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484b925ea_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484b925e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6ef764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c6ef76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6f3be5c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c6f3be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6ef764f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c6ef764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a916f31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dfa916f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ef69dd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ef69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a916f31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a916f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ef764f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ef764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a916f31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fa916f3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138075" y="1002225"/>
            <a:ext cx="8886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does data science interact with other groups?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6816475" y="2000250"/>
            <a:ext cx="2053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522850"/>
            <a:ext cx="8229600" cy="25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1062700" y="197662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5487175" y="159767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6507475" y="30678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6631525" y="5312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4945425" y="27031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>
            <a:stCxn id="38" idx="0"/>
            <a:endCxn id="37" idx="0"/>
          </p:cNvCxnSpPr>
          <p:nvPr/>
        </p:nvCxnSpPr>
        <p:spPr>
          <a:xfrm rot="5400000">
            <a:off x="3595675" y="-425075"/>
            <a:ext cx="378900" cy="4424400"/>
          </a:xfrm>
          <a:prstGeom prst="curvedConnector3">
            <a:avLst>
              <a:gd fmla="val -62846" name="adj1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" name="Google Shape;43;p9"/>
          <p:cNvSpPr txBox="1"/>
          <p:nvPr/>
        </p:nvSpPr>
        <p:spPr>
          <a:xfrm>
            <a:off x="2598200" y="798500"/>
            <a:ext cx="2099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Request for help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286925" y="325007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Data team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5042875" y="41357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9900FF"/>
                </a:solidFill>
              </a:rPr>
              <a:t>External team</a:t>
            </a:r>
            <a:endParaRPr sz="4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522850"/>
            <a:ext cx="8229600" cy="25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1062700" y="197662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5487175" y="159767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6507475" y="30678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6631525" y="5312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4945425" y="27031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1"/>
          <p:cNvCxnSpPr>
            <a:stCxn id="56" idx="0"/>
            <a:endCxn id="55" idx="0"/>
          </p:cNvCxnSpPr>
          <p:nvPr/>
        </p:nvCxnSpPr>
        <p:spPr>
          <a:xfrm rot="5400000">
            <a:off x="3595675" y="-425075"/>
            <a:ext cx="378900" cy="4424400"/>
          </a:xfrm>
          <a:prstGeom prst="curvedConnector3">
            <a:avLst>
              <a:gd fmla="val -62846" name="adj1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1" name="Google Shape;61;p11"/>
          <p:cNvSpPr txBox="1"/>
          <p:nvPr/>
        </p:nvSpPr>
        <p:spPr>
          <a:xfrm>
            <a:off x="2598200" y="798500"/>
            <a:ext cx="28890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Ongoing relationship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286925" y="325007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Data team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042875" y="41357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9900FF"/>
                </a:solidFill>
              </a:rPr>
              <a:t>External team</a:t>
            </a:r>
            <a:endParaRPr sz="4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200" y="522850"/>
            <a:ext cx="8229600" cy="25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1062700" y="197662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487175" y="159767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6507475" y="30678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631525" y="5312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945425" y="27031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3"/>
          <p:cNvCxnSpPr>
            <a:stCxn id="74" idx="0"/>
            <a:endCxn id="73" idx="0"/>
          </p:cNvCxnSpPr>
          <p:nvPr/>
        </p:nvCxnSpPr>
        <p:spPr>
          <a:xfrm rot="5400000">
            <a:off x="3595675" y="-425075"/>
            <a:ext cx="378900" cy="4424400"/>
          </a:xfrm>
          <a:prstGeom prst="curvedConnector3">
            <a:avLst>
              <a:gd fmla="val -62846" name="adj1"/>
            </a:avLst>
          </a:prstGeom>
          <a:noFill/>
          <a:ln cap="flat" cmpd="sng" w="76200">
            <a:solidFill>
              <a:srgbClr val="666666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79" name="Google Shape;79;p13"/>
          <p:cNvSpPr txBox="1"/>
          <p:nvPr/>
        </p:nvSpPr>
        <p:spPr>
          <a:xfrm>
            <a:off x="204550" y="4519625"/>
            <a:ext cx="41013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Teaching one (or many) at a time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" name="Google Shape;80;p13"/>
          <p:cNvCxnSpPr>
            <a:stCxn id="77" idx="3"/>
          </p:cNvCxnSpPr>
          <p:nvPr/>
        </p:nvCxnSpPr>
        <p:spPr>
          <a:xfrm flipH="1" rot="5400000">
            <a:off x="3128644" y="1607831"/>
            <a:ext cx="1044600" cy="2887800"/>
          </a:xfrm>
          <a:prstGeom prst="curvedConnector4">
            <a:avLst>
              <a:gd fmla="val -37100" name="adj1"/>
              <a:gd fmla="val 52587" name="adj2"/>
            </a:avLst>
          </a:prstGeom>
          <a:noFill/>
          <a:ln cap="flat" cmpd="sng" w="76200">
            <a:solidFill>
              <a:srgbClr val="666666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81" name="Google Shape;81;p13"/>
          <p:cNvCxnSpPr>
            <a:stCxn id="75" idx="4"/>
            <a:endCxn id="73" idx="4"/>
          </p:cNvCxnSpPr>
          <p:nvPr/>
        </p:nvCxnSpPr>
        <p:spPr>
          <a:xfrm flipH="1" rot="5400000">
            <a:off x="3749725" y="820250"/>
            <a:ext cx="1091100" cy="5444700"/>
          </a:xfrm>
          <a:prstGeom prst="curvedConnector3">
            <a:avLst>
              <a:gd fmla="val -21824" name="adj1"/>
            </a:avLst>
          </a:prstGeom>
          <a:noFill/>
          <a:ln cap="flat" cmpd="sng" w="76200">
            <a:solidFill>
              <a:srgbClr val="666666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82" name="Google Shape;82;p13"/>
          <p:cNvCxnSpPr>
            <a:stCxn id="76" idx="0"/>
            <a:endCxn id="73" idx="0"/>
          </p:cNvCxnSpPr>
          <p:nvPr/>
        </p:nvCxnSpPr>
        <p:spPr>
          <a:xfrm rot="5400000">
            <a:off x="3634525" y="-1530500"/>
            <a:ext cx="1445400" cy="5568900"/>
          </a:xfrm>
          <a:prstGeom prst="curvedConnector3">
            <a:avLst>
              <a:gd fmla="val -16475" name="adj1"/>
            </a:avLst>
          </a:prstGeom>
          <a:noFill/>
          <a:ln cap="flat" cmpd="sng" w="76200">
            <a:solidFill>
              <a:srgbClr val="666666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83" name="Google Shape;83;p13"/>
          <p:cNvSpPr txBox="1"/>
          <p:nvPr/>
        </p:nvSpPr>
        <p:spPr>
          <a:xfrm>
            <a:off x="286925" y="325007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Data team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042875" y="41357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9900FF"/>
                </a:solidFill>
              </a:rPr>
              <a:t>External team</a:t>
            </a:r>
            <a:endParaRPr sz="4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522850"/>
            <a:ext cx="8229600" cy="25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Proposing new ideas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1062700" y="197662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487175" y="159767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507475" y="30678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631525" y="5312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945425" y="27031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5"/>
          <p:cNvCxnSpPr>
            <a:stCxn id="95" idx="0"/>
            <a:endCxn id="94" idx="0"/>
          </p:cNvCxnSpPr>
          <p:nvPr/>
        </p:nvCxnSpPr>
        <p:spPr>
          <a:xfrm rot="5400000">
            <a:off x="3595675" y="-425075"/>
            <a:ext cx="378900" cy="4424400"/>
          </a:xfrm>
          <a:prstGeom prst="curvedConnector3">
            <a:avLst>
              <a:gd fmla="val -62846" name="adj1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" name="Google Shape;100;p15"/>
          <p:cNvSpPr txBox="1"/>
          <p:nvPr/>
        </p:nvSpPr>
        <p:spPr>
          <a:xfrm>
            <a:off x="2598200" y="798500"/>
            <a:ext cx="2099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New proposal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86925" y="325007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Data team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042875" y="41357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9900FF"/>
                </a:solidFill>
              </a:rPr>
              <a:t>External team</a:t>
            </a:r>
            <a:endParaRPr sz="4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