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2e8f2a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2e8f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2366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236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828d09b3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828d09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23660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2366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28d09b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28d09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23660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2366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28d09b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28d09b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Interviewing for data science 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Structure of an interview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meetings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Demonstration/presentation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technical skills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http://bit.ly/1FzzAaP</a:t>
            </a:r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495475" y="4306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Lato"/>
              <a:buAutoNum type="arabicParenBoth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4517775" y="3810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(2) 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1897875" y="28893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(3) 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2323925" y="13941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1073425" y="12489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772725" y="529425"/>
            <a:ext cx="4647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Individual meetings</a:t>
            </a:r>
            <a:endParaRPr sz="3000"/>
          </a:p>
        </p:txBody>
      </p:sp>
      <p:sp>
        <p:nvSpPr>
          <p:cNvPr id="44" name="Google Shape;44;p9"/>
          <p:cNvSpPr/>
          <p:nvPr/>
        </p:nvSpPr>
        <p:spPr>
          <a:xfrm>
            <a:off x="8116000" y="20190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7031575" y="25950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7850100" y="8814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766600" y="12977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023850" y="19017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184475" y="40039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5324300" y="-70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Presentation</a:t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2725425" y="1830450"/>
            <a:ext cx="365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Skills assessment</a:t>
            </a: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75" y="3735718"/>
            <a:ext cx="1020300" cy="64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19" y="3644589"/>
            <a:ext cx="1227000" cy="146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Individual meetings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projects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Interpersonal skills are critical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global evaluation of skills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understanding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495475" y="4306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Lato"/>
              <a:buAutoNum type="arabicParenBoth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2323925" y="13941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1073425" y="12489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772725" y="529425"/>
            <a:ext cx="4647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Individual meetings</a:t>
            </a:r>
            <a:endParaRPr sz="3000"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75" y="1165525"/>
            <a:ext cx="4365974" cy="31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25050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Demonstration or presentation</a:t>
            </a:r>
            <a:endParaRPr sz="3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to show creativity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skills check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to interact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2819475" y="14100"/>
            <a:ext cx="6303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http://dataconomy.com/the-importance-of-soft-skills-in-data-science/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17775" y="3810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(2) 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8116000" y="20190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031575" y="25950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850100" y="8814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766600" y="12977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023850" y="19017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5324300" y="-70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Presentation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0" y="1437675"/>
            <a:ext cx="4345375" cy="26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9775" y="432700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Evaluation of technical skills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practical problem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discussion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725425" y="1830450"/>
            <a:ext cx="365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Skills assessment</a:t>
            </a:r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https://www.coursera.org/course/dsscapstone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897875" y="28893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(3) 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184475" y="40039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19" y="3644589"/>
            <a:ext cx="1227000" cy="146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175" y="3735718"/>
            <a:ext cx="1020300" cy="64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300" y="445775"/>
            <a:ext cx="4071576" cy="2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