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9a1b6ea1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9a1b6e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a1b6ea1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9a1b6e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b9a1b6ea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b9a1b6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9a1b6ea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b9a1b6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729f840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c729f84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9a1b6ea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9a1b6e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9a1b6ea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9a1b6e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a1b6ea1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a1b6e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a1b6ea1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9a1b6e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9a1b6ea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9a1b6e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data pull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2355925" y="2000250"/>
            <a:ext cx="65145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out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5" y="14100"/>
            <a:ext cx="5025176" cy="3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3660600"/>
            <a:ext cx="91233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"Benford-physical" by Drnathanfurious at en.wikipedia - Transferred from en.wikipedia to Commons by User:Tam0031 using CommonsHelper.. Licensed under Public Domain via Commons - https://commons.wikimedia.org/wiki/File:Benford-physical.svg#/media/File:Benford-physical.svg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DQQs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95375" y="599550"/>
            <a:ext cx="88566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can’t check every data point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However, you can query and check some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statistical sampling logic to estimate the proportion of bad data in your sample</a:t>
            </a:r>
            <a:endParaRPr sz="2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8" y="2219057"/>
            <a:ext cx="8948625" cy="284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data pull - MESSY DATA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0" y="4703400"/>
            <a:ext cx="8283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http://www.mlplatform.nl/wp-content/uploads/2013/02/big-numbers1-500x198.jpg</a:t>
            </a:r>
            <a:endParaRPr/>
          </a:p>
        </p:txBody>
      </p:sp>
      <p:pic>
        <p:nvPicPr>
          <p:cNvPr id="34" name="Google Shape;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5" y="755150"/>
            <a:ext cx="8652275" cy="34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data pull</a:t>
            </a:r>
            <a:endParaRPr/>
          </a:p>
        </p:txBody>
      </p:sp>
      <p:sp>
        <p:nvSpPr>
          <p:cNvPr id="40" name="Google Shape;40;p9"/>
          <p:cNvSpPr txBox="1"/>
          <p:nvPr/>
        </p:nvSpPr>
        <p:spPr>
          <a:xfrm>
            <a:off x="743000" y="940075"/>
            <a:ext cx="80106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Almost every data analysis requires at least one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pulling data from a larger more complex data source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merging disparate sorts of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summarizing complex data types (text, speech, images)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going from a from a format that is convenient for one purpose to one convenient for analysis (archival -&gt; analytic for example)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data pull</a:t>
            </a:r>
            <a:endParaRPr/>
          </a:p>
        </p:txBody>
      </p:sp>
      <p:sp>
        <p:nvSpPr>
          <p:cNvPr id="46" name="Google Shape;46;p10"/>
          <p:cNvSpPr txBox="1"/>
          <p:nvPr/>
        </p:nvSpPr>
        <p:spPr>
          <a:xfrm>
            <a:off x="743000" y="940075"/>
            <a:ext cx="80106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Almost every data analysis requires at least one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pulling data from a larger more complex data source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merging disparate sorts of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summarizing complex data types (text, speech, images)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going from a from a format that is convenient for one purpose to one convenient for analysis (archival -&gt; analytic for example)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manager, you likely won’t be performing these operations. How do you help manage this process?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Lots of resources to help practitioners, fewer resources for managing the practitioners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lecture gives some simple steps for managers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3">
            <a:alphaModFix/>
          </a:blip>
          <a:srcRect b="0" l="16779" r="-16780" t="0"/>
          <a:stretch/>
        </p:blipFill>
        <p:spPr>
          <a:xfrm>
            <a:off x="4719700" y="1596700"/>
            <a:ext cx="4958151" cy="37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</a:t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0" y="381000"/>
            <a:ext cx="87537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Summary tables are a great way to catch errors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 Epi and Biostat the first table summarizing variables is called “Table 1”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Requiring the regular creation of basic summary tables is a great way to catch errors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Get standard deviations along with means, medians and quantiles!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Check your units!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Compare across reports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-66850" y="4562425"/>
            <a:ext cx="919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http://www.condenaststore.com/-sp/I-attribute-it-to-human-error-But-then-I-attribute-everything-to-human-e-New-Yorker-Cartoon-Prints_i8642395_.htm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2209"/>
            <a:ext cx="9144001" cy="291908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/>
        </p:nvSpPr>
        <p:spPr>
          <a:xfrm>
            <a:off x="0" y="4288825"/>
            <a:ext cx="8611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http://aje.oxfordjournals.org/content/167/4/429/T1.expansion.html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diagnostics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3" y="1038577"/>
            <a:ext cx="3921450" cy="39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500" y="1367821"/>
            <a:ext cx="4674899" cy="35632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36250" y="0"/>
            <a:ext cx="91440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http://www4.stat.ncsu.edu/~stefanski/NSF_Supported/Hidden_Images/stat_res_plots.html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to look at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71825" y="763375"/>
            <a:ext cx="86490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Residual </a:t>
            </a:r>
            <a:r>
              <a:rPr lang="en" sz="2400"/>
              <a:t>- the difference between the response and the fitted value; residual plots shouldn’t have systematic patterns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Hat values</a:t>
            </a:r>
            <a:r>
              <a:rPr lang="en" sz="2400"/>
              <a:t> - consider how variable a data row is among the space of predictors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DF fits, DF betas, Cook’s distance</a:t>
            </a:r>
            <a:r>
              <a:rPr lang="en" sz="2400"/>
              <a:t> - how much do fitted values and coefficients change when a point is not included in the fit?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PRESS residuals, leave one out residuals</a:t>
            </a:r>
            <a:r>
              <a:rPr lang="en" sz="2400"/>
              <a:t> - how much do predictions change when a point is left out of an analysis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097400" y="783600"/>
            <a:ext cx="5999700" cy="25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Benford's law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also called the </a:t>
            </a: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First-Digit Law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is a phenomenological law about the frequency distribution of leading digits in many (but not all) real-life sets of numerical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Benford’s law (from Wikipedia)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0" y="3429000"/>
            <a:ext cx="906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https://en.wikipedia.org/wiki/Benford%27s_law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