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484b925ea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484b925e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ef765c9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ef765c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82816be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82816b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6ef764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c6ef76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6f68504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c6f6850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6ef765c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c6ef765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6f685048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c6f6850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ef764f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ef764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685048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6850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ef765c9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ef765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685048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68504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38075" y="1002225"/>
            <a:ext cx="8886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engineer: qualifications and skills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6816475" y="2000250"/>
            <a:ext cx="2053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92200" y="1090600"/>
            <a:ext cx="8756100" cy="48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Key characteristics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Willing to find answers on their own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Knows a bit of data science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Works well under pressure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Friendly but relentless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381000"/>
            <a:ext cx="6997700" cy="45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217025" y="517250"/>
            <a:ext cx="72435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+ friendly! </a:t>
            </a:r>
            <a:endParaRPr sz="35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9500" y="64875"/>
            <a:ext cx="3309000" cy="5078700"/>
          </a:xfrm>
          <a:prstGeom prst="rect">
            <a:avLst/>
          </a:prstGeom>
          <a:solidFill>
            <a:srgbClr val="FFFFFF">
              <a:alpha val="8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1066800"/>
            <a:ext cx="8229600" cy="30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data engineer do?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data infrastructure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Manage data storage and use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production tools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38" y="0"/>
            <a:ext cx="51995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2807703" y="14100"/>
            <a:ext cx="63156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https://www.facebook.com/careers/jobs/a0IA000000G3ISfMAN/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31350" y="819875"/>
            <a:ext cx="8229600" cy="37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skills do they need?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Hardware knowledge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Data processing at 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Software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69419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type="title"/>
          </p:nvPr>
        </p:nvSpPr>
        <p:spPr>
          <a:xfrm>
            <a:off x="2034975" y="4776600"/>
            <a:ext cx="70824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http://bicortex.com/introduction-to-mongodb-nosql-database-for-sql-developers-part-3/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304800" y="1019350"/>
            <a:ext cx="8756100" cy="43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Background of data engineers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Computer science and engineering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Quantitative + computer science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Information technology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059" y="0"/>
            <a:ext cx="648148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6824570" y="14100"/>
            <a:ext cx="2298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https://www.cs.jhu.edu/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04800" y="-142675"/>
            <a:ext cx="8756100" cy="43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Solutions versus software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45" y="0"/>
            <a:ext cx="828276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http://dataconomy.com/sql-vs-nosql-need-know/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