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ef765c9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ef765c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aa0ac3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aa0ac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7b0e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7b0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ef765c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ef765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6f7b0e23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6f7b0e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ef764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ef76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b0e23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b0e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ef765c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ef765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b0e2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b0e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scientist: qualifications and skills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92200" y="1090600"/>
            <a:ext cx="8756100" cy="48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Key characteristics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Willing to find answers on their own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Unintimidated by new data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Willing to say I don’t know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Friendly but relentless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448500" y="14100"/>
            <a:ext cx="4674900" cy="5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http://drewconway.com/zia/2013/3/26/the-data-science-venn-diagram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1450"/>
            <a:ext cx="50292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-30050" y="60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friendly! + </a:t>
            </a:r>
            <a:endParaRPr sz="35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672225"/>
            <a:ext cx="8229600" cy="4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data scientist do?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experiments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Pull and clean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Analyze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Communicate results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6482500" y="14100"/>
            <a:ext cx="2640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https://vwo.com/ab-testing/</a:t>
            </a:r>
            <a:endParaRPr/>
          </a:p>
        </p:txBody>
      </p:sp>
      <p:pic>
        <p:nvPicPr>
          <p:cNvPr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81" y="572281"/>
            <a:ext cx="8739826" cy="423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1002350"/>
            <a:ext cx="8229600" cy="3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skills do they need?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Statistics (inference)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Machine learning (prediction)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9" y="14100"/>
            <a:ext cx="81115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/>
          </p:nvPr>
        </p:nvSpPr>
        <p:spPr>
          <a:xfrm>
            <a:off x="3783226" y="14100"/>
            <a:ext cx="53400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https://www.coursera.org/specializations/jhudatascience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04800" y="1019350"/>
            <a:ext cx="8756100" cy="4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Background of data scientists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Statistics + application + engineering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Quantitative + data science transition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Software engineering + statistics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06" y="14100"/>
            <a:ext cx="77689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http://www.jhsph.edu/departments/biostatistics/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04800" y="-142675"/>
            <a:ext cx="8756100" cy="4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Solutions versus software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48" y="0"/>
            <a:ext cx="82726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http://simplystatistics.org/2013/05/29/what-statistics-should-do-about-big-data-problem-forward-not-solution-backward/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