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Chapter 5</a:t>
            </a:r>
          </a:p>
          <a:p>
            <a:r>
              <a:rPr lang="ko-KR" altLang="en-US" sz="3300" dirty="0"/>
              <a:t>선택제어문</a:t>
            </a:r>
            <a:endParaRPr lang="en-US" altLang="ko-KR" sz="3300" dirty="0"/>
          </a:p>
          <a:p>
            <a:r>
              <a:rPr lang="en-US" altLang="ko-KR" sz="3300" dirty="0"/>
              <a:t>-</a:t>
            </a:r>
            <a:r>
              <a:rPr lang="ko-KR" altLang="en-US" sz="3300" dirty="0"/>
              <a:t>질문</a:t>
            </a:r>
            <a:r>
              <a:rPr lang="en-US" altLang="ko-KR" sz="3300" dirty="0"/>
              <a:t>-</a:t>
            </a:r>
            <a:endParaRPr lang="ko-KR" altLang="en-US" sz="33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4C4A8-BB69-42F6-B332-21A8FC5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" y="0"/>
            <a:ext cx="505097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4A6F1-21C8-4346-B981-26DBF7FE7A2E}"/>
              </a:ext>
            </a:extLst>
          </p:cNvPr>
          <p:cNvSpPr txBox="1"/>
          <p:nvPr/>
        </p:nvSpPr>
        <p:spPr>
          <a:xfrm>
            <a:off x="5395627" y="58846"/>
            <a:ext cx="555639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(num)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수정을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삭제를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 입력하셨습니다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101BB8-28EB-4652-B646-B29FD70698E0}"/>
</file>

<file path=customXml/itemProps2.xml><?xml version="1.0" encoding="utf-8"?>
<ds:datastoreItem xmlns:ds="http://schemas.openxmlformats.org/officeDocument/2006/customXml" ds:itemID="{116EBE25-D2FD-48BE-AA73-7F8955B9AF71}"/>
</file>

<file path=customXml/itemProps3.xml><?xml version="1.0" encoding="utf-8"?>
<ds:datastoreItem xmlns:ds="http://schemas.openxmlformats.org/officeDocument/2006/customXml" ds:itemID="{B25D7A1E-B633-49B6-B20D-BD720FC4FF0E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3조 라이다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Lee jaepyeong</cp:lastModifiedBy>
  <cp:revision>5</cp:revision>
  <dcterms:created xsi:type="dcterms:W3CDTF">2021-03-14T23:25:53Z</dcterms:created>
  <dcterms:modified xsi:type="dcterms:W3CDTF">2021-03-26T06:56:53Z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