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0" r:id="rId6"/>
    <p:sldId id="271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5D251-73CE-4892-9A68-DBEA02500770}" v="1" dt="2021-03-29T01:41:21.073"/>
    <p1510:client id="{59322160-D2DB-4D43-A3E6-D8CA149EDAAA}" v="134" dt="2021-03-29T01:32:06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아" userId="S::2160340058@student.kopo.ac.kr::809bc250-ae37-4c94-a402-303f632b6b93" providerId="AD" clId="Web-{59322160-D2DB-4D43-A3E6-D8CA149EDAAA}"/>
    <pc:docChg chg="addSld modSld">
      <pc:chgData name="이승아" userId="S::2160340058@student.kopo.ac.kr::809bc250-ae37-4c94-a402-303f632b6b93" providerId="AD" clId="Web-{59322160-D2DB-4D43-A3E6-D8CA149EDAAA}" dt="2021-03-29T01:32:04.631" v="106" actId="20577"/>
      <pc:docMkLst>
        <pc:docMk/>
      </pc:docMkLst>
      <pc:sldChg chg="addSp delSp modSp new mod setBg">
        <pc:chgData name="이승아" userId="S::2160340058@student.kopo.ac.kr::809bc250-ae37-4c94-a402-303f632b6b93" providerId="AD" clId="Web-{59322160-D2DB-4D43-A3E6-D8CA149EDAAA}" dt="2021-03-29T01:32:04.631" v="106" actId="20577"/>
        <pc:sldMkLst>
          <pc:docMk/>
          <pc:sldMk cId="3252765248" sldId="272"/>
        </pc:sldMkLst>
        <pc:spChg chg="del">
          <ac:chgData name="이승아" userId="S::2160340058@student.kopo.ac.kr::809bc250-ae37-4c94-a402-303f632b6b93" providerId="AD" clId="Web-{59322160-D2DB-4D43-A3E6-D8CA149EDAAA}" dt="2021-03-29T01:23:05.122" v="3"/>
          <ac:spMkLst>
            <pc:docMk/>
            <pc:sldMk cId="3252765248" sldId="272"/>
            <ac:spMk id="2" creationId="{4FD39E69-220D-4D48-BACA-4966CA49A812}"/>
          </ac:spMkLst>
        </pc:spChg>
        <pc:spChg chg="add del">
          <ac:chgData name="이승아" userId="S::2160340058@student.kopo.ac.kr::809bc250-ae37-4c94-a402-303f632b6b93" providerId="AD" clId="Web-{59322160-D2DB-4D43-A3E6-D8CA149EDAAA}" dt="2021-03-29T01:23:05.934" v="4"/>
          <ac:spMkLst>
            <pc:docMk/>
            <pc:sldMk cId="3252765248" sldId="272"/>
            <ac:spMk id="3" creationId="{99CC7DBC-DC8D-4C2D-928D-9137E9C62803}"/>
          </ac:spMkLst>
        </pc:spChg>
        <pc:spChg chg="add mod">
          <ac:chgData name="이승아" userId="S::2160340058@student.kopo.ac.kr::809bc250-ae37-4c94-a402-303f632b6b93" providerId="AD" clId="Web-{59322160-D2DB-4D43-A3E6-D8CA149EDAAA}" dt="2021-03-29T01:29:08.863" v="83"/>
          <ac:spMkLst>
            <pc:docMk/>
            <pc:sldMk cId="3252765248" sldId="272"/>
            <ac:spMk id="10" creationId="{0994FEB7-6187-4563-A9C8-07AD3B0A6841}"/>
          </ac:spMkLst>
        </pc:spChg>
        <pc:spChg chg="add">
          <ac:chgData name="이승아" userId="S::2160340058@student.kopo.ac.kr::809bc250-ae37-4c94-a402-303f632b6b93" providerId="AD" clId="Web-{59322160-D2DB-4D43-A3E6-D8CA149EDAAA}" dt="2021-03-29T01:23:36.982" v="11"/>
          <ac:spMkLst>
            <pc:docMk/>
            <pc:sldMk cId="3252765248" sldId="272"/>
            <ac:spMk id="11" creationId="{42A4FC2C-047E-45A5-965D-8E1E3BF09BC6}"/>
          </ac:spMkLst>
        </pc:spChg>
        <pc:spChg chg="add mod">
          <ac:chgData name="이승아" userId="S::2160340058@student.kopo.ac.kr::809bc250-ae37-4c94-a402-303f632b6b93" providerId="AD" clId="Web-{59322160-D2DB-4D43-A3E6-D8CA149EDAAA}" dt="2021-03-29T01:32:04.631" v="106" actId="20577"/>
          <ac:spMkLst>
            <pc:docMk/>
            <pc:sldMk cId="3252765248" sldId="272"/>
            <ac:spMk id="14" creationId="{030AED03-6207-4D3B-AC0C-E523887FD842}"/>
          </ac:spMkLst>
        </pc:spChg>
        <pc:spChg chg="add mod">
          <ac:chgData name="이승아" userId="S::2160340058@student.kopo.ac.kr::809bc250-ae37-4c94-a402-303f632b6b93" providerId="AD" clId="Web-{59322160-D2DB-4D43-A3E6-D8CA149EDAAA}" dt="2021-03-29T01:28:40.331" v="77"/>
          <ac:spMkLst>
            <pc:docMk/>
            <pc:sldMk cId="3252765248" sldId="272"/>
            <ac:spMk id="15" creationId="{0B3105F5-1B26-46BC-AFEC-17EC75A527FD}"/>
          </ac:spMkLst>
        </pc:spChg>
        <pc:spChg chg="add mod">
          <ac:chgData name="이승아" userId="S::2160340058@student.kopo.ac.kr::809bc250-ae37-4c94-a402-303f632b6b93" providerId="AD" clId="Web-{59322160-D2DB-4D43-A3E6-D8CA149EDAAA}" dt="2021-03-29T01:28:54.659" v="80"/>
          <ac:spMkLst>
            <pc:docMk/>
            <pc:sldMk cId="3252765248" sldId="272"/>
            <ac:spMk id="16" creationId="{36A896EC-147A-4720-83B5-2C165D55A5FA}"/>
          </ac:spMkLst>
        </pc:spChg>
        <pc:spChg chg="add mod">
          <ac:chgData name="이승아" userId="S::2160340058@student.kopo.ac.kr::809bc250-ae37-4c94-a402-303f632b6b93" providerId="AD" clId="Web-{59322160-D2DB-4D43-A3E6-D8CA149EDAAA}" dt="2021-03-29T01:30:55.021" v="96" actId="1076"/>
          <ac:spMkLst>
            <pc:docMk/>
            <pc:sldMk cId="3252765248" sldId="272"/>
            <ac:spMk id="17" creationId="{AD6293DE-32DF-45BA-9E8B-98939BA9248A}"/>
          </ac:spMkLst>
        </pc:spChg>
        <pc:picChg chg="add del mod ord">
          <ac:chgData name="이승아" userId="S::2160340058@student.kopo.ac.kr::809bc250-ae37-4c94-a402-303f632b6b93" providerId="AD" clId="Web-{59322160-D2DB-4D43-A3E6-D8CA149EDAAA}" dt="2021-03-29T01:23:01.403" v="2"/>
          <ac:picMkLst>
            <pc:docMk/>
            <pc:sldMk cId="3252765248" sldId="272"/>
            <ac:picMk id="4" creationId="{5E715259-BD11-48B7-9089-9F13EC20DEAB}"/>
          </ac:picMkLst>
        </pc:picChg>
        <pc:picChg chg="add del mod">
          <ac:chgData name="이승아" userId="S::2160340058@student.kopo.ac.kr::809bc250-ae37-4c94-a402-303f632b6b93" providerId="AD" clId="Web-{59322160-D2DB-4D43-A3E6-D8CA149EDAAA}" dt="2021-03-29T01:23:33.076" v="9"/>
          <ac:picMkLst>
            <pc:docMk/>
            <pc:sldMk cId="3252765248" sldId="272"/>
            <ac:picMk id="5" creationId="{BC5A07F3-812B-431D-8896-E7118D33276F}"/>
          </ac:picMkLst>
        </pc:picChg>
        <pc:picChg chg="add del mod">
          <ac:chgData name="이승아" userId="S::2160340058@student.kopo.ac.kr::809bc250-ae37-4c94-a402-303f632b6b93" providerId="AD" clId="Web-{59322160-D2DB-4D43-A3E6-D8CA149EDAAA}" dt="2021-03-29T01:23:49.513" v="13"/>
          <ac:picMkLst>
            <pc:docMk/>
            <pc:sldMk cId="3252765248" sldId="272"/>
            <ac:picMk id="6" creationId="{6280BD95-BAF0-4F5B-826D-6EAB6822C5C4}"/>
          </ac:picMkLst>
        </pc:picChg>
        <pc:picChg chg="add del mod">
          <ac:chgData name="이승아" userId="S::2160340058@student.kopo.ac.kr::809bc250-ae37-4c94-a402-303f632b6b93" providerId="AD" clId="Web-{59322160-D2DB-4D43-A3E6-D8CA149EDAAA}" dt="2021-03-29T01:24:06.717" v="16"/>
          <ac:picMkLst>
            <pc:docMk/>
            <pc:sldMk cId="3252765248" sldId="272"/>
            <ac:picMk id="7" creationId="{07CDA724-CE7A-4571-8B6A-6573D3A6F588}"/>
          </ac:picMkLst>
        </pc:picChg>
        <pc:picChg chg="add mod">
          <ac:chgData name="이승아" userId="S::2160340058@student.kopo.ac.kr::809bc250-ae37-4c94-a402-303f632b6b93" providerId="AD" clId="Web-{59322160-D2DB-4D43-A3E6-D8CA149EDAAA}" dt="2021-03-29T01:27:49.564" v="62" actId="1076"/>
          <ac:picMkLst>
            <pc:docMk/>
            <pc:sldMk cId="3252765248" sldId="272"/>
            <ac:picMk id="8" creationId="{42E37877-2A86-4AAE-9880-078F0E5295AF}"/>
          </ac:picMkLst>
        </pc:picChg>
        <pc:picChg chg="add del mod">
          <ac:chgData name="이승아" userId="S::2160340058@student.kopo.ac.kr::809bc250-ae37-4c94-a402-303f632b6b93" providerId="AD" clId="Web-{59322160-D2DB-4D43-A3E6-D8CA149EDAAA}" dt="2021-03-29T01:24:47.952" v="22"/>
          <ac:picMkLst>
            <pc:docMk/>
            <pc:sldMk cId="3252765248" sldId="272"/>
            <ac:picMk id="9" creationId="{29DFD0E6-DBF0-43E8-AC2A-4BE77D80796A}"/>
          </ac:picMkLst>
        </pc:picChg>
        <pc:cxnChg chg="add del">
          <ac:chgData name="이승아" userId="S::2160340058@student.kopo.ac.kr::809bc250-ae37-4c94-a402-303f632b6b93" providerId="AD" clId="Web-{59322160-D2DB-4D43-A3E6-D8CA149EDAAA}" dt="2021-03-29T01:25:52.281" v="36"/>
          <ac:cxnSpMkLst>
            <pc:docMk/>
            <pc:sldMk cId="3252765248" sldId="272"/>
            <ac:cxnSpMk id="12" creationId="{D9528A39-1E7B-4925-9A5F-26D15C3F4FBD}"/>
          </ac:cxnSpMkLst>
        </pc:cxnChg>
        <pc:cxnChg chg="add del mod">
          <ac:chgData name="이승아" userId="S::2160340058@student.kopo.ac.kr::809bc250-ae37-4c94-a402-303f632b6b93" providerId="AD" clId="Web-{59322160-D2DB-4D43-A3E6-D8CA149EDAAA}" dt="2021-03-29T01:27:11.392" v="51"/>
          <ac:cxnSpMkLst>
            <pc:docMk/>
            <pc:sldMk cId="3252765248" sldId="272"/>
            <ac:cxnSpMk id="13" creationId="{57DC9539-25FB-4410-8945-45FDEFDACF5D}"/>
          </ac:cxnSpMkLst>
        </pc:cxnChg>
        <pc:cxnChg chg="add mod">
          <ac:chgData name="이승아" userId="S::2160340058@student.kopo.ac.kr::809bc250-ae37-4c94-a402-303f632b6b93" providerId="AD" clId="Web-{59322160-D2DB-4D43-A3E6-D8CA149EDAAA}" dt="2021-03-29T01:29:28.816" v="88"/>
          <ac:cxnSpMkLst>
            <pc:docMk/>
            <pc:sldMk cId="3252765248" sldId="272"/>
            <ac:cxnSpMk id="18" creationId="{C649B3D0-2170-45A3-ACEA-61707116CFF1}"/>
          </ac:cxnSpMkLst>
        </pc:cxnChg>
      </pc:sldChg>
    </pc:docChg>
  </pc:docChgLst>
  <pc:docChgLst>
    <pc:chgData name="이승아" userId="S::2160340058@student.kopo.ac.kr::809bc250-ae37-4c94-a402-303f632b6b93" providerId="AD" clId="Web-{1E25D251-73CE-4892-9A68-DBEA02500770}"/>
    <pc:docChg chg="delSld">
      <pc:chgData name="이승아" userId="S::2160340058@student.kopo.ac.kr::809bc250-ae37-4c94-a402-303f632b6b93" providerId="AD" clId="Web-{1E25D251-73CE-4892-9A68-DBEA02500770}" dt="2021-03-29T01:41:21.073" v="0"/>
      <pc:docMkLst>
        <pc:docMk/>
      </pc:docMkLst>
      <pc:sldChg chg="del">
        <pc:chgData name="이승아" userId="S::2160340058@student.kopo.ac.kr::809bc250-ae37-4c94-a402-303f632b6b93" providerId="AD" clId="Web-{1E25D251-73CE-4892-9A68-DBEA02500770}" dt="2021-03-29T01:41:21.073" v="0"/>
        <pc:sldMkLst>
          <pc:docMk/>
          <pc:sldMk cId="3252765248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6C2DE-00A3-4CE6-8E18-FE2D9381E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43CE6F-AE32-4063-8572-14E948780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B98ED-BF84-4DC0-A6DE-57A260F0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8C0C5-D772-43F4-AEF9-25EE9F97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4B7A5-8B4B-4BE4-BD82-045FA7CE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6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64509-62A2-48CD-A49A-0DCDFA13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2EB1FE-C244-4A5C-A727-8F80606E5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DF966-0180-45D8-9E08-CEF9FF3A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206CE-096A-49FA-95FB-4331F13B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6275F-7C12-41A9-9E17-F31A92B1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7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59C522-E5A7-4E40-BECD-F7C20915D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CC073-31DF-4AEE-A476-2DD35D853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7C4EF-872A-46E4-A4AF-A9AF135A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205C7-C467-4C39-B78B-CA1FE700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173EF-15AE-468D-A58B-E514DC1F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0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52CF5-A9A7-4209-A370-2BC9F15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256C1-4E0F-4401-B018-C4E5818A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87646-5B12-4942-BB4F-27E07BC3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A908F-EFEC-46EF-969C-9C62C368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74267-1394-4006-AD19-B12F7D9A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C8E59-47CD-4884-8551-E904FE87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FDAF-4B3D-44D0-A7EB-B338BFDC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2D6A0-F88E-4069-B55F-967310C5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A957B-DE1F-4912-8CDD-A4302F33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8B386-1FFD-464A-B435-A850B774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1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C3CCE-BC68-4550-A6CE-9C15A79F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C4BC7-8C4A-4991-92F2-423E50B02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F6B58-6959-4D1B-958F-90693C8C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C4240-5D3F-491C-8F54-A4FE32B3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90D66-BC6E-486E-B699-1E5B3D8A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9E306-D001-4E95-837D-8EAFA988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5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30BF6-5DDA-483F-9868-05C0D814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F6238-3D21-487C-AB00-CC3D3990C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0D9182-4459-43E8-ADDE-1ACB4DB00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12F231-A504-48D4-8918-A8B58ACEC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69BB70-0401-4068-A4E9-6C8FB40A2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9F7AE2-FD7D-4D5D-AB71-EB8956CD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2656EF-3284-442F-9FC2-8DE3A754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679F04-1EF2-431A-ABD5-53F3BE67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17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0E6E4-6A1E-456B-B0C7-189C979C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B06798-1521-40AC-BAD0-6B35352A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45F0EA-377B-40EE-80C2-3D46811B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6F26EE-A29F-41A7-A8DE-D777381B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B39AB2-C7D3-4540-8549-24ED9A5F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A40E38-DFA4-49CB-B7E5-AEB8F9E6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3EAB6-D0B2-4A69-9407-F9821267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3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750C4-2458-4619-BEA3-BB6A97E2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10328-0952-472C-BC05-CBC7890BF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453FD1-36B0-4E26-B71A-98786ED38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542B8-A279-4420-8BD6-049FB94A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F45B02-0665-4AF1-B7E4-04E782C9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EB2AC9-19DF-46A5-9CEC-2F6C6A7E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3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AA824-BE41-4636-B20B-C553B1D7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28CF1E-3962-43D2-8925-3EC051070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EC705-C92D-4214-B448-C5AFDE4B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3F6F4-BB8D-4D72-9DB4-6BC2438D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D39CF-FDC4-42D7-B4A4-16C729D5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B69E3-15E0-4386-8310-1E1C50DA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1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E0B6F3-B6A4-492F-B198-FFA2C4E6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F48F7-554A-4845-B87B-0CB2AE88B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4CCE9-042C-4D9F-A9F4-2F14ACE14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A87D2-093B-4678-926C-2740725BD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5E317-53F7-459E-A667-324822479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1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폭발 2 6"/>
          <p:cNvSpPr/>
          <p:nvPr/>
        </p:nvSpPr>
        <p:spPr>
          <a:xfrm>
            <a:off x="123088" y="1696915"/>
            <a:ext cx="3560885" cy="2198077"/>
          </a:xfrm>
          <a:prstGeom prst="irregularSeal2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D8EAEF-873E-4E65-973D-6F9ADF17A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4292"/>
            <a:ext cx="9144000" cy="1114235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라이다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E01FA2-E128-4D34-9BF6-702D3DD5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181" y="2226302"/>
            <a:ext cx="4891430" cy="1730237"/>
          </a:xfrm>
        </p:spPr>
        <p:txBody>
          <a:bodyPr>
            <a:normAutofit/>
          </a:bodyPr>
          <a:lstStyle/>
          <a:p>
            <a:r>
              <a:rPr lang="en-US" altLang="ko-KR" sz="3300"/>
              <a:t>Chapter 5</a:t>
            </a:r>
          </a:p>
          <a:p>
            <a:r>
              <a:rPr lang="ko-KR" altLang="en-US" sz="3300"/>
              <a:t>선택제어문</a:t>
            </a:r>
            <a:endParaRPr lang="en-US" altLang="ko-KR" sz="3300"/>
          </a:p>
          <a:p>
            <a:r>
              <a:rPr lang="en-US" altLang="ko-KR" sz="3300"/>
              <a:t>-</a:t>
            </a:r>
            <a:r>
              <a:rPr lang="ko-KR" altLang="en-US" sz="3300"/>
              <a:t>질문</a:t>
            </a:r>
            <a:r>
              <a:rPr lang="en-US" altLang="ko-KR" sz="3300"/>
              <a:t>-</a:t>
            </a:r>
            <a:endParaRPr lang="ko-KR" altLang="en-US" sz="330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D144093-6931-4940-95C2-8608F419105B}"/>
              </a:ext>
            </a:extLst>
          </p:cNvPr>
          <p:cNvSpPr txBox="1">
            <a:spLocks/>
          </p:cNvSpPr>
          <p:nvPr/>
        </p:nvSpPr>
        <p:spPr>
          <a:xfrm>
            <a:off x="8859609" y="4777979"/>
            <a:ext cx="2971907" cy="1717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서명원</a:t>
            </a:r>
            <a:endParaRPr lang="en-US" altLang="ko-KR"/>
          </a:p>
          <a:p>
            <a:r>
              <a:rPr lang="ko-KR" altLang="en-US"/>
              <a:t>원동현</a:t>
            </a:r>
            <a:endParaRPr lang="en-US" altLang="ko-KR"/>
          </a:p>
          <a:p>
            <a:r>
              <a:rPr lang="ko-KR" altLang="en-US"/>
              <a:t>이승아</a:t>
            </a:r>
            <a:endParaRPr lang="en-US" altLang="ko-KR"/>
          </a:p>
          <a:p>
            <a:r>
              <a:rPr lang="ko-KR" altLang="en-US"/>
              <a:t>이용현</a:t>
            </a:r>
            <a:endParaRPr lang="en-US" altLang="ko-KR"/>
          </a:p>
          <a:p>
            <a:r>
              <a:rPr lang="ko-KR" altLang="en-US" err="1"/>
              <a:t>이재평</a:t>
            </a:r>
            <a:endParaRPr lang="ko-KR" altLang="en-US"/>
          </a:p>
        </p:txBody>
      </p:sp>
      <p:pic>
        <p:nvPicPr>
          <p:cNvPr id="5" name="그림 4" descr="텍스트, 자전거, 벡터그래픽이(가) 표시된 사진&#10;&#10;자동 생성된 설명">
            <a:extLst>
              <a:ext uri="{FF2B5EF4-FFF2-40B4-BE49-F238E27FC236}">
                <a16:creationId xmlns:a16="http://schemas.microsoft.com/office/drawing/2014/main" id="{E3C4CA3D-8672-434C-BDC5-F967A2556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63" y="3508085"/>
            <a:ext cx="3352800" cy="3181350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FD144093-6931-4940-95C2-8608F419105B}"/>
              </a:ext>
            </a:extLst>
          </p:cNvPr>
          <p:cNvSpPr txBox="1">
            <a:spLocks/>
          </p:cNvSpPr>
          <p:nvPr/>
        </p:nvSpPr>
        <p:spPr>
          <a:xfrm rot="20706870">
            <a:off x="339409" y="2663198"/>
            <a:ext cx="2971907" cy="59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rgbClr val="FF0000"/>
                </a:solidFill>
              </a:rPr>
              <a:t>달려라</a:t>
            </a:r>
            <a:r>
              <a:rPr lang="en-US" altLang="ko-KR" b="1">
                <a:solidFill>
                  <a:srgbClr val="FF0000"/>
                </a:solidFill>
              </a:rPr>
              <a:t> !!!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24C4A8-BB69-42F6-B332-21A8FC5E4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0" y="0"/>
            <a:ext cx="505097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F4A6F1-21C8-4346-B981-26DBF7FE7A2E}"/>
              </a:ext>
            </a:extLst>
          </p:cNvPr>
          <p:cNvSpPr txBox="1"/>
          <p:nvPr/>
        </p:nvSpPr>
        <p:spPr>
          <a:xfrm>
            <a:off x="5395627" y="58846"/>
            <a:ext cx="5556392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int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num;</a:t>
            </a:r>
          </a:p>
          <a:p>
            <a:endParaRPr lang="ko-KR" altLang="en-US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&amp;num);</a:t>
            </a:r>
          </a:p>
          <a:p>
            <a:endParaRPr lang="ko-KR" altLang="en-US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switch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(num)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pPr lvl="2"/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1:</a:t>
            </a:r>
          </a:p>
          <a:p>
            <a:pPr lvl="3"/>
            <a:r>
              <a:rPr lang="en-US" altLang="ko-KR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&amp;num);</a:t>
            </a:r>
          </a:p>
          <a:p>
            <a:pPr lvl="2"/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</a:t>
            </a:r>
          </a:p>
          <a:p>
            <a:pPr lvl="3"/>
            <a:r>
              <a:rPr lang="en-US" altLang="ko-KR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수정을 선택하셨습니다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3:</a:t>
            </a:r>
          </a:p>
          <a:p>
            <a:pPr lvl="3"/>
            <a:r>
              <a:rPr lang="en-US" altLang="ko-KR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삭제를 선택하셨습니다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</a:t>
            </a:r>
          </a:p>
          <a:p>
            <a:pPr lvl="3"/>
            <a:r>
              <a:rPr lang="en-US" altLang="ko-KR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잘못 입력하셨습니다</a:t>
            </a:r>
            <a:r>
              <a:rPr lang="en-US" altLang="ko-KR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endParaRPr lang="ko-KR" altLang="en-US" sz="18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5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D34E378-0783-4027-860E-F514E2995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4" y="263346"/>
            <a:ext cx="4876028" cy="63313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CCC00-4A3A-4C7E-8E3F-1E037CFBF4E5}"/>
              </a:ext>
            </a:extLst>
          </p:cNvPr>
          <p:cNvSpPr txBox="1"/>
          <p:nvPr/>
        </p:nvSpPr>
        <p:spPr>
          <a:xfrm>
            <a:off x="5565422" y="263346"/>
            <a:ext cx="6258445" cy="5965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>
                <a:solidFill>
                  <a:srgbClr val="0070C0"/>
                </a:solidFill>
              </a:rPr>
              <a:t>정수가 아닌 실수를 입력하면 어떻게 되나요</a:t>
            </a:r>
            <a:r>
              <a:rPr lang="en-US" altLang="ko-KR" sz="2000">
                <a:solidFill>
                  <a:srgbClr val="0070C0"/>
                </a:solidFill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en-US" altLang="ko-KR"/>
              <a:t>    1-1. </a:t>
            </a:r>
            <a:r>
              <a:rPr lang="ko-KR" altLang="en-US"/>
              <a:t>오류가 난다면 왜 나는 건가요</a:t>
            </a:r>
            <a:r>
              <a:rPr lang="en-US" altLang="ko-KR"/>
              <a:t>?</a:t>
            </a:r>
          </a:p>
          <a:p>
            <a:pPr>
              <a:lnSpc>
                <a:spcPct val="200000"/>
              </a:lnSpc>
            </a:pPr>
            <a:r>
              <a:rPr lang="en-US" altLang="ko-KR"/>
              <a:t>    1-2. </a:t>
            </a:r>
            <a:r>
              <a:rPr lang="ko-KR" altLang="en-US"/>
              <a:t>안나면 왜 안나는 건가요</a:t>
            </a:r>
            <a:r>
              <a:rPr lang="en-US" altLang="ko-KR"/>
              <a:t>?</a:t>
            </a:r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r>
              <a:rPr lang="en-US" altLang="ko-KR" sz="2000">
                <a:solidFill>
                  <a:srgbClr val="0070C0"/>
                </a:solidFill>
              </a:rPr>
              <a:t>2. </a:t>
            </a:r>
            <a:r>
              <a:rPr lang="en-US" altLang="ko-KR" sz="2000">
                <a:solidFill>
                  <a:srgbClr val="FF0000"/>
                </a:solidFill>
              </a:rPr>
              <a:t>int</a:t>
            </a:r>
            <a:r>
              <a:rPr lang="en-US" altLang="ko-KR" sz="2000">
                <a:solidFill>
                  <a:srgbClr val="0070C0"/>
                </a:solidFill>
              </a:rPr>
              <a:t> </a:t>
            </a:r>
            <a:r>
              <a:rPr lang="en-US" altLang="ko-KR" sz="2000"/>
              <a:t>score</a:t>
            </a:r>
            <a:r>
              <a:rPr lang="ko-KR" altLang="en-US" sz="2000">
                <a:solidFill>
                  <a:srgbClr val="0070C0"/>
                </a:solidFill>
              </a:rPr>
              <a:t>  </a:t>
            </a:r>
            <a:r>
              <a:rPr lang="en-US" altLang="ko-KR" sz="2000">
                <a:solidFill>
                  <a:srgbClr val="0070C0"/>
                </a:solidFill>
              </a:rPr>
              <a:t>-&gt;</a:t>
            </a:r>
            <a:r>
              <a:rPr lang="ko-KR" altLang="en-US" sz="2000">
                <a:solidFill>
                  <a:srgbClr val="0070C0"/>
                </a:solidFill>
              </a:rPr>
              <a:t>  </a:t>
            </a:r>
            <a:r>
              <a:rPr lang="en-US" altLang="ko-KR" sz="2000">
                <a:solidFill>
                  <a:srgbClr val="FF0000"/>
                </a:solidFill>
              </a:rPr>
              <a:t>float</a:t>
            </a:r>
            <a:r>
              <a:rPr lang="en-US" altLang="ko-KR" sz="2000">
                <a:solidFill>
                  <a:srgbClr val="0070C0"/>
                </a:solidFill>
              </a:rPr>
              <a:t> </a:t>
            </a:r>
            <a:r>
              <a:rPr lang="en-US" altLang="ko-KR" sz="2000"/>
              <a:t>score </a:t>
            </a:r>
            <a:r>
              <a:rPr lang="en-US" altLang="ko-KR" sz="200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2000">
                <a:solidFill>
                  <a:srgbClr val="0070C0"/>
                </a:solidFill>
              </a:rPr>
              <a:t>   와 같이 바꾼다면 실수를 입력 받을 수 있나요</a:t>
            </a:r>
            <a:r>
              <a:rPr lang="en-US" altLang="ko-KR" sz="2000">
                <a:solidFill>
                  <a:srgbClr val="0070C0"/>
                </a:solidFill>
              </a:rPr>
              <a:t>?</a:t>
            </a:r>
          </a:p>
          <a:p>
            <a:pPr>
              <a:lnSpc>
                <a:spcPct val="200000"/>
              </a:lnSpc>
            </a:pPr>
            <a:endParaRPr lang="en-US" altLang="ko-KR" sz="20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>
                <a:solidFill>
                  <a:srgbClr val="0070C0"/>
                </a:solidFill>
              </a:rPr>
              <a:t>3. </a:t>
            </a:r>
            <a:r>
              <a:rPr lang="ko-KR" altLang="en-US" sz="2000">
                <a:solidFill>
                  <a:srgbClr val="0070C0"/>
                </a:solidFill>
              </a:rPr>
              <a:t>실수를 입력 받아야만 한다면 다른 방법이 있나요</a:t>
            </a:r>
            <a:r>
              <a:rPr lang="en-US" altLang="ko-KR" sz="2000">
                <a:solidFill>
                  <a:srgbClr val="0070C0"/>
                </a:solidFill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sz="2000">
                <a:solidFill>
                  <a:srgbClr val="0070C0"/>
                </a:solidFill>
              </a:rPr>
              <a:t>     </a:t>
            </a:r>
            <a:r>
              <a:rPr lang="en-US" altLang="ko-KR" sz="2000"/>
              <a:t>3-1. </a:t>
            </a:r>
            <a:r>
              <a:rPr lang="ko-KR" altLang="en-US" sz="2000"/>
              <a:t>불가능하다면 왜 정수만 가능하고 </a:t>
            </a:r>
            <a:endParaRPr lang="en-US" altLang="ko-KR" sz="2000"/>
          </a:p>
          <a:p>
            <a:pPr>
              <a:lnSpc>
                <a:spcPct val="200000"/>
              </a:lnSpc>
            </a:pPr>
            <a:r>
              <a:rPr lang="en-US" altLang="ko-KR" sz="2000"/>
              <a:t>          </a:t>
            </a:r>
            <a:r>
              <a:rPr lang="ko-KR" altLang="en-US" sz="2000"/>
              <a:t>실수는 불가능한가요</a:t>
            </a:r>
            <a:r>
              <a:rPr lang="en-US" altLang="ko-KR" sz="2000"/>
              <a:t>?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9782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&amp;A; For No Reason – Eltall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2921" y="1557459"/>
            <a:ext cx="7115175" cy="3228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82CFF43A630574881BC0BEFBFC4A241" ma:contentTypeVersion="3" ma:contentTypeDescription="새 문서를 만듭니다." ma:contentTypeScope="" ma:versionID="a7416fa970b1d6ab44b05d31c07e9c40">
  <xsd:schema xmlns:xsd="http://www.w3.org/2001/XMLSchema" xmlns:xs="http://www.w3.org/2001/XMLSchema" xmlns:p="http://schemas.microsoft.com/office/2006/metadata/properties" xmlns:ns2="afa08f0e-dc7b-4030-832f-0eef577ebd63" targetNamespace="http://schemas.microsoft.com/office/2006/metadata/properties" ma:root="true" ma:fieldsID="58dc7d3cb12a757dd0efa4e9fe793ece" ns2:_="">
    <xsd:import namespace="afa08f0e-dc7b-4030-832f-0eef577ebd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08f0e-dc7b-4030-832f-0eef577ebd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5D7A1E-B633-49B6-B20D-BD720FC4FF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101BB8-28EB-4652-B646-B29FD70698E0}">
  <ds:schemaRefs>
    <ds:schemaRef ds:uri="afa08f0e-dc7b-4030-832f-0eef577ebd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16EBE25-D2FD-48BE-AA73-7F8955B9AF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테마</vt:lpstr>
      <vt:lpstr>3조 라이다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 라이다</dc:title>
  <dc:creator>석동윤</dc:creator>
  <cp:revision>1</cp:revision>
  <dcterms:created xsi:type="dcterms:W3CDTF">2021-03-14T23:25:53Z</dcterms:created>
  <dcterms:modified xsi:type="dcterms:W3CDTF">2021-03-29T01:41:28Z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0x010100B82CFF43A630574881BC0BEFBFC4A241</vt:lpwstr>
  </property>
</Properties>
</file>