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7" d="100"/>
          <a:sy n="57" d="100"/>
        </p:scale>
        <p:origin x="44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A8264-F3E9-43F3-A8DA-DE53C55C9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BE6E47-CB2A-459C-8755-9C367FF2D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90A66-886E-461A-925A-CE6333DD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0BF6-13C4-41D1-B272-D0F76D05C3D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5F0EF-9588-4F99-88F3-8E6EA467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0B822-D94C-4A49-9AD8-E31316EF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F026-AE63-48CB-B350-08BAA5467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6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D01CB-B7A2-47BA-9548-43795BA1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5B6090-94F9-4CD1-A45F-49405C62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B5226-64DE-4DB8-9127-E91A5D23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0BF6-13C4-41D1-B272-D0F76D05C3D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2CDEF-9D8F-4479-B4E0-1D44DC2B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6DEC4-CEF0-46A9-96F9-204C7593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F026-AE63-48CB-B350-08BAA5467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7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C8162F-8A87-45D9-90D9-0BC03AA65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4D0FD0-BD29-4EF4-B789-DF94A8E92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CB22D-78CA-4C3B-BA29-58D758A9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0BF6-13C4-41D1-B272-D0F76D05C3D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46672-1607-4004-8752-0D218788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818BD-D4DF-4A72-898E-F3B6D40A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F026-AE63-48CB-B350-08BAA5467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30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BC8BC-265C-428C-91AC-832F49F2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E62BD-F0FB-4DE5-AA1D-7C4E110B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BA512-DC60-4F4D-A5A4-BA2E8D17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0BF6-13C4-41D1-B272-D0F76D05C3D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DFFCD-1126-40C4-BF1B-D7C46D4D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4FDA1-E339-45E1-9579-26C7710B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F026-AE63-48CB-B350-08BAA5467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63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A833E-669A-4499-A4DE-D215BB09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C3DFD-7E1C-4B8E-AF8B-B15D19007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8D53C-0635-44D9-B874-2BF04F2C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0BF6-13C4-41D1-B272-D0F76D05C3D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4C548-745B-4322-8494-3712B041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DECBE-1B70-4A77-B789-5D613B31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F026-AE63-48CB-B350-08BAA5467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7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04A0F-893D-4A75-BCDF-BB2FF99C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1BC43-4EF9-4620-873D-9EC238FC4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C9F0D9-DE6B-4E28-9C10-40087169A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E1B52-0C99-41B2-B080-5D1DCF26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0BF6-13C4-41D1-B272-D0F76D05C3D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B0643-D0F3-4563-975B-F366C8F6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C0FAD-F591-47A1-B77B-B42CD37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F026-AE63-48CB-B350-08BAA5467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7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D21E2-8C03-4AA8-B8DF-8296EB8F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22476D-ABF1-4CA1-9511-5AD16636D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8612C-8BDC-4DB0-8BD1-909A913D7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D5706C-DDAF-43EC-A099-0474088C2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E6C062-8CFD-4FE4-83E2-5D8353646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D43C5F-E978-42AA-BD99-D62ACC27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0BF6-13C4-41D1-B272-D0F76D05C3D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B444EE-1F9B-466C-B7F2-47CAD2EA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90CAEB-6EC4-4113-B3C0-A46D1194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F026-AE63-48CB-B350-08BAA5467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443DB-8AE5-423C-A5CB-FAC9355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204F15-7D31-4084-9D57-9540E497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0BF6-13C4-41D1-B272-D0F76D05C3D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144B99-3C4E-4913-B74A-5114B54A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AB99D7-519E-4C90-A76B-22B62D90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F026-AE63-48CB-B350-08BAA5467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9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3F6750-4E1A-4F4B-B360-8B567F20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0BF6-13C4-41D1-B272-D0F76D05C3D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92614A-FD83-4B65-81D0-901525F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F72B94-D535-4203-89FC-BFF4A9B9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F026-AE63-48CB-B350-08BAA5467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4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F3E4B-81BF-4FB1-AD61-C6E9EBB9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4A5E2-7D13-45FF-B419-8FA9DEF7E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C59797-FA87-4026-AE98-7B8F5F62B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DA3BE-EDEA-4F11-BE97-72551C42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0BF6-13C4-41D1-B272-D0F76D05C3D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0C7AA-45C9-4548-B64E-560323A7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69513-76BC-4D9B-98ED-DA847A09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F026-AE63-48CB-B350-08BAA5467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BC1BB-3E21-4149-B47C-A4AFC4DA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DF07AE-8D96-40A2-8E0F-18F7E299D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E9426-FBAD-4EB2-AA50-8C3BEBB33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D6CFD-C8E5-4A6D-BE3A-22A925BE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0BF6-13C4-41D1-B272-D0F76D05C3D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873ECE-513C-4112-9F75-64FC728C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95BC04-2049-40BC-96BF-A4DB15DD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F026-AE63-48CB-B350-08BAA5467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9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6679B7-AD91-4B5E-9E9B-14810D07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C0F898-3515-4809-983F-3F214F949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3533A-51A9-47C5-B4A5-DAAB47927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A0BF6-13C4-41D1-B272-D0F76D05C3D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BC176-2527-492D-AB67-EE4F821F1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284CC-E683-4B64-841A-B55840D09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7F026-AE63-48CB-B350-08BAA5467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97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7B9FC4-12A8-4931-8963-18E2CF5A4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32" y="0"/>
            <a:ext cx="755530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AB19A-BCBF-419B-8B64-94784BE1B374}"/>
              </a:ext>
            </a:extLst>
          </p:cNvPr>
          <p:cNvSpPr txBox="1"/>
          <p:nvPr/>
        </p:nvSpPr>
        <p:spPr>
          <a:xfrm>
            <a:off x="5687685" y="3921654"/>
            <a:ext cx="4647426" cy="21544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질문</a:t>
            </a:r>
            <a:endParaRPr lang="en-US" altLang="ko-KR" sz="2800" dirty="0"/>
          </a:p>
          <a:p>
            <a:br>
              <a:rPr lang="en-US" altLang="ko-KR" dirty="0"/>
            </a:br>
            <a:br>
              <a:rPr lang="en-US" altLang="ko-KR" sz="2200" dirty="0"/>
            </a:br>
            <a:r>
              <a:rPr lang="ko-KR" altLang="en-US" sz="2200" dirty="0"/>
              <a:t>만약에 </a:t>
            </a:r>
            <a:r>
              <a:rPr lang="en-US" altLang="ko-KR" sz="2200" dirty="0"/>
              <a:t>if(a){ … } </a:t>
            </a:r>
            <a:r>
              <a:rPr lang="ko-KR" altLang="en-US" sz="2200" dirty="0"/>
              <a:t>라는 문장이 있고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a</a:t>
            </a:r>
            <a:r>
              <a:rPr lang="ko-KR" altLang="en-US" sz="2200" dirty="0"/>
              <a:t>가 </a:t>
            </a:r>
            <a:r>
              <a:rPr lang="en-US" altLang="ko-KR" sz="2200" dirty="0"/>
              <a:t>-10</a:t>
            </a:r>
            <a:r>
              <a:rPr lang="ko-KR" altLang="en-US" sz="2200" dirty="0"/>
              <a:t>이라면 </a:t>
            </a:r>
            <a:r>
              <a:rPr lang="en-US" altLang="ko-KR" sz="2200" dirty="0"/>
              <a:t>if</a:t>
            </a:r>
            <a:r>
              <a:rPr lang="ko-KR" altLang="en-US" sz="2200" dirty="0"/>
              <a:t>문이 실행 될까요</a:t>
            </a:r>
            <a:r>
              <a:rPr lang="en-US" altLang="ko-KR" sz="2200" dirty="0"/>
              <a:t>?</a:t>
            </a:r>
            <a:r>
              <a:rPr lang="ko-KR" alt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553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82CFF43A630574881BC0BEFBFC4A241" ma:contentTypeVersion="3" ma:contentTypeDescription="새 문서를 만듭니다." ma:contentTypeScope="" ma:versionID="a7416fa970b1d6ab44b05d31c07e9c40">
  <xsd:schema xmlns:xsd="http://www.w3.org/2001/XMLSchema" xmlns:xs="http://www.w3.org/2001/XMLSchema" xmlns:p="http://schemas.microsoft.com/office/2006/metadata/properties" xmlns:ns2="afa08f0e-dc7b-4030-832f-0eef577ebd63" targetNamespace="http://schemas.microsoft.com/office/2006/metadata/properties" ma:root="true" ma:fieldsID="58dc7d3cb12a757dd0efa4e9fe793ece" ns2:_="">
    <xsd:import namespace="afa08f0e-dc7b-4030-832f-0eef577ebd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08f0e-dc7b-4030-832f-0eef577ebd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04D454-521C-4BDA-AB73-409DB7619360}"/>
</file>

<file path=customXml/itemProps2.xml><?xml version="1.0" encoding="utf-8"?>
<ds:datastoreItem xmlns:ds="http://schemas.openxmlformats.org/officeDocument/2006/customXml" ds:itemID="{B4E2584C-AD8C-4F15-96F9-A3C88D697FB9}"/>
</file>

<file path=customXml/itemProps3.xml><?xml version="1.0" encoding="utf-8"?>
<ds:datastoreItem xmlns:ds="http://schemas.openxmlformats.org/officeDocument/2006/customXml" ds:itemID="{3696F242-E4F9-47C8-94E4-23280A2D1557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원동현</dc:creator>
  <cp:lastModifiedBy>원동현</cp:lastModifiedBy>
  <cp:revision>2</cp:revision>
  <dcterms:created xsi:type="dcterms:W3CDTF">2021-03-29T00:07:51Z</dcterms:created>
  <dcterms:modified xsi:type="dcterms:W3CDTF">2021-03-29T00:12:35Z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0x010100B82CFF43A630574881BC0BEFBFC4A241</vt:lpwstr>
  </property>
</Properties>
</file>