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73" r:id="rId6"/>
    <p:sldId id="272" r:id="rId7"/>
    <p:sldId id="274" r:id="rId8"/>
    <p:sldId id="270" r:id="rId9"/>
    <p:sldId id="271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5B5B2-9D01-4BEB-8C93-113ED7F242B9}" v="85" dt="2021-03-29T02:52:26.994"/>
    <p1510:client id="{52529C35-4C69-47A8-8942-AE08CC6DB961}" v="4" dt="2021-03-29T01:42:12.037"/>
    <p1510:client id="{59322160-D2DB-4D43-A3E6-D8CA149EDAAA}" v="134" dt="2021-03-29T01:32:06.881"/>
    <p1510:client id="{7A3FCD03-1FFF-4665-BC96-3677CC5EB879}" v="44" dt="2021-03-29T09:02:4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용현" userId="S::2160340059@student.kopo.ac.kr::62d91742-50f0-4904-99d5-10d2d488412a" providerId="AD" clId="Web-{0695B5B2-9D01-4BEB-8C93-113ED7F242B9}"/>
    <pc:docChg chg="addSld modSld">
      <pc:chgData name="이용현" userId="S::2160340059@student.kopo.ac.kr::62d91742-50f0-4904-99d5-10d2d488412a" providerId="AD" clId="Web-{0695B5B2-9D01-4BEB-8C93-113ED7F242B9}" dt="2021-03-29T02:52:26.994" v="82" actId="1076"/>
      <pc:docMkLst>
        <pc:docMk/>
      </pc:docMkLst>
      <pc:sldChg chg="addSp delSp modSp new">
        <pc:chgData name="이용현" userId="S::2160340059@student.kopo.ac.kr::62d91742-50f0-4904-99d5-10d2d488412a" providerId="AD" clId="Web-{0695B5B2-9D01-4BEB-8C93-113ED7F242B9}" dt="2021-03-29T02:52:26.994" v="82" actId="1076"/>
        <pc:sldMkLst>
          <pc:docMk/>
          <pc:sldMk cId="1394856554" sldId="274"/>
        </pc:sldMkLst>
        <pc:spChg chg="add del">
          <ac:chgData name="이용현" userId="S::2160340059@student.kopo.ac.kr::62d91742-50f0-4904-99d5-10d2d488412a" providerId="AD" clId="Web-{0695B5B2-9D01-4BEB-8C93-113ED7F242B9}" dt="2021-03-29T02:49:57.768" v="11"/>
          <ac:spMkLst>
            <pc:docMk/>
            <pc:sldMk cId="1394856554" sldId="274"/>
            <ac:spMk id="5" creationId="{C8CABA1F-E878-4946-96D1-3E7A5AE66BE9}"/>
          </ac:spMkLst>
        </pc:spChg>
        <pc:spChg chg="add mod">
          <ac:chgData name="이용현" userId="S::2160340059@student.kopo.ac.kr::62d91742-50f0-4904-99d5-10d2d488412a" providerId="AD" clId="Web-{0695B5B2-9D01-4BEB-8C93-113ED7F242B9}" dt="2021-03-29T02:50:46.207" v="27" actId="1076"/>
          <ac:spMkLst>
            <pc:docMk/>
            <pc:sldMk cId="1394856554" sldId="274"/>
            <ac:spMk id="7" creationId="{FEB1B94D-D0CC-4C39-A71B-D2A5564F53B4}"/>
          </ac:spMkLst>
        </pc:spChg>
        <pc:spChg chg="add mod">
          <ac:chgData name="이용현" userId="S::2160340059@student.kopo.ac.kr::62d91742-50f0-4904-99d5-10d2d488412a" providerId="AD" clId="Web-{0695B5B2-9D01-4BEB-8C93-113ED7F242B9}" dt="2021-03-29T02:52:26.994" v="82" actId="1076"/>
          <ac:spMkLst>
            <pc:docMk/>
            <pc:sldMk cId="1394856554" sldId="274"/>
            <ac:spMk id="8" creationId="{5E96EE45-75A0-4B90-96D8-C067CCCBAF8C}"/>
          </ac:spMkLst>
        </pc:spChg>
        <pc:picChg chg="add mod">
          <ac:chgData name="이용현" userId="S::2160340059@student.kopo.ac.kr::62d91742-50f0-4904-99d5-10d2d488412a" providerId="AD" clId="Web-{0695B5B2-9D01-4BEB-8C93-113ED7F242B9}" dt="2021-03-29T02:50:31.379" v="19" actId="1076"/>
          <ac:picMkLst>
            <pc:docMk/>
            <pc:sldMk cId="1394856554" sldId="274"/>
            <ac:picMk id="2" creationId="{2ED6EADE-F43B-4D3A-918E-4A39B80F0C5E}"/>
          </ac:picMkLst>
        </pc:picChg>
        <pc:inkChg chg="add del">
          <ac:chgData name="이용현" userId="S::2160340059@student.kopo.ac.kr::62d91742-50f0-4904-99d5-10d2d488412a" providerId="AD" clId="Web-{0695B5B2-9D01-4BEB-8C93-113ED7F242B9}" dt="2021-03-29T02:50:08.862" v="15"/>
          <ac:inkMkLst>
            <pc:docMk/>
            <pc:sldMk cId="1394856554" sldId="274"/>
            <ac:inkMk id="3" creationId="{3AEC720F-6E33-42BF-9610-453CF3439A5C}"/>
          </ac:inkMkLst>
        </pc:inkChg>
        <pc:inkChg chg="add del">
          <ac:chgData name="이용현" userId="S::2160340059@student.kopo.ac.kr::62d91742-50f0-4904-99d5-10d2d488412a" providerId="AD" clId="Web-{0695B5B2-9D01-4BEB-8C93-113ED7F242B9}" dt="2021-03-29T02:50:08.362" v="14"/>
          <ac:inkMkLst>
            <pc:docMk/>
            <pc:sldMk cId="1394856554" sldId="274"/>
            <ac:inkMk id="4" creationId="{EAB80701-73EE-498B-948D-D573D24EA3C1}"/>
          </ac:inkMkLst>
        </pc:inkChg>
        <pc:inkChg chg="add del">
          <ac:chgData name="이용현" userId="S::2160340059@student.kopo.ac.kr::62d91742-50f0-4904-99d5-10d2d488412a" providerId="AD" clId="Web-{0695B5B2-9D01-4BEB-8C93-113ED7F242B9}" dt="2021-03-29T02:49:55.237" v="10"/>
          <ac:inkMkLst>
            <pc:docMk/>
            <pc:sldMk cId="1394856554" sldId="274"/>
            <ac:inkMk id="6" creationId="{56A481FB-0F79-4D88-BDD5-75AB827467B1}"/>
          </ac:inkMkLst>
        </pc:inkChg>
      </pc:sldChg>
    </pc:docChg>
  </pc:docChgLst>
  <pc:docChgLst>
    <pc:chgData name="원동현" userId="S::2160340057@student.kopo.ac.kr::5a5a4918-743d-43fe-a470-a33f5486373a" providerId="AD" clId="Web-{7A3FCD03-1FFF-4665-BC96-3677CC5EB879}"/>
    <pc:docChg chg="modSld">
      <pc:chgData name="원동현" userId="S::2160340057@student.kopo.ac.kr::5a5a4918-743d-43fe-a470-a33f5486373a" providerId="AD" clId="Web-{7A3FCD03-1FFF-4665-BC96-3677CC5EB879}" dt="2021-03-29T09:02:40.950" v="28" actId="1076"/>
      <pc:docMkLst>
        <pc:docMk/>
      </pc:docMkLst>
      <pc:sldChg chg="modSp">
        <pc:chgData name="원동현" userId="S::2160340057@student.kopo.ac.kr::5a5a4918-743d-43fe-a470-a33f5486373a" providerId="AD" clId="Web-{7A3FCD03-1FFF-4665-BC96-3677CC5EB879}" dt="2021-03-29T09:02:40.950" v="28" actId="1076"/>
        <pc:sldMkLst>
          <pc:docMk/>
          <pc:sldMk cId="1519049143" sldId="273"/>
        </pc:sldMkLst>
        <pc:spChg chg="mod">
          <ac:chgData name="원동현" userId="S::2160340057@student.kopo.ac.kr::5a5a4918-743d-43fe-a470-a33f5486373a" providerId="AD" clId="Web-{7A3FCD03-1FFF-4665-BC96-3677CC5EB879}" dt="2021-03-29T09:02:40.950" v="28" actId="1076"/>
          <ac:spMkLst>
            <pc:docMk/>
            <pc:sldMk cId="1519049143" sldId="273"/>
            <ac:spMk id="5" creationId="{E5B6C5DD-69F6-49E5-98D1-C3DD1C57E1B9}"/>
          </ac:spMkLst>
        </pc:spChg>
        <pc:picChg chg="mod">
          <ac:chgData name="원동현" userId="S::2160340057@student.kopo.ac.kr::5a5a4918-743d-43fe-a470-a33f5486373a" providerId="AD" clId="Web-{7A3FCD03-1FFF-4665-BC96-3677CC5EB879}" dt="2021-03-29T09:02:34.809" v="26" actId="14100"/>
          <ac:picMkLst>
            <pc:docMk/>
            <pc:sldMk cId="1519049143" sldId="273"/>
            <ac:picMk id="4" creationId="{D43274C2-DD55-44CB-84FC-66380D7669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12C8-4975-4072-A375-0D00FC06B7CE}" type="datetimeFigureOut">
              <a:rPr lang="en-US" altLang="ko-KR"/>
              <a:t>3/29/2021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5E3C-71FD-46E4-B080-EF253874579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95E3C-71FD-46E4-B080-EF253874579A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2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폭발 2 6"/>
          <p:cNvSpPr/>
          <p:nvPr/>
        </p:nvSpPr>
        <p:spPr>
          <a:xfrm>
            <a:off x="123088" y="1696915"/>
            <a:ext cx="3560885" cy="21980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EAEF-873E-4E65-973D-6F9ADF1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92"/>
            <a:ext cx="9144000" cy="111423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라이다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1FA2-E128-4D34-9BF6-702D3DD5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181" y="2226302"/>
            <a:ext cx="4891430" cy="1730237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Chapter 5</a:t>
            </a:r>
          </a:p>
          <a:p>
            <a:r>
              <a:rPr lang="ko-KR" altLang="en-US" sz="3300" dirty="0"/>
              <a:t>선택제어문</a:t>
            </a:r>
            <a:endParaRPr lang="en-US" altLang="ko-KR" sz="3300" dirty="0"/>
          </a:p>
          <a:p>
            <a:r>
              <a:rPr lang="en-US" altLang="ko-KR" sz="3300" dirty="0"/>
              <a:t>-</a:t>
            </a:r>
            <a:r>
              <a:rPr lang="ko-KR" altLang="en-US" sz="3300" dirty="0"/>
              <a:t>질문</a:t>
            </a:r>
            <a:r>
              <a:rPr lang="en-US" altLang="ko-KR" sz="3300" dirty="0"/>
              <a:t>-</a:t>
            </a:r>
            <a:endParaRPr lang="ko-KR" altLang="en-US" sz="33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>
            <a:off x="8859609" y="4777979"/>
            <a:ext cx="2971907" cy="171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서명원</a:t>
            </a:r>
            <a:endParaRPr lang="en-US" altLang="ko-KR"/>
          </a:p>
          <a:p>
            <a:r>
              <a:rPr lang="ko-KR" altLang="en-US"/>
              <a:t>원동현</a:t>
            </a:r>
            <a:endParaRPr lang="en-US" altLang="ko-KR"/>
          </a:p>
          <a:p>
            <a:r>
              <a:rPr lang="ko-KR" altLang="en-US"/>
              <a:t>이승아</a:t>
            </a:r>
            <a:endParaRPr lang="en-US" altLang="ko-KR"/>
          </a:p>
          <a:p>
            <a:r>
              <a:rPr lang="ko-KR" altLang="en-US"/>
              <a:t>이용현</a:t>
            </a:r>
            <a:endParaRPr lang="en-US" altLang="ko-KR"/>
          </a:p>
          <a:p>
            <a:r>
              <a:rPr lang="ko-KR" altLang="en-US" err="1"/>
              <a:t>이재평</a:t>
            </a:r>
            <a:endParaRPr lang="ko-KR" altLang="en-US"/>
          </a:p>
        </p:txBody>
      </p:sp>
      <p:pic>
        <p:nvPicPr>
          <p:cNvPr id="5" name="그림 4" descr="텍스트, 자전거, 벡터그래픽이(가) 표시된 사진&#10;&#10;자동 생성된 설명">
            <a:extLst>
              <a:ext uri="{FF2B5EF4-FFF2-40B4-BE49-F238E27FC236}">
                <a16:creationId xmlns:a16="http://schemas.microsoft.com/office/drawing/2014/main" id="{E3C4CA3D-8672-434C-BDC5-F967A2556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" y="3508085"/>
            <a:ext cx="3352800" cy="318135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 rot="20706870">
            <a:off x="339409" y="2663198"/>
            <a:ext cx="2971907" cy="59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달려라</a:t>
            </a:r>
            <a:r>
              <a:rPr lang="en-US" altLang="ko-KR" b="1">
                <a:solidFill>
                  <a:srgbClr val="FF0000"/>
                </a:solidFill>
              </a:rPr>
              <a:t> !!!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3274C2-DD55-44CB-84FC-66380D76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2" y="0"/>
            <a:ext cx="7555302" cy="68580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E5B6C5DD-69F6-49E5-98D1-C3DD1C57E1B9}"/>
              </a:ext>
            </a:extLst>
          </p:cNvPr>
          <p:cNvSpPr txBox="1"/>
          <p:nvPr/>
        </p:nvSpPr>
        <p:spPr>
          <a:xfrm>
            <a:off x="5644553" y="3154862"/>
            <a:ext cx="4799712" cy="215443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br>
              <a:rPr lang="en-US" altLang="ko-KR" dirty="0"/>
            </a:br>
            <a:br>
              <a:rPr lang="en-US" altLang="ko-KR" sz="2200" dirty="0"/>
            </a:br>
            <a:r>
              <a:rPr lang="ko-KR" altLang="en-US" sz="2200" dirty="0"/>
              <a:t>만약에 </a:t>
            </a:r>
            <a:r>
              <a:rPr lang="en-US" altLang="ko-KR" sz="2200" dirty="0"/>
              <a:t>if(a){ … } </a:t>
            </a:r>
            <a:r>
              <a:rPr lang="ko-KR" altLang="en-US" sz="2200" dirty="0"/>
              <a:t>라는 문장이 있고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>
                <a:ea typeface="맑은 고딕"/>
              </a:rPr>
              <a:t>a = -10</a:t>
            </a:r>
            <a:r>
              <a:rPr lang="ko-KR" altLang="en-US" sz="2200" dirty="0">
                <a:ea typeface="맑은 고딕"/>
              </a:rPr>
              <a:t>이라면 </a:t>
            </a:r>
            <a:r>
              <a:rPr lang="en-US" altLang="ko-KR" sz="2200" dirty="0">
                <a:ea typeface="맑은 고딕"/>
              </a:rPr>
              <a:t>if</a:t>
            </a:r>
            <a:r>
              <a:rPr lang="ko-KR" altLang="en-US" sz="2200" dirty="0">
                <a:ea typeface="맑은 고딕"/>
              </a:rPr>
              <a:t>문이 실행 될까요</a:t>
            </a:r>
            <a:r>
              <a:rPr lang="en-US" altLang="ko-KR" sz="2200" dirty="0">
                <a:ea typeface="맑은 고딕"/>
              </a:rPr>
              <a:t>?</a:t>
            </a:r>
            <a:r>
              <a:rPr lang="ko-KR" altLang="en-US" sz="2200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90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2E37877-2A86-4AAE-9880-078F0E52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4" y="92990"/>
            <a:ext cx="4063748" cy="6650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4FEB7-6187-4563-A9C8-07AD3B0A6841}"/>
              </a:ext>
            </a:extLst>
          </p:cNvPr>
          <p:cNvSpPr/>
          <p:nvPr/>
        </p:nvSpPr>
        <p:spPr>
          <a:xfrm>
            <a:off x="726697" y="4147087"/>
            <a:ext cx="1605795" cy="8868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ED03-6207-4D3B-AC0C-E523887FD842}"/>
              </a:ext>
            </a:extLst>
          </p:cNvPr>
          <p:cNvSpPr txBox="1"/>
          <p:nvPr/>
        </p:nvSpPr>
        <p:spPr>
          <a:xfrm>
            <a:off x="3521398" y="3379330"/>
            <a:ext cx="327272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ko-KR" dirty="0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ko-KR" dirty="0">
                <a:latin typeface="Consolas"/>
                <a:ea typeface="+mn-lt"/>
                <a:cs typeface="+mn-lt"/>
              </a:rPr>
              <a:t> (</a:t>
            </a:r>
            <a:r>
              <a:rPr lang="ko-KR" dirty="0" err="1">
                <a:latin typeface="Consolas"/>
                <a:ea typeface="+mn-lt"/>
                <a:cs typeface="+mn-lt"/>
              </a:rPr>
              <a:t>score</a:t>
            </a:r>
            <a:r>
              <a:rPr lang="ko-KR" dirty="0">
                <a:latin typeface="Consolas"/>
                <a:ea typeface="+mn-lt"/>
                <a:cs typeface="+mn-lt"/>
              </a:rPr>
              <a:t> &gt;= 80)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    </a:t>
            </a:r>
            <a:r>
              <a:rPr lang="ko-KR" dirty="0" err="1">
                <a:latin typeface="Consolas"/>
                <a:ea typeface="+mn-lt"/>
                <a:cs typeface="+mn-lt"/>
              </a:rPr>
              <a:t>printf</a:t>
            </a:r>
            <a:r>
              <a:rPr lang="en-US" altLang="ko-KR" dirty="0">
                <a:latin typeface="Consolas"/>
                <a:ea typeface="+mn-lt"/>
                <a:cs typeface="+mn-lt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“</a:t>
            </a:r>
            <a:r>
              <a:rPr lang="ko-KR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우\</a:t>
            </a:r>
            <a:r>
              <a:rPr lang="ko-KR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”</a:t>
            </a:r>
            <a:r>
              <a:rPr lang="en-US" altLang="ko-KR" dirty="0">
                <a:latin typeface="Consolas"/>
                <a:ea typeface="+mn-lt"/>
                <a:cs typeface="+mn-lt"/>
              </a:rPr>
              <a:t>);</a:t>
            </a:r>
            <a:endParaRPr lang="ko-KR" dirty="0">
              <a:latin typeface="Consolas"/>
              <a:ea typeface="+mn-lt"/>
              <a:cs typeface="+mn-lt"/>
            </a:endParaRPr>
          </a:p>
          <a:p>
            <a:r>
              <a:rPr lang="ko-KR" dirty="0">
                <a:latin typeface="Consolas"/>
                <a:ea typeface="+mn-lt"/>
                <a:cs typeface="+mn-lt"/>
              </a:rPr>
              <a:t>}</a:t>
            </a:r>
          </a:p>
          <a:p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ko-KR" dirty="0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ko-KR" dirty="0">
                <a:latin typeface="Consolas"/>
                <a:ea typeface="+mn-lt"/>
                <a:cs typeface="+mn-lt"/>
              </a:rPr>
              <a:t> (</a:t>
            </a:r>
            <a:r>
              <a:rPr lang="ko-KR" dirty="0" err="1">
                <a:latin typeface="Consolas"/>
                <a:ea typeface="+mn-lt"/>
                <a:cs typeface="+mn-lt"/>
              </a:rPr>
              <a:t>score</a:t>
            </a:r>
            <a:r>
              <a:rPr lang="ko-KR" dirty="0">
                <a:latin typeface="Consolas"/>
                <a:ea typeface="+mn-lt"/>
                <a:cs typeface="+mn-lt"/>
              </a:rPr>
              <a:t> &gt;= 80)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    </a:t>
            </a:r>
            <a:r>
              <a:rPr lang="ko-KR" dirty="0" err="1">
                <a:latin typeface="Consolas"/>
                <a:ea typeface="+mn-lt"/>
                <a:cs typeface="+mn-lt"/>
              </a:rPr>
              <a:t>printf</a:t>
            </a:r>
            <a:r>
              <a:rPr lang="en-US" altLang="ko-KR" dirty="0">
                <a:latin typeface="Consolas"/>
                <a:ea typeface="+mn-lt"/>
                <a:cs typeface="+mn-lt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“</a:t>
            </a:r>
            <a:r>
              <a:rPr lang="ko-KR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미\</a:t>
            </a:r>
            <a:r>
              <a:rPr lang="ko-KR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”</a:t>
            </a:r>
            <a:r>
              <a:rPr lang="en-US" altLang="ko-KR" dirty="0">
                <a:latin typeface="Consolas"/>
                <a:ea typeface="+mn-lt"/>
                <a:cs typeface="+mn-lt"/>
              </a:rPr>
              <a:t>);</a:t>
            </a:r>
            <a:endParaRPr lang="ko-KR" dirty="0">
              <a:latin typeface="Consolas"/>
              <a:ea typeface="+mn-lt"/>
              <a:cs typeface="+mn-lt"/>
            </a:endParaRPr>
          </a:p>
          <a:p>
            <a:r>
              <a:rPr lang="ko-KR" dirty="0">
                <a:latin typeface="Consolas"/>
                <a:ea typeface="+mn-lt"/>
                <a:cs typeface="+mn-lt"/>
              </a:rPr>
              <a:t>}</a:t>
            </a:r>
          </a:p>
          <a:p>
            <a:pPr algn="l"/>
            <a:endParaRPr lang="ko-KR" dirty="0">
              <a:latin typeface="Consolas"/>
              <a:ea typeface="+mn-lt"/>
              <a:cs typeface="+mn-lt"/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0B3105F5-1B26-46BC-AFEC-17EC75A527FD}"/>
              </a:ext>
            </a:extLst>
          </p:cNvPr>
          <p:cNvSpPr/>
          <p:nvPr/>
        </p:nvSpPr>
        <p:spPr>
          <a:xfrm>
            <a:off x="3276629" y="3416300"/>
            <a:ext cx="246528" cy="2162734"/>
          </a:xfrm>
          <a:prstGeom prst="leftBracket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36A896EC-147A-4720-83B5-2C165D55A5FA}"/>
              </a:ext>
            </a:extLst>
          </p:cNvPr>
          <p:cNvSpPr/>
          <p:nvPr/>
        </p:nvSpPr>
        <p:spPr>
          <a:xfrm flipH="1">
            <a:off x="6474039" y="3393888"/>
            <a:ext cx="261472" cy="2162734"/>
          </a:xfrm>
          <a:prstGeom prst="leftBracket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293DE-32DF-45BA-9E8B-98939BA9248A}"/>
              </a:ext>
            </a:extLst>
          </p:cNvPr>
          <p:cNvSpPr txBox="1"/>
          <p:nvPr/>
        </p:nvSpPr>
        <p:spPr>
          <a:xfrm>
            <a:off x="6876863" y="364583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이렇게 수정했을 때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80을 입력하면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>
              <a:ea typeface="맑은 고딕" panose="020B0503020000020004" pitchFamily="34" charset="-127"/>
              <a:cs typeface="+mn-lt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결과값은?</a:t>
            </a:r>
            <a:endParaRPr lang="ko-KR" dirty="0"/>
          </a:p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49B3D0-2170-45A3-ACEA-61707116CFF1}"/>
              </a:ext>
            </a:extLst>
          </p:cNvPr>
          <p:cNvCxnSpPr/>
          <p:nvPr/>
        </p:nvCxnSpPr>
        <p:spPr>
          <a:xfrm flipV="1">
            <a:off x="2349874" y="4575362"/>
            <a:ext cx="929341" cy="44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D6EADE-F43B-4D3A-918E-4A39B80F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1" y="148691"/>
            <a:ext cx="4899803" cy="6448683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FEB1B94D-D0CC-4C39-A71B-D2A5564F53B4}"/>
              </a:ext>
            </a:extLst>
          </p:cNvPr>
          <p:cNvSpPr/>
          <p:nvPr/>
        </p:nvSpPr>
        <p:spPr>
          <a:xfrm rot="16200000">
            <a:off x="4435105" y="1491809"/>
            <a:ext cx="202339" cy="31168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96EE45-75A0-4B90-96D8-C067CCCBAF8C}"/>
              </a:ext>
            </a:extLst>
          </p:cNvPr>
          <p:cNvSpPr/>
          <p:nvPr/>
        </p:nvSpPr>
        <p:spPr>
          <a:xfrm>
            <a:off x="6311200" y="2369895"/>
            <a:ext cx="4576303" cy="1153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3, 3, 4와 같이 세 정수 중 같은 수 포함되면 출력은 어떻게 되나요?</a:t>
            </a:r>
          </a:p>
        </p:txBody>
      </p:sp>
    </p:spTree>
    <p:extLst>
      <p:ext uri="{BB962C8B-B14F-4D97-AF65-F5344CB8AC3E}">
        <p14:creationId xmlns:p14="http://schemas.microsoft.com/office/powerpoint/2010/main" val="139485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24C4A8-BB69-42F6-B332-21A8FC5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" y="0"/>
            <a:ext cx="505097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4A6F1-21C8-4346-B981-26DBF7FE7A2E}"/>
              </a:ext>
            </a:extLst>
          </p:cNvPr>
          <p:cNvSpPr txBox="1"/>
          <p:nvPr/>
        </p:nvSpPr>
        <p:spPr>
          <a:xfrm>
            <a:off x="5395627" y="58846"/>
            <a:ext cx="555639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(num)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수정을 선택하셨습니다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삭제를 선택하셨습니다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 입력하셨습니다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5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34E378-0783-4027-860E-F514E299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4" y="263346"/>
            <a:ext cx="4876028" cy="6331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CCC00-4A3A-4C7E-8E3F-1E037CFBF4E5}"/>
              </a:ext>
            </a:extLst>
          </p:cNvPr>
          <p:cNvSpPr txBox="1"/>
          <p:nvPr/>
        </p:nvSpPr>
        <p:spPr>
          <a:xfrm>
            <a:off x="5565422" y="263346"/>
            <a:ext cx="6258445" cy="596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solidFill>
                  <a:srgbClr val="0070C0"/>
                </a:solidFill>
              </a:rPr>
              <a:t>정수가 아닌 실수를 입력하면 어떻게 되나요</a:t>
            </a:r>
            <a:r>
              <a:rPr lang="en-US" altLang="ko-KR" sz="2000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1-1. </a:t>
            </a:r>
            <a:r>
              <a:rPr lang="ko-KR" altLang="en-US" dirty="0"/>
              <a:t>오류가 난다면 왜 나는 건가요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1-2. </a:t>
            </a:r>
            <a:r>
              <a:rPr lang="ko-KR" altLang="en-US" dirty="0"/>
              <a:t>안나면 왜 안나는 건가요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2. 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/>
              <a:t>score</a:t>
            </a:r>
            <a:r>
              <a:rPr lang="ko-KR" altLang="en-US" sz="2000" dirty="0">
                <a:solidFill>
                  <a:srgbClr val="0070C0"/>
                </a:solidFill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</a:rPr>
              <a:t>-&gt;</a:t>
            </a:r>
            <a:r>
              <a:rPr lang="ko-KR" altLang="en-US" sz="2000" dirty="0">
                <a:solidFill>
                  <a:srgbClr val="0070C0"/>
                </a:solidFill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</a:rPr>
              <a:t>float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/>
              <a:t>score 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0070C0"/>
                </a:solidFill>
              </a:rPr>
              <a:t>   와 같이 바꾼다면 실수를 입력 받을 수 있나요</a:t>
            </a:r>
            <a:r>
              <a:rPr lang="en-US" altLang="ko-KR" sz="2000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3. </a:t>
            </a:r>
            <a:r>
              <a:rPr lang="ko-KR" altLang="en-US" sz="2000" dirty="0">
                <a:solidFill>
                  <a:srgbClr val="0070C0"/>
                </a:solidFill>
              </a:rPr>
              <a:t>실수를 입력 받아야만 한다면 다른 방법이 있나요</a:t>
            </a:r>
            <a:r>
              <a:rPr lang="en-US" altLang="ko-KR" sz="2000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  </a:t>
            </a:r>
            <a:r>
              <a:rPr lang="en-US" altLang="ko-KR" sz="2000" dirty="0"/>
              <a:t>3-1. </a:t>
            </a:r>
            <a:r>
              <a:rPr lang="ko-KR" altLang="en-US" sz="2000" dirty="0"/>
              <a:t>불가능하다면 왜 정수만 가능하고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   </a:t>
            </a:r>
            <a:r>
              <a:rPr lang="ko-KR" altLang="en-US" sz="2000" dirty="0"/>
              <a:t>실수는 불가능한가요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78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101BB8-28EB-4652-B646-B29FD7069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08f0e-dc7b-4030-832f-0eef577ebd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EBE25-D2FD-48BE-AA73-7F8955B9A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5D7A1E-B633-49B6-B20D-BD720FC4FF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160</Words>
  <Application>Microsoft Office PowerPoint</Application>
  <PresentationFormat>와이드스크린</PresentationFormat>
  <Paragraphs>45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3조 라이다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Seo Myoungwon</cp:lastModifiedBy>
  <cp:revision>94</cp:revision>
  <dcterms:created xsi:type="dcterms:W3CDTF">2021-03-14T23:25:53Z</dcterms:created>
  <dcterms:modified xsi:type="dcterms:W3CDTF">2021-03-29T09:02:43Z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