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AB59F-A085-B000-FD3F-196742CE73E2}" v="167" dt="2021-03-17T23:22:51.832"/>
    <p1510:client id="{D04AB59F-9091-B000-FD3F-168C55A750CE}" v="5" dt="2021-03-17T23:24:11.110"/>
    <p1510:client id="{F749B59F-7097-B000-BBD0-E5E4B96D9504}" v="28" dt="2021-03-17T23:12:03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87" autoAdjust="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C2DE-00A3-4CE6-8E18-FE2D9381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3CE6F-AE32-4063-8572-14E94878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B98ED-BF84-4DC0-A6DE-57A260F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0C5-D772-43F4-AEF9-25EE9F9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B7A5-8B4B-4BE4-BD82-045FA7C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4509-62A2-48CD-A49A-0DCDFA13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EB1FE-C244-4A5C-A727-8F80606E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F966-0180-45D8-9E08-CEF9FF3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206CE-096A-49FA-95FB-4331F13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6275F-7C12-41A9-9E17-F31A92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9C522-E5A7-4E40-BECD-F7C20915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CC073-31DF-4AEE-A476-2DD35D8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7C4EF-872A-46E4-A4AF-A9AF135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05C7-C467-4C39-B78B-CA1FE70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73EF-15AE-468D-A58B-E514DC1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CF5-A9A7-4209-A370-2BC9F15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256C1-4E0F-4401-B018-C4E5818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7646-5B12-4942-BB4F-27E07BC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A908F-EFEC-46EF-969C-9C62C368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74267-1394-4006-AD19-B12F7D9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8E59-47CD-4884-8551-E904FE8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FDAF-4B3D-44D0-A7EB-B338BFDC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D6A0-F88E-4069-B55F-967310C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A957B-DE1F-4912-8CDD-A4302F3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B386-1FFD-464A-B435-A850B77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3CCE-BC68-4550-A6CE-9C15A79F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C4BC7-8C4A-4991-92F2-423E50B0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6B58-6959-4D1B-958F-90693C8C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C4240-5D3F-491C-8F54-A4FE32B3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90D66-BC6E-486E-B699-1E5B3D8A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E306-D001-4E95-837D-8EAFA988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0BF6-5DDA-483F-9868-05C0D814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F6238-3D21-487C-AB00-CC3D3990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D9182-4459-43E8-ADDE-1ACB4DB0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2F231-A504-48D4-8918-A8B58ACEC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9BB70-0401-4068-A4E9-6C8FB40A2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F7AE2-FD7D-4D5D-AB71-EB8956CD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656EF-3284-442F-9FC2-8DE3A75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79F04-1EF2-431A-ABD5-53F3BE6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E6E4-6A1E-456B-B0C7-189C979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06798-1521-40AC-BAD0-6B35352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5F0EA-377B-40EE-80C2-3D46811B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F26EE-A29F-41A7-A8DE-D777381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39AB2-C7D3-4540-8549-24ED9A5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40E38-DFA4-49CB-B7E5-AEB8F9E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3EAB6-D0B2-4A69-9407-F9821267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50C4-2458-4619-BEA3-BB6A97E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10328-0952-472C-BC05-CBC7890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53FD1-36B0-4E26-B71A-98786ED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542B8-A279-4420-8BD6-049FB94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B02-0665-4AF1-B7E4-04E782C9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B2AC9-19DF-46A5-9CEC-2F6C6A7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824-BE41-4636-B20B-C553B1D7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28CF1E-3962-43D2-8925-3EC051070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EC705-C92D-4214-B448-C5AFDE4B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3F6F4-BB8D-4D72-9DB4-6BC2438D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D39CF-FDC4-42D7-B4A4-16C729D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B69E3-15E0-4386-8310-1E1C50D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E0B6F3-B6A4-492F-B198-FFA2C4E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F48F7-554A-4845-B87B-0CB2AE88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CCE9-042C-4D9F-A9F4-2F14ACE1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9A6C-BEAE-41EE-8E5A-25F5D962B7A8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87D2-093B-4678-926C-2740725B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5E317-53F7-459E-A667-32482247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폭발 2 6"/>
          <p:cNvSpPr/>
          <p:nvPr/>
        </p:nvSpPr>
        <p:spPr>
          <a:xfrm>
            <a:off x="123088" y="1696915"/>
            <a:ext cx="3560885" cy="2198077"/>
          </a:xfrm>
          <a:prstGeom prst="irregularSeal2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8EAEF-873E-4E65-973D-6F9ADF17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292"/>
            <a:ext cx="9144000" cy="111423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라이다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01FA2-E128-4D34-9BF6-702D3DD5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181" y="2226302"/>
            <a:ext cx="4891430" cy="1730237"/>
          </a:xfrm>
        </p:spPr>
        <p:txBody>
          <a:bodyPr>
            <a:normAutofit/>
          </a:bodyPr>
          <a:lstStyle/>
          <a:p>
            <a:r>
              <a:rPr lang="en-US" altLang="ko-KR" sz="3300" dirty="0"/>
              <a:t>Chapter 7</a:t>
            </a:r>
          </a:p>
          <a:p>
            <a:r>
              <a:rPr lang="ko-KR" altLang="en-US" sz="3300" dirty="0"/>
              <a:t>반복 </a:t>
            </a:r>
            <a:r>
              <a:rPr lang="ko-KR" altLang="en-US" sz="3300" dirty="0" err="1"/>
              <a:t>제어문</a:t>
            </a:r>
            <a:r>
              <a:rPr lang="en-US" altLang="ko-KR" sz="3300" dirty="0"/>
              <a:t>2</a:t>
            </a:r>
            <a:endParaRPr lang="ko-KR" altLang="en-US" sz="33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>
            <a:off x="8859609" y="4777979"/>
            <a:ext cx="2971907" cy="1717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서명원</a:t>
            </a:r>
            <a:endParaRPr lang="en-US" altLang="ko-KR"/>
          </a:p>
          <a:p>
            <a:r>
              <a:rPr lang="ko-KR" altLang="en-US"/>
              <a:t>원동현</a:t>
            </a:r>
            <a:endParaRPr lang="en-US" altLang="ko-KR"/>
          </a:p>
          <a:p>
            <a:r>
              <a:rPr lang="ko-KR" altLang="en-US"/>
              <a:t>이승아</a:t>
            </a:r>
            <a:endParaRPr lang="en-US" altLang="ko-KR"/>
          </a:p>
          <a:p>
            <a:r>
              <a:rPr lang="ko-KR" altLang="en-US"/>
              <a:t>이용현</a:t>
            </a:r>
            <a:endParaRPr lang="en-US" altLang="ko-KR"/>
          </a:p>
          <a:p>
            <a:r>
              <a:rPr lang="ko-KR" altLang="en-US" err="1"/>
              <a:t>이재평</a:t>
            </a:r>
            <a:endParaRPr lang="ko-KR" altLang="en-US"/>
          </a:p>
        </p:txBody>
      </p:sp>
      <p:pic>
        <p:nvPicPr>
          <p:cNvPr id="5" name="그림 4" descr="텍스트, 자전거, 벡터그래픽이(가) 표시된 사진&#10;&#10;자동 생성된 설명">
            <a:extLst>
              <a:ext uri="{FF2B5EF4-FFF2-40B4-BE49-F238E27FC236}">
                <a16:creationId xmlns:a16="http://schemas.microsoft.com/office/drawing/2014/main" id="{E3C4CA3D-8672-434C-BDC5-F967A2556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3" y="3508085"/>
            <a:ext cx="3352800" cy="318135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 rot="20706870">
            <a:off x="339409" y="2663198"/>
            <a:ext cx="2971907" cy="59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rgbClr val="FF0000"/>
                </a:solidFill>
              </a:rPr>
              <a:t>달려라</a:t>
            </a:r>
            <a:r>
              <a:rPr lang="en-US" altLang="ko-KR" b="1">
                <a:solidFill>
                  <a:srgbClr val="FF0000"/>
                </a:solidFill>
              </a:rPr>
              <a:t> !!!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52FE5A-E097-4868-B88C-9D87162F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7" y="672737"/>
            <a:ext cx="5199017" cy="55125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1E5DDD-DC66-478D-AFF9-F18FA780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54" y="4300004"/>
            <a:ext cx="3949067" cy="1735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BCD239-6479-4C66-ADD9-6895CCDB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323" y="4365319"/>
            <a:ext cx="3279866" cy="26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; For No Reason – Eltal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21" y="1557459"/>
            <a:ext cx="7115175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289C2C-58CF-4D0B-8623-5D21E5C0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70" y="364609"/>
            <a:ext cx="8924859" cy="20119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A84F7F-0AC9-4188-98B8-F3B0411F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96" y="2422849"/>
            <a:ext cx="5089208" cy="4200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B2ABA-23CE-4753-BD47-25D43DDAA79B}"/>
              </a:ext>
            </a:extLst>
          </p:cNvPr>
          <p:cNvSpPr txBox="1"/>
          <p:nvPr/>
        </p:nvSpPr>
        <p:spPr>
          <a:xfrm>
            <a:off x="6773940" y="2661191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증감식의 실행 순서 때문에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언어에서는 변수의</a:t>
            </a:r>
            <a:endParaRPr lang="en-US" altLang="ko-KR" dirty="0"/>
          </a:p>
          <a:p>
            <a:r>
              <a:rPr lang="ko-KR" altLang="en-US" dirty="0"/>
              <a:t>전치</a:t>
            </a:r>
            <a:r>
              <a:rPr lang="en-US" altLang="ko-KR" dirty="0"/>
              <a:t>, </a:t>
            </a:r>
            <a:r>
              <a:rPr lang="ko-KR" altLang="en-US" dirty="0"/>
              <a:t>후치 증감연산에 차이가 없다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4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86A0D6-1FD0-4FFF-9E0C-A090F427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02" y="65314"/>
            <a:ext cx="6453051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6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3062CF-0CE9-4168-8148-FE72426B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63" y="702128"/>
            <a:ext cx="6505303" cy="54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511E34-E850-45D3-8754-CB295FD4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1" y="695597"/>
            <a:ext cx="6531429" cy="54668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1AD915-814C-47F3-BD3A-57AB06FB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22" y="2999945"/>
            <a:ext cx="5202428" cy="30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7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43D902-BAA4-4328-828E-16BBB4D1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6" y="323305"/>
            <a:ext cx="6557554" cy="62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3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2F6A7F-9C0B-4FA2-8348-CDF0FF08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75" y="343947"/>
            <a:ext cx="6479177" cy="4807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950314-C039-46E2-9D2F-54776B3C9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34" y="5151078"/>
            <a:ext cx="6479177" cy="8948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E6602C-ACAE-4519-8DE9-C0067512C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500" y="1890680"/>
            <a:ext cx="4765815" cy="40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875AF6-E4BD-4EB3-8630-C128F34F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7" y="0"/>
            <a:ext cx="6474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2F468B-E540-49DC-AA16-C36600C6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6" y="0"/>
            <a:ext cx="5133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1AE89A-5346-4989-A9E5-4AC6DF83A5C7}"/>
</file>

<file path=customXml/itemProps2.xml><?xml version="1.0" encoding="utf-8"?>
<ds:datastoreItem xmlns:ds="http://schemas.openxmlformats.org/officeDocument/2006/customXml" ds:itemID="{93767674-AE06-4660-9E8E-DC23D9C677E1}"/>
</file>

<file path=customXml/itemProps3.xml><?xml version="1.0" encoding="utf-8"?>
<ds:datastoreItem xmlns:ds="http://schemas.openxmlformats.org/officeDocument/2006/customXml" ds:itemID="{B37741BF-E6CE-4FA8-A021-77DE3016522B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3조 라이다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라이다</dc:title>
  <dc:creator>석동윤</dc:creator>
  <cp:lastModifiedBy>원동현</cp:lastModifiedBy>
  <cp:revision>9</cp:revision>
  <dcterms:created xsi:type="dcterms:W3CDTF">2021-03-14T23:25:53Z</dcterms:created>
  <dcterms:modified xsi:type="dcterms:W3CDTF">2021-04-02T07:48:34Z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