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78" r:id="rId6"/>
    <p:sldId id="270" r:id="rId7"/>
    <p:sldId id="271" r:id="rId8"/>
    <p:sldId id="272" r:id="rId9"/>
    <p:sldId id="280" r:id="rId10"/>
    <p:sldId id="273" r:id="rId11"/>
    <p:sldId id="279" r:id="rId12"/>
    <p:sldId id="274" r:id="rId13"/>
    <p:sldId id="275" r:id="rId14"/>
    <p:sldId id="276" r:id="rId15"/>
    <p:sldId id="277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73432-9AD1-48CC-B6ED-A897DDACDF01}" v="7" dt="2021-04-06T00:00:19.917"/>
    <p1510:client id="{2C4AB59F-A085-B000-FD3F-196742CE73E2}" v="167" dt="2021-03-17T23:22:51.832"/>
    <p1510:client id="{7A75A266-2A28-4581-94BA-15736BB568EF}" v="31" dt="2021-04-05T00:04:13.377"/>
    <p1510:client id="{88BBA551-C4F1-41E2-AE79-21CD3501AFDD}" v="198" dt="2021-04-05T00:00:37.807"/>
    <p1510:client id="{92B65B7C-505E-4CB2-8512-B67C89D5D7BC}" v="8" dt="2021-04-05T09:08:16.526"/>
    <p1510:client id="{D04AB59F-9091-B000-FD3F-168C55A750CE}" v="5" dt="2021-03-17T23:24:11.110"/>
    <p1510:client id="{DFFBCCD1-FE8C-40DA-BB8C-6E09349F158C}" v="214" dt="2021-04-05T23:18:53.155"/>
    <p1510:client id="{F749B59F-7097-B000-BBD0-E5E4B96D9504}" v="28" dt="2021-03-17T23:12:03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87" autoAdjust="0"/>
  </p:normalViewPr>
  <p:slideViewPr>
    <p:cSldViewPr snapToGrid="0">
      <p:cViewPr varScale="1">
        <p:scale>
          <a:sx n="125" d="100"/>
          <a:sy n="125" d="100"/>
        </p:scale>
        <p:origin x="82" y="1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아" userId="S::2160340058@student.kopo.ac.kr::809bc250-ae37-4c94-a402-303f632b6b93" providerId="AD" clId="Web-{92B65B7C-505E-4CB2-8512-B67C89D5D7BC}"/>
    <pc:docChg chg="modSld">
      <pc:chgData name="이승아" userId="S::2160340058@student.kopo.ac.kr::809bc250-ae37-4c94-a402-303f632b6b93" providerId="AD" clId="Web-{92B65B7C-505E-4CB2-8512-B67C89D5D7BC}" dt="2021-04-05T09:08:13.245" v="11"/>
      <pc:docMkLst>
        <pc:docMk/>
      </pc:docMkLst>
      <pc:sldChg chg="modSp modNotes">
        <pc:chgData name="이승아" userId="S::2160340058@student.kopo.ac.kr::809bc250-ae37-4c94-a402-303f632b6b93" providerId="AD" clId="Web-{92B65B7C-505E-4CB2-8512-B67C89D5D7BC}" dt="2021-04-05T09:08:09.339" v="7"/>
        <pc:sldMkLst>
          <pc:docMk/>
          <pc:sldMk cId="2416289826" sldId="274"/>
        </pc:sldMkLst>
        <pc:picChg chg="mod">
          <ac:chgData name="이승아" userId="S::2160340058@student.kopo.ac.kr::809bc250-ae37-4c94-a402-303f632b6b93" providerId="AD" clId="Web-{92B65B7C-505E-4CB2-8512-B67C89D5D7BC}" dt="2021-04-05T09:07:14.526" v="3" actId="1076"/>
          <ac:picMkLst>
            <pc:docMk/>
            <pc:sldMk cId="2416289826" sldId="274"/>
            <ac:picMk id="3" creationId="{502F6A7F-9C0B-4FA2-8348-CDF0FF08130C}"/>
          </ac:picMkLst>
        </pc:picChg>
        <pc:picChg chg="mod">
          <ac:chgData name="이승아" userId="S::2160340058@student.kopo.ac.kr::809bc250-ae37-4c94-a402-303f632b6b93" providerId="AD" clId="Web-{92B65B7C-505E-4CB2-8512-B67C89D5D7BC}" dt="2021-04-05T09:07:14.542" v="4" actId="1076"/>
          <ac:picMkLst>
            <pc:docMk/>
            <pc:sldMk cId="2416289826" sldId="274"/>
            <ac:picMk id="5" creationId="{CA950314-C039-46E2-9D2F-54776B3C9138}"/>
          </ac:picMkLst>
        </pc:picChg>
        <pc:picChg chg="mod">
          <ac:chgData name="이승아" userId="S::2160340058@student.kopo.ac.kr::809bc250-ae37-4c94-a402-303f632b6b93" providerId="AD" clId="Web-{92B65B7C-505E-4CB2-8512-B67C89D5D7BC}" dt="2021-04-05T09:07:17.370" v="5" actId="1076"/>
          <ac:picMkLst>
            <pc:docMk/>
            <pc:sldMk cId="2416289826" sldId="274"/>
            <ac:picMk id="6" creationId="{42E6602C-ACAE-4519-8DE9-C0067512C42E}"/>
          </ac:picMkLst>
        </pc:picChg>
      </pc:sldChg>
      <pc:sldChg chg="modNotes">
        <pc:chgData name="이승아" userId="S::2160340058@student.kopo.ac.kr::809bc250-ae37-4c94-a402-303f632b6b93" providerId="AD" clId="Web-{92B65B7C-505E-4CB2-8512-B67C89D5D7BC}" dt="2021-04-05T09:08:13.245" v="11"/>
        <pc:sldMkLst>
          <pc:docMk/>
          <pc:sldMk cId="3777916625" sldId="275"/>
        </pc:sldMkLst>
      </pc:sldChg>
    </pc:docChg>
  </pc:docChgLst>
  <pc:docChgLst>
    <pc:chgData name="이재평" userId="S::2160340060@student.kopo.ac.kr::1705a95b-cad5-427b-bb40-28320dcbe78e" providerId="AD" clId="Web-{DFFBCCD1-FE8C-40DA-BB8C-6E09349F158C}"/>
    <pc:docChg chg="modSld">
      <pc:chgData name="이재평" userId="S::2160340060@student.kopo.ac.kr::1705a95b-cad5-427b-bb40-28320dcbe78e" providerId="AD" clId="Web-{DFFBCCD1-FE8C-40DA-BB8C-6E09349F158C}" dt="2021-04-05T23:18:53.155" v="170" actId="1076"/>
      <pc:docMkLst>
        <pc:docMk/>
      </pc:docMkLst>
      <pc:sldChg chg="addSp modSp">
        <pc:chgData name="이재평" userId="S::2160340060@student.kopo.ac.kr::1705a95b-cad5-427b-bb40-28320dcbe78e" providerId="AD" clId="Web-{DFFBCCD1-FE8C-40DA-BB8C-6E09349F158C}" dt="2021-04-05T23:18:53.155" v="170" actId="1076"/>
        <pc:sldMkLst>
          <pc:docMk/>
          <pc:sldMk cId="2798233589" sldId="273"/>
        </pc:sldMkLst>
        <pc:graphicFrameChg chg="add mod modGraphic">
          <ac:chgData name="이재평" userId="S::2160340060@student.kopo.ac.kr::1705a95b-cad5-427b-bb40-28320dcbe78e" providerId="AD" clId="Web-{DFFBCCD1-FE8C-40DA-BB8C-6E09349F158C}" dt="2021-04-05T23:18:53.155" v="170" actId="1076"/>
          <ac:graphicFrameMkLst>
            <pc:docMk/>
            <pc:sldMk cId="2798233589" sldId="273"/>
            <ac:graphicFrameMk id="2" creationId="{2D48D71E-7249-4835-B3C1-747B81CF32AF}"/>
          </ac:graphicFrameMkLst>
        </pc:graphicFrameChg>
      </pc:sldChg>
    </pc:docChg>
  </pc:docChgLst>
  <pc:docChgLst>
    <pc:chgData name="이용현" userId="S::2160340059@student.kopo.ac.kr::62d91742-50f0-4904-99d5-10d2d488412a" providerId="AD" clId="Web-{88BBA551-C4F1-41E2-AE79-21CD3501AFDD}"/>
    <pc:docChg chg="modSld">
      <pc:chgData name="이용현" userId="S::2160340059@student.kopo.ac.kr::62d91742-50f0-4904-99d5-10d2d488412a" providerId="AD" clId="Web-{88BBA551-C4F1-41E2-AE79-21CD3501AFDD}" dt="2021-04-05T00:00:36.963" v="191" actId="20577"/>
      <pc:docMkLst>
        <pc:docMk/>
      </pc:docMkLst>
      <pc:sldChg chg="addSp delSp modSp">
        <pc:chgData name="이용현" userId="S::2160340059@student.kopo.ac.kr::62d91742-50f0-4904-99d5-10d2d488412a" providerId="AD" clId="Web-{88BBA551-C4F1-41E2-AE79-21CD3501AFDD}" dt="2021-04-05T00:00:36.963" v="191" actId="20577"/>
        <pc:sldMkLst>
          <pc:docMk/>
          <pc:sldMk cId="3376665253" sldId="270"/>
        </pc:sldMkLst>
        <pc:spChg chg="add mod">
          <ac:chgData name="이용현" userId="S::2160340059@student.kopo.ac.kr::62d91742-50f0-4904-99d5-10d2d488412a" providerId="AD" clId="Web-{88BBA551-C4F1-41E2-AE79-21CD3501AFDD}" dt="2021-04-04T23:56:21.534" v="127" actId="1076"/>
          <ac:spMkLst>
            <pc:docMk/>
            <pc:sldMk cId="3376665253" sldId="270"/>
            <ac:spMk id="2" creationId="{FAB2981D-6C3F-4A9B-8F8A-CB3013757666}"/>
          </ac:spMkLst>
        </pc:spChg>
        <pc:spChg chg="add mod">
          <ac:chgData name="이용현" userId="S::2160340059@student.kopo.ac.kr::62d91742-50f0-4904-99d5-10d2d488412a" providerId="AD" clId="Web-{88BBA551-C4F1-41E2-AE79-21CD3501AFDD}" dt="2021-04-05T00:00:36.963" v="191" actId="20577"/>
          <ac:spMkLst>
            <pc:docMk/>
            <pc:sldMk cId="3376665253" sldId="270"/>
            <ac:spMk id="3" creationId="{746DE104-AAB7-4C42-8BA4-505E88A7687D}"/>
          </ac:spMkLst>
        </pc:spChg>
        <pc:spChg chg="add mod">
          <ac:chgData name="이용현" userId="S::2160340059@student.kopo.ac.kr::62d91742-50f0-4904-99d5-10d2d488412a" providerId="AD" clId="Web-{88BBA551-C4F1-41E2-AE79-21CD3501AFDD}" dt="2021-04-04T23:53:45.842" v="61" actId="1076"/>
          <ac:spMkLst>
            <pc:docMk/>
            <pc:sldMk cId="3376665253" sldId="270"/>
            <ac:spMk id="4" creationId="{44E90F18-F920-4252-9E4F-4AE675EC1B91}"/>
          </ac:spMkLst>
        </pc:spChg>
        <pc:spChg chg="add del mod">
          <ac:chgData name="이용현" userId="S::2160340059@student.kopo.ac.kr::62d91742-50f0-4904-99d5-10d2d488412a" providerId="AD" clId="Web-{88BBA551-C4F1-41E2-AE79-21CD3501AFDD}" dt="2021-04-04T23:54:15.577" v="74"/>
          <ac:spMkLst>
            <pc:docMk/>
            <pc:sldMk cId="3376665253" sldId="270"/>
            <ac:spMk id="6" creationId="{40DF6B36-9023-49DA-85F1-2BC7B2EF5E08}"/>
          </ac:spMkLst>
        </pc:spChg>
        <pc:spChg chg="add mod">
          <ac:chgData name="이용현" userId="S::2160340059@student.kopo.ac.kr::62d91742-50f0-4904-99d5-10d2d488412a" providerId="AD" clId="Web-{88BBA551-C4F1-41E2-AE79-21CD3501AFDD}" dt="2021-04-04T23:55:03" v="87" actId="1076"/>
          <ac:spMkLst>
            <pc:docMk/>
            <pc:sldMk cId="3376665253" sldId="270"/>
            <ac:spMk id="7" creationId="{B97CA004-C654-43D0-ACAA-664F645CBBF6}"/>
          </ac:spMkLst>
        </pc:spChg>
        <pc:spChg chg="add del">
          <ac:chgData name="이용현" userId="S::2160340059@student.kopo.ac.kr::62d91742-50f0-4904-99d5-10d2d488412a" providerId="AD" clId="Web-{88BBA551-C4F1-41E2-AE79-21CD3501AFDD}" dt="2021-04-04T23:56:09.518" v="119"/>
          <ac:spMkLst>
            <pc:docMk/>
            <pc:sldMk cId="3376665253" sldId="270"/>
            <ac:spMk id="10" creationId="{AC6D5193-987C-404A-9FC6-8BAD9E6093B3}"/>
          </ac:spMkLst>
        </pc:spChg>
        <pc:spChg chg="add del">
          <ac:chgData name="이용현" userId="S::2160340059@student.kopo.ac.kr::62d91742-50f0-4904-99d5-10d2d488412a" providerId="AD" clId="Web-{88BBA551-C4F1-41E2-AE79-21CD3501AFDD}" dt="2021-04-04T23:55:59.190" v="112"/>
          <ac:spMkLst>
            <pc:docMk/>
            <pc:sldMk cId="3376665253" sldId="270"/>
            <ac:spMk id="18" creationId="{FB8E0B2C-8967-4036-B834-6D0F552EEB47}"/>
          </ac:spMkLst>
        </pc:spChg>
        <pc:spChg chg="add mod">
          <ac:chgData name="이용현" userId="S::2160340059@student.kopo.ac.kr::62d91742-50f0-4904-99d5-10d2d488412a" providerId="AD" clId="Web-{88BBA551-C4F1-41E2-AE79-21CD3501AFDD}" dt="2021-04-04T23:58:15.381" v="153" actId="14100"/>
          <ac:spMkLst>
            <pc:docMk/>
            <pc:sldMk cId="3376665253" sldId="270"/>
            <ac:spMk id="26" creationId="{BA7111C9-7463-4BFE-B9DF-67FD1594EBF3}"/>
          </ac:spMkLst>
        </pc:spChg>
        <pc:picChg chg="mod">
          <ac:chgData name="이용현" userId="S::2160340059@student.kopo.ac.kr::62d91742-50f0-4904-99d5-10d2d488412a" providerId="AD" clId="Web-{88BBA551-C4F1-41E2-AE79-21CD3501AFDD}" dt="2021-04-04T23:57:13.598" v="139" actId="1076"/>
          <ac:picMkLst>
            <pc:docMk/>
            <pc:sldMk cId="3376665253" sldId="270"/>
            <ac:picMk id="5" creationId="{3086A0D6-1FD0-4FFF-9E0C-A090F4277006}"/>
          </ac:picMkLst>
        </pc:picChg>
        <pc:inkChg chg="add del">
          <ac:chgData name="이용현" userId="S::2160340059@student.kopo.ac.kr::62d91742-50f0-4904-99d5-10d2d488412a" providerId="AD" clId="Web-{88BBA551-C4F1-41E2-AE79-21CD3501AFDD}" dt="2021-04-04T23:55:22.298" v="92"/>
          <ac:inkMkLst>
            <pc:docMk/>
            <pc:sldMk cId="3376665253" sldId="270"/>
            <ac:inkMk id="8" creationId="{920DABE8-1A96-465B-97D5-6810675345C9}"/>
          </ac:inkMkLst>
        </pc:inkChg>
        <pc:inkChg chg="add del">
          <ac:chgData name="이용현" userId="S::2160340059@student.kopo.ac.kr::62d91742-50f0-4904-99d5-10d2d488412a" providerId="AD" clId="Web-{88BBA551-C4F1-41E2-AE79-21CD3501AFDD}" dt="2021-04-04T23:55:21.313" v="91"/>
          <ac:inkMkLst>
            <pc:docMk/>
            <pc:sldMk cId="3376665253" sldId="270"/>
            <ac:inkMk id="9" creationId="{2D7817B4-4ABF-49ED-8018-0997E9C212A6}"/>
          </ac:inkMkLst>
        </pc:inkChg>
        <pc:inkChg chg="add del">
          <ac:chgData name="이용현" userId="S::2160340059@student.kopo.ac.kr::62d91742-50f0-4904-99d5-10d2d488412a" providerId="AD" clId="Web-{88BBA551-C4F1-41E2-AE79-21CD3501AFDD}" dt="2021-04-04T23:56:08.268" v="118"/>
          <ac:inkMkLst>
            <pc:docMk/>
            <pc:sldMk cId="3376665253" sldId="270"/>
            <ac:inkMk id="11" creationId="{1A5F5DB0-2EBD-4A0A-9EA4-23A99DB9BC3C}"/>
          </ac:inkMkLst>
        </pc:inkChg>
        <pc:inkChg chg="add del">
          <ac:chgData name="이용현" userId="S::2160340059@student.kopo.ac.kr::62d91742-50f0-4904-99d5-10d2d488412a" providerId="AD" clId="Web-{88BBA551-C4F1-41E2-AE79-21CD3501AFDD}" dt="2021-04-04T23:56:08.268" v="117"/>
          <ac:inkMkLst>
            <pc:docMk/>
            <pc:sldMk cId="3376665253" sldId="270"/>
            <ac:inkMk id="12" creationId="{2BC876CB-6D2F-4897-B81B-702BE715F825}"/>
          </ac:inkMkLst>
        </pc:inkChg>
        <pc:inkChg chg="add del">
          <ac:chgData name="이용현" userId="S::2160340059@student.kopo.ac.kr::62d91742-50f0-4904-99d5-10d2d488412a" providerId="AD" clId="Web-{88BBA551-C4F1-41E2-AE79-21CD3501AFDD}" dt="2021-04-04T23:55:43.798" v="104"/>
          <ac:inkMkLst>
            <pc:docMk/>
            <pc:sldMk cId="3376665253" sldId="270"/>
            <ac:inkMk id="13" creationId="{7CD65C59-C4AE-4435-9F5D-042615336928}"/>
          </ac:inkMkLst>
        </pc:inkChg>
        <pc:inkChg chg="add del">
          <ac:chgData name="이용현" userId="S::2160340059@student.kopo.ac.kr::62d91742-50f0-4904-99d5-10d2d488412a" providerId="AD" clId="Web-{88BBA551-C4F1-41E2-AE79-21CD3501AFDD}" dt="2021-04-04T23:55:43.283" v="103"/>
          <ac:inkMkLst>
            <pc:docMk/>
            <pc:sldMk cId="3376665253" sldId="270"/>
            <ac:inkMk id="14" creationId="{623BBB91-871F-4085-BDB5-29BD09A38CA5}"/>
          </ac:inkMkLst>
        </pc:inkChg>
        <pc:inkChg chg="add del">
          <ac:chgData name="이용현" userId="S::2160340059@student.kopo.ac.kr::62d91742-50f0-4904-99d5-10d2d488412a" providerId="AD" clId="Web-{88BBA551-C4F1-41E2-AE79-21CD3501AFDD}" dt="2021-04-04T23:55:42.502" v="102"/>
          <ac:inkMkLst>
            <pc:docMk/>
            <pc:sldMk cId="3376665253" sldId="270"/>
            <ac:inkMk id="15" creationId="{DF8A2E16-4F36-4969-BBCC-8CC1E562DC6B}"/>
          </ac:inkMkLst>
        </pc:inkChg>
        <pc:inkChg chg="add del">
          <ac:chgData name="이용현" userId="S::2160340059@student.kopo.ac.kr::62d91742-50f0-4904-99d5-10d2d488412a" providerId="AD" clId="Web-{88BBA551-C4F1-41E2-AE79-21CD3501AFDD}" dt="2021-04-04T23:55:41.720" v="101"/>
          <ac:inkMkLst>
            <pc:docMk/>
            <pc:sldMk cId="3376665253" sldId="270"/>
            <ac:inkMk id="16" creationId="{C2CDA11C-11B3-4D5E-A2F0-053261004552}"/>
          </ac:inkMkLst>
        </pc:inkChg>
        <pc:inkChg chg="add del">
          <ac:chgData name="이용현" userId="S::2160340059@student.kopo.ac.kr::62d91742-50f0-4904-99d5-10d2d488412a" providerId="AD" clId="Web-{88BBA551-C4F1-41E2-AE79-21CD3501AFDD}" dt="2021-04-04T23:55:47.330" v="106"/>
          <ac:inkMkLst>
            <pc:docMk/>
            <pc:sldMk cId="3376665253" sldId="270"/>
            <ac:inkMk id="17" creationId="{FFC12FC3-17F8-4A58-B1FD-CBFA3F72E1B8}"/>
          </ac:inkMkLst>
        </pc:inkChg>
        <pc:inkChg chg="add del">
          <ac:chgData name="이용현" userId="S::2160340059@student.kopo.ac.kr::62d91742-50f0-4904-99d5-10d2d488412a" providerId="AD" clId="Web-{88BBA551-C4F1-41E2-AE79-21CD3501AFDD}" dt="2021-04-04T23:55:56.330" v="109"/>
          <ac:inkMkLst>
            <pc:docMk/>
            <pc:sldMk cId="3376665253" sldId="270"/>
            <ac:inkMk id="19" creationId="{49B3EC1D-61D7-4D17-9CF6-BB0062D470C7}"/>
          </ac:inkMkLst>
        </pc:inkChg>
        <pc:inkChg chg="add del">
          <ac:chgData name="이용현" userId="S::2160340059@student.kopo.ac.kr::62d91742-50f0-4904-99d5-10d2d488412a" providerId="AD" clId="Web-{88BBA551-C4F1-41E2-AE79-21CD3501AFDD}" dt="2021-04-04T23:55:58.611" v="111"/>
          <ac:inkMkLst>
            <pc:docMk/>
            <pc:sldMk cId="3376665253" sldId="270"/>
            <ac:inkMk id="20" creationId="{22039C97-A096-4D45-9C76-EDEA2E419FAA}"/>
          </ac:inkMkLst>
        </pc:inkChg>
        <pc:inkChg chg="add del">
          <ac:chgData name="이용현" userId="S::2160340059@student.kopo.ac.kr::62d91742-50f0-4904-99d5-10d2d488412a" providerId="AD" clId="Web-{88BBA551-C4F1-41E2-AE79-21CD3501AFDD}" dt="2021-04-04T23:56:00.611" v="114"/>
          <ac:inkMkLst>
            <pc:docMk/>
            <pc:sldMk cId="3376665253" sldId="270"/>
            <ac:inkMk id="21" creationId="{9B4B3ECF-E499-4140-9B48-BAD57ADF416B}"/>
          </ac:inkMkLst>
        </pc:inkChg>
        <pc:inkChg chg="add del">
          <ac:chgData name="이용현" userId="S::2160340059@student.kopo.ac.kr::62d91742-50f0-4904-99d5-10d2d488412a" providerId="AD" clId="Web-{88BBA551-C4F1-41E2-AE79-21CD3501AFDD}" dt="2021-04-04T23:56:04.908" v="116"/>
          <ac:inkMkLst>
            <pc:docMk/>
            <pc:sldMk cId="3376665253" sldId="270"/>
            <ac:inkMk id="22" creationId="{E75971B3-EA02-4B37-A19D-258DF5CBBF44}"/>
          </ac:inkMkLst>
        </pc:inkChg>
        <pc:inkChg chg="add del">
          <ac:chgData name="이용현" userId="S::2160340059@student.kopo.ac.kr::62d91742-50f0-4904-99d5-10d2d488412a" providerId="AD" clId="Web-{88BBA551-C4F1-41E2-AE79-21CD3501AFDD}" dt="2021-04-04T23:56:12.784" v="125"/>
          <ac:inkMkLst>
            <pc:docMk/>
            <pc:sldMk cId="3376665253" sldId="270"/>
            <ac:inkMk id="23" creationId="{D9EE3D45-AC09-482E-B396-F6599C027821}"/>
          </ac:inkMkLst>
        </pc:inkChg>
        <pc:inkChg chg="add del">
          <ac:chgData name="이용현" userId="S::2160340059@student.kopo.ac.kr::62d91742-50f0-4904-99d5-10d2d488412a" providerId="AD" clId="Web-{88BBA551-C4F1-41E2-AE79-21CD3501AFDD}" dt="2021-04-04T23:56:12.784" v="124"/>
          <ac:inkMkLst>
            <pc:docMk/>
            <pc:sldMk cId="3376665253" sldId="270"/>
            <ac:inkMk id="24" creationId="{A5284905-2FEF-44A0-B43F-B548FD08E1FB}"/>
          </ac:inkMkLst>
        </pc:inkChg>
        <pc:inkChg chg="add del">
          <ac:chgData name="이용현" userId="S::2160340059@student.kopo.ac.kr::62d91742-50f0-4904-99d5-10d2d488412a" providerId="AD" clId="Web-{88BBA551-C4F1-41E2-AE79-21CD3501AFDD}" dt="2021-04-04T23:56:11.924" v="123"/>
          <ac:inkMkLst>
            <pc:docMk/>
            <pc:sldMk cId="3376665253" sldId="270"/>
            <ac:inkMk id="25" creationId="{8D06BE5F-289D-48E2-BFFA-81E9ABF5A757}"/>
          </ac:inkMkLst>
        </pc:inkChg>
        <pc:inkChg chg="add del">
          <ac:chgData name="이용현" userId="S::2160340059@student.kopo.ac.kr::62d91742-50f0-4904-99d5-10d2d488412a" providerId="AD" clId="Web-{88BBA551-C4F1-41E2-AE79-21CD3501AFDD}" dt="2021-04-04T23:57:34.942" v="145"/>
          <ac:inkMkLst>
            <pc:docMk/>
            <pc:sldMk cId="3376665253" sldId="270"/>
            <ac:inkMk id="27" creationId="{5D208966-F76F-4980-AE5F-BE0C72DC245F}"/>
          </ac:inkMkLst>
        </pc:inkChg>
        <pc:inkChg chg="add del">
          <ac:chgData name="이용현" userId="S::2160340059@student.kopo.ac.kr::62d91742-50f0-4904-99d5-10d2d488412a" providerId="AD" clId="Web-{88BBA551-C4F1-41E2-AE79-21CD3501AFDD}" dt="2021-04-04T23:58:04.131" v="149"/>
          <ac:inkMkLst>
            <pc:docMk/>
            <pc:sldMk cId="3376665253" sldId="270"/>
            <ac:inkMk id="29" creationId="{6DAD8ED5-CE14-47F5-BE87-498BD6E6A7CB}"/>
          </ac:inkMkLst>
        </pc:inkChg>
        <pc:inkChg chg="add del">
          <ac:chgData name="이용현" userId="S::2160340059@student.kopo.ac.kr::62d91742-50f0-4904-99d5-10d2d488412a" providerId="AD" clId="Web-{88BBA551-C4F1-41E2-AE79-21CD3501AFDD}" dt="2021-04-04T23:58:10.662" v="151"/>
          <ac:inkMkLst>
            <pc:docMk/>
            <pc:sldMk cId="3376665253" sldId="270"/>
            <ac:inkMk id="30" creationId="{E0C4D936-45F4-4EFF-9188-D3FC0E53D125}"/>
          </ac:inkMkLst>
        </pc:inkChg>
        <pc:inkChg chg="add">
          <ac:chgData name="이용현" userId="S::2160340059@student.kopo.ac.kr::62d91742-50f0-4904-99d5-10d2d488412a" providerId="AD" clId="Web-{88BBA551-C4F1-41E2-AE79-21CD3501AFDD}" dt="2021-04-04T23:58:19.865" v="154"/>
          <ac:inkMkLst>
            <pc:docMk/>
            <pc:sldMk cId="3376665253" sldId="270"/>
            <ac:inkMk id="31" creationId="{C159C45E-7CD2-45E1-8E2F-0400C1842A53}"/>
          </ac:inkMkLst>
        </pc:inkChg>
        <pc:inkChg chg="add">
          <ac:chgData name="이용현" userId="S::2160340059@student.kopo.ac.kr::62d91742-50f0-4904-99d5-10d2d488412a" providerId="AD" clId="Web-{88BBA551-C4F1-41E2-AE79-21CD3501AFDD}" dt="2021-04-04T23:58:19.881" v="155"/>
          <ac:inkMkLst>
            <pc:docMk/>
            <pc:sldMk cId="3376665253" sldId="270"/>
            <ac:inkMk id="32" creationId="{FD31F8C6-6178-4A8B-8102-66781AE8FCD0}"/>
          </ac:inkMkLst>
        </pc:inkChg>
        <pc:inkChg chg="add del">
          <ac:chgData name="이용현" userId="S::2160340059@student.kopo.ac.kr::62d91742-50f0-4904-99d5-10d2d488412a" providerId="AD" clId="Web-{88BBA551-C4F1-41E2-AE79-21CD3501AFDD}" dt="2021-04-04T23:58:27.553" v="157"/>
          <ac:inkMkLst>
            <pc:docMk/>
            <pc:sldMk cId="3376665253" sldId="270"/>
            <ac:inkMk id="33" creationId="{E1711EDF-68A1-4AC6-86D7-1BFEAA9641E0}"/>
          </ac:inkMkLst>
        </pc:inkChg>
        <pc:inkChg chg="add">
          <ac:chgData name="이용현" userId="S::2160340059@student.kopo.ac.kr::62d91742-50f0-4904-99d5-10d2d488412a" providerId="AD" clId="Web-{88BBA551-C4F1-41E2-AE79-21CD3501AFDD}" dt="2021-04-04T23:58:31.116" v="158"/>
          <ac:inkMkLst>
            <pc:docMk/>
            <pc:sldMk cId="3376665253" sldId="270"/>
            <ac:inkMk id="34" creationId="{C9D31BA1-5598-4D82-917E-506BE66EE27A}"/>
          </ac:inkMkLst>
        </pc:inkChg>
        <pc:inkChg chg="add">
          <ac:chgData name="이용현" userId="S::2160340059@student.kopo.ac.kr::62d91742-50f0-4904-99d5-10d2d488412a" providerId="AD" clId="Web-{88BBA551-C4F1-41E2-AE79-21CD3501AFDD}" dt="2021-04-04T23:58:32.366" v="159"/>
          <ac:inkMkLst>
            <pc:docMk/>
            <pc:sldMk cId="3376665253" sldId="270"/>
            <ac:inkMk id="35" creationId="{78D567D3-481C-4012-912A-2A1966461B6B}"/>
          </ac:inkMkLst>
        </pc:inkChg>
        <pc:inkChg chg="add">
          <ac:chgData name="이용현" userId="S::2160340059@student.kopo.ac.kr::62d91742-50f0-4904-99d5-10d2d488412a" providerId="AD" clId="Web-{88BBA551-C4F1-41E2-AE79-21CD3501AFDD}" dt="2021-04-04T23:58:42.569" v="160"/>
          <ac:inkMkLst>
            <pc:docMk/>
            <pc:sldMk cId="3376665253" sldId="270"/>
            <ac:inkMk id="36" creationId="{EC357CAF-18A9-4108-9DB4-B7155266A3E3}"/>
          </ac:inkMkLst>
        </pc:inkChg>
        <pc:inkChg chg="add">
          <ac:chgData name="이용현" userId="S::2160340059@student.kopo.ac.kr::62d91742-50f0-4904-99d5-10d2d488412a" providerId="AD" clId="Web-{88BBA551-C4F1-41E2-AE79-21CD3501AFDD}" dt="2021-04-04T23:58:44.147" v="161"/>
          <ac:inkMkLst>
            <pc:docMk/>
            <pc:sldMk cId="3376665253" sldId="270"/>
            <ac:inkMk id="37" creationId="{AAA4CA0A-C4B8-4BB9-90C0-9F74205FB71A}"/>
          </ac:inkMkLst>
        </pc:inkChg>
        <pc:inkChg chg="add">
          <ac:chgData name="이용현" userId="S::2160340059@student.kopo.ac.kr::62d91742-50f0-4904-99d5-10d2d488412a" providerId="AD" clId="Web-{88BBA551-C4F1-41E2-AE79-21CD3501AFDD}" dt="2021-04-04T23:58:49.304" v="162"/>
          <ac:inkMkLst>
            <pc:docMk/>
            <pc:sldMk cId="3376665253" sldId="270"/>
            <ac:inkMk id="38" creationId="{729F4BDD-C6D0-44B9-BD31-EEA59096EC57}"/>
          </ac:inkMkLst>
        </pc:inkChg>
        <pc:inkChg chg="add">
          <ac:chgData name="이용현" userId="S::2160340059@student.kopo.ac.kr::62d91742-50f0-4904-99d5-10d2d488412a" providerId="AD" clId="Web-{88BBA551-C4F1-41E2-AE79-21CD3501AFDD}" dt="2021-04-04T23:58:51.663" v="163"/>
          <ac:inkMkLst>
            <pc:docMk/>
            <pc:sldMk cId="3376665253" sldId="270"/>
            <ac:inkMk id="39" creationId="{1E054B55-E332-405E-9C93-308C50D02E04}"/>
          </ac:inkMkLst>
        </pc:inkChg>
        <pc:inkChg chg="add">
          <ac:chgData name="이용현" userId="S::2160340059@student.kopo.ac.kr::62d91742-50f0-4904-99d5-10d2d488412a" providerId="AD" clId="Web-{88BBA551-C4F1-41E2-AE79-21CD3501AFDD}" dt="2021-04-04T23:58:54.116" v="164"/>
          <ac:inkMkLst>
            <pc:docMk/>
            <pc:sldMk cId="3376665253" sldId="270"/>
            <ac:inkMk id="40" creationId="{14483512-1196-47C0-82C8-D36C461163C9}"/>
          </ac:inkMkLst>
        </pc:inkChg>
        <pc:inkChg chg="add del">
          <ac:chgData name="이용현" userId="S::2160340059@student.kopo.ac.kr::62d91742-50f0-4904-99d5-10d2d488412a" providerId="AD" clId="Web-{88BBA551-C4F1-41E2-AE79-21CD3501AFDD}" dt="2021-04-04T23:59:14.367" v="172"/>
          <ac:inkMkLst>
            <pc:docMk/>
            <pc:sldMk cId="3376665253" sldId="270"/>
            <ac:inkMk id="41" creationId="{A1BC564A-9557-4BE2-8411-3E0DBF15E239}"/>
          </ac:inkMkLst>
        </pc:inkChg>
        <pc:inkChg chg="add del">
          <ac:chgData name="이용현" userId="S::2160340059@student.kopo.ac.kr::62d91742-50f0-4904-99d5-10d2d488412a" providerId="AD" clId="Web-{88BBA551-C4F1-41E2-AE79-21CD3501AFDD}" dt="2021-04-04T23:59:13.367" v="171"/>
          <ac:inkMkLst>
            <pc:docMk/>
            <pc:sldMk cId="3376665253" sldId="270"/>
            <ac:inkMk id="42" creationId="{F3A3E9D0-E951-4EDA-92B3-87AC9FC2740D}"/>
          </ac:inkMkLst>
        </pc:inkChg>
        <pc:inkChg chg="add del">
          <ac:chgData name="이용현" userId="S::2160340059@student.kopo.ac.kr::62d91742-50f0-4904-99d5-10d2d488412a" providerId="AD" clId="Web-{88BBA551-C4F1-41E2-AE79-21CD3501AFDD}" dt="2021-04-04T23:59:13.367" v="170"/>
          <ac:inkMkLst>
            <pc:docMk/>
            <pc:sldMk cId="3376665253" sldId="270"/>
            <ac:inkMk id="43" creationId="{BB616B68-46EA-4511-9CEE-F8F8083932AA}"/>
          </ac:inkMkLst>
        </pc:inkChg>
        <pc:inkChg chg="add del">
          <ac:chgData name="이용현" userId="S::2160340059@student.kopo.ac.kr::62d91742-50f0-4904-99d5-10d2d488412a" providerId="AD" clId="Web-{88BBA551-C4F1-41E2-AE79-21CD3501AFDD}" dt="2021-04-04T23:59:11.773" v="169"/>
          <ac:inkMkLst>
            <pc:docMk/>
            <pc:sldMk cId="3376665253" sldId="270"/>
            <ac:inkMk id="44" creationId="{BFECF2BF-19E0-40AA-BC80-A4EC6F22B7ED}"/>
          </ac:inkMkLst>
        </pc:inkChg>
        <pc:inkChg chg="add del">
          <ac:chgData name="이용현" userId="S::2160340059@student.kopo.ac.kr::62d91742-50f0-4904-99d5-10d2d488412a" providerId="AD" clId="Web-{88BBA551-C4F1-41E2-AE79-21CD3501AFDD}" dt="2021-04-05T00:00:06.618" v="180"/>
          <ac:inkMkLst>
            <pc:docMk/>
            <pc:sldMk cId="3376665253" sldId="270"/>
            <ac:inkMk id="45" creationId="{23866776-99E8-464A-B014-0348BB80A2D4}"/>
          </ac:inkMkLst>
        </pc:inkChg>
        <pc:inkChg chg="add del">
          <ac:chgData name="이용현" userId="S::2160340059@student.kopo.ac.kr::62d91742-50f0-4904-99d5-10d2d488412a" providerId="AD" clId="Web-{88BBA551-C4F1-41E2-AE79-21CD3501AFDD}" dt="2021-04-05T00:00:05.743" v="179"/>
          <ac:inkMkLst>
            <pc:docMk/>
            <pc:sldMk cId="3376665253" sldId="270"/>
            <ac:inkMk id="46" creationId="{1B3985D3-15D6-4C2D-8519-A6B98AD34F0E}"/>
          </ac:inkMkLst>
        </pc:inkChg>
        <pc:inkChg chg="add del">
          <ac:chgData name="이용현" userId="S::2160340059@student.kopo.ac.kr::62d91742-50f0-4904-99d5-10d2d488412a" providerId="AD" clId="Web-{88BBA551-C4F1-41E2-AE79-21CD3501AFDD}" dt="2021-04-05T00:00:04.962" v="178"/>
          <ac:inkMkLst>
            <pc:docMk/>
            <pc:sldMk cId="3376665253" sldId="270"/>
            <ac:inkMk id="47" creationId="{94481548-8A27-4A07-9AD1-4F5D8598D165}"/>
          </ac:inkMkLst>
        </pc:inkChg>
        <pc:inkChg chg="add del">
          <ac:chgData name="이용현" userId="S::2160340059@student.kopo.ac.kr::62d91742-50f0-4904-99d5-10d2d488412a" providerId="AD" clId="Web-{88BBA551-C4F1-41E2-AE79-21CD3501AFDD}" dt="2021-04-05T00:00:02.696" v="177"/>
          <ac:inkMkLst>
            <pc:docMk/>
            <pc:sldMk cId="3376665253" sldId="270"/>
            <ac:inkMk id="48" creationId="{79C06399-7B32-4D2B-8A0D-9B6127BB8C58}"/>
          </ac:inkMkLst>
        </pc:inkChg>
        <pc:inkChg chg="add">
          <ac:chgData name="이용현" userId="S::2160340059@student.kopo.ac.kr::62d91742-50f0-4904-99d5-10d2d488412a" providerId="AD" clId="Web-{88BBA551-C4F1-41E2-AE79-21CD3501AFDD}" dt="2021-04-05T00:00:11.056" v="181"/>
          <ac:inkMkLst>
            <pc:docMk/>
            <pc:sldMk cId="3376665253" sldId="270"/>
            <ac:inkMk id="49" creationId="{53B8EEAB-F94C-4D0B-AA99-BF6DCDC77AB2}"/>
          </ac:inkMkLst>
        </pc:inkChg>
        <pc:inkChg chg="add del">
          <ac:chgData name="이용현" userId="S::2160340059@student.kopo.ac.kr::62d91742-50f0-4904-99d5-10d2d488412a" providerId="AD" clId="Web-{88BBA551-C4F1-41E2-AE79-21CD3501AFDD}" dt="2021-04-05T00:00:21.103" v="187"/>
          <ac:inkMkLst>
            <pc:docMk/>
            <pc:sldMk cId="3376665253" sldId="270"/>
            <ac:inkMk id="50" creationId="{1CF998ED-D55E-40C0-BB2A-AB0832EC8B32}"/>
          </ac:inkMkLst>
        </pc:inkChg>
        <pc:inkChg chg="add del">
          <ac:chgData name="이용현" userId="S::2160340059@student.kopo.ac.kr::62d91742-50f0-4904-99d5-10d2d488412a" providerId="AD" clId="Web-{88BBA551-C4F1-41E2-AE79-21CD3501AFDD}" dt="2021-04-05T00:00:18.088" v="186"/>
          <ac:inkMkLst>
            <pc:docMk/>
            <pc:sldMk cId="3376665253" sldId="270"/>
            <ac:inkMk id="51" creationId="{9DE0CB2E-A168-4DB3-A4D4-A7FCAAC61F1A}"/>
          </ac:inkMkLst>
        </pc:inkChg>
        <pc:inkChg chg="add del">
          <ac:chgData name="이용현" userId="S::2160340059@student.kopo.ac.kr::62d91742-50f0-4904-99d5-10d2d488412a" providerId="AD" clId="Web-{88BBA551-C4F1-41E2-AE79-21CD3501AFDD}" dt="2021-04-05T00:00:16.712" v="185"/>
          <ac:inkMkLst>
            <pc:docMk/>
            <pc:sldMk cId="3376665253" sldId="270"/>
            <ac:inkMk id="52" creationId="{F63054E8-E8CD-4CC3-BA44-EB30CF4E1ADC}"/>
          </ac:inkMkLst>
        </pc:inkChg>
        <pc:inkChg chg="add">
          <ac:chgData name="이용현" userId="S::2160340059@student.kopo.ac.kr::62d91742-50f0-4904-99d5-10d2d488412a" providerId="AD" clId="Web-{88BBA551-C4F1-41E2-AE79-21CD3501AFDD}" dt="2021-04-05T00:00:23.697" v="188"/>
          <ac:inkMkLst>
            <pc:docMk/>
            <pc:sldMk cId="3376665253" sldId="270"/>
            <ac:inkMk id="53" creationId="{0292561A-8A7B-4146-BEBC-B70A67AB9E8F}"/>
          </ac:inkMkLst>
        </pc:inkChg>
        <pc:inkChg chg="add">
          <ac:chgData name="이용현" userId="S::2160340059@student.kopo.ac.kr::62d91742-50f0-4904-99d5-10d2d488412a" providerId="AD" clId="Web-{88BBA551-C4F1-41E2-AE79-21CD3501AFDD}" dt="2021-04-05T00:00:26.322" v="189"/>
          <ac:inkMkLst>
            <pc:docMk/>
            <pc:sldMk cId="3376665253" sldId="270"/>
            <ac:inkMk id="54" creationId="{3258B219-ECCA-425F-9D36-14FE623365B9}"/>
          </ac:inkMkLst>
        </pc:inkChg>
        <pc:inkChg chg="add">
          <ac:chgData name="이용현" userId="S::2160340059@student.kopo.ac.kr::62d91742-50f0-4904-99d5-10d2d488412a" providerId="AD" clId="Web-{88BBA551-C4F1-41E2-AE79-21CD3501AFDD}" dt="2021-04-05T00:00:28.150" v="190"/>
          <ac:inkMkLst>
            <pc:docMk/>
            <pc:sldMk cId="3376665253" sldId="270"/>
            <ac:inkMk id="55" creationId="{214B2A4D-2F50-4681-9C4A-685FE1040B2E}"/>
          </ac:inkMkLst>
        </pc:inkChg>
        <pc:cxnChg chg="add del">
          <ac:chgData name="이용현" userId="S::2160340059@student.kopo.ac.kr::62d91742-50f0-4904-99d5-10d2d488412a" providerId="AD" clId="Web-{88BBA551-C4F1-41E2-AE79-21CD3501AFDD}" dt="2021-04-04T23:58:14.240" v="152"/>
          <ac:cxnSpMkLst>
            <pc:docMk/>
            <pc:sldMk cId="3376665253" sldId="270"/>
            <ac:cxnSpMk id="28" creationId="{0271ABE3-061F-4E4C-8A05-4C87C9CF9009}"/>
          </ac:cxnSpMkLst>
        </pc:cxnChg>
      </pc:sldChg>
      <pc:sldChg chg="addSp modSp">
        <pc:chgData name="이용현" userId="S::2160340059@student.kopo.ac.kr::62d91742-50f0-4904-99d5-10d2d488412a" providerId="AD" clId="Web-{88BBA551-C4F1-41E2-AE79-21CD3501AFDD}" dt="2021-04-04T23:49:57.570" v="7" actId="1076"/>
        <pc:sldMkLst>
          <pc:docMk/>
          <pc:sldMk cId="429092646" sldId="271"/>
        </pc:sldMkLst>
        <pc:picChg chg="add mod">
          <ac:chgData name="이용현" userId="S::2160340059@student.kopo.ac.kr::62d91742-50f0-4904-99d5-10d2d488412a" providerId="AD" clId="Web-{88BBA551-C4F1-41E2-AE79-21CD3501AFDD}" dt="2021-04-04T23:49:57.570" v="7" actId="1076"/>
          <ac:picMkLst>
            <pc:docMk/>
            <pc:sldMk cId="429092646" sldId="271"/>
            <ac:picMk id="2" creationId="{FB5EDFB9-EB8B-400B-AA84-5EF1C8139368}"/>
          </ac:picMkLst>
        </pc:picChg>
        <pc:picChg chg="mod">
          <ac:chgData name="이용현" userId="S::2160340059@student.kopo.ac.kr::62d91742-50f0-4904-99d5-10d2d488412a" providerId="AD" clId="Web-{88BBA551-C4F1-41E2-AE79-21CD3501AFDD}" dt="2021-04-04T23:44:21.060" v="1" actId="1076"/>
          <ac:picMkLst>
            <pc:docMk/>
            <pc:sldMk cId="429092646" sldId="271"/>
            <ac:picMk id="5" creationId="{F83062CF-0CE9-4168-8148-FE72426BC606}"/>
          </ac:picMkLst>
        </pc:picChg>
      </pc:sldChg>
    </pc:docChg>
  </pc:docChgLst>
  <pc:docChgLst>
    <pc:chgData name="이재평" userId="S::2160340060@student.kopo.ac.kr::1705a95b-cad5-427b-bb40-28320dcbe78e" providerId="AD" clId="Web-{15F73432-9AD1-48CC-B6ED-A897DDACDF01}"/>
    <pc:docChg chg="addSld modSld">
      <pc:chgData name="이재평" userId="S::2160340060@student.kopo.ac.kr::1705a95b-cad5-427b-bb40-28320dcbe78e" providerId="AD" clId="Web-{15F73432-9AD1-48CC-B6ED-A897DDACDF01}" dt="2021-04-06T00:00:19.917" v="5" actId="1076"/>
      <pc:docMkLst>
        <pc:docMk/>
      </pc:docMkLst>
      <pc:sldChg chg="addSp modSp new">
        <pc:chgData name="이재평" userId="S::2160340060@student.kopo.ac.kr::1705a95b-cad5-427b-bb40-28320dcbe78e" providerId="AD" clId="Web-{15F73432-9AD1-48CC-B6ED-A897DDACDF01}" dt="2021-04-06T00:00:19.917" v="5" actId="1076"/>
        <pc:sldMkLst>
          <pc:docMk/>
          <pc:sldMk cId="3178185145" sldId="280"/>
        </pc:sldMkLst>
        <pc:picChg chg="add mod">
          <ac:chgData name="이재평" userId="S::2160340060@student.kopo.ac.kr::1705a95b-cad5-427b-bb40-28320dcbe78e" providerId="AD" clId="Web-{15F73432-9AD1-48CC-B6ED-A897DDACDF01}" dt="2021-04-06T00:00:19.917" v="5" actId="1076"/>
          <ac:picMkLst>
            <pc:docMk/>
            <pc:sldMk cId="3178185145" sldId="280"/>
            <ac:picMk id="2" creationId="{93ADDA81-3355-4688-A611-3FE716700A5F}"/>
          </ac:picMkLst>
        </pc:picChg>
      </pc:sldChg>
    </pc:docChg>
  </pc:docChgLst>
  <pc:docChgLst>
    <pc:chgData name="이용현" userId="S::2160340059@student.kopo.ac.kr::62d91742-50f0-4904-99d5-10d2d488412a" providerId="AD" clId="Web-{7A75A266-2A28-4581-94BA-15736BB568EF}"/>
    <pc:docChg chg="modSld">
      <pc:chgData name="이용현" userId="S::2160340059@student.kopo.ac.kr::62d91742-50f0-4904-99d5-10d2d488412a" providerId="AD" clId="Web-{7A75A266-2A28-4581-94BA-15736BB568EF}" dt="2021-04-05T00:04:13.377" v="29" actId="20577"/>
      <pc:docMkLst>
        <pc:docMk/>
      </pc:docMkLst>
      <pc:sldChg chg="addSp delSp modSp">
        <pc:chgData name="이용현" userId="S::2160340059@student.kopo.ac.kr::62d91742-50f0-4904-99d5-10d2d488412a" providerId="AD" clId="Web-{7A75A266-2A28-4581-94BA-15736BB568EF}" dt="2021-04-05T00:04:13.377" v="29" actId="20577"/>
        <pc:sldMkLst>
          <pc:docMk/>
          <pc:sldMk cId="3376665253" sldId="270"/>
        </pc:sldMkLst>
        <pc:spChg chg="mod">
          <ac:chgData name="이용현" userId="S::2160340059@student.kopo.ac.kr::62d91742-50f0-4904-99d5-10d2d488412a" providerId="AD" clId="Web-{7A75A266-2A28-4581-94BA-15736BB568EF}" dt="2021-04-05T00:03:56.127" v="25"/>
          <ac:spMkLst>
            <pc:docMk/>
            <pc:sldMk cId="3376665253" sldId="270"/>
            <ac:spMk id="2" creationId="{FAB2981D-6C3F-4A9B-8F8A-CB3013757666}"/>
          </ac:spMkLst>
        </pc:spChg>
        <pc:spChg chg="mod">
          <ac:chgData name="이용현" userId="S::2160340059@student.kopo.ac.kr::62d91742-50f0-4904-99d5-10d2d488412a" providerId="AD" clId="Web-{7A75A266-2A28-4581-94BA-15736BB568EF}" dt="2021-04-05T00:04:13.377" v="29" actId="20577"/>
          <ac:spMkLst>
            <pc:docMk/>
            <pc:sldMk cId="3376665253" sldId="270"/>
            <ac:spMk id="4" creationId="{44E90F18-F920-4252-9E4F-4AE675EC1B91}"/>
          </ac:spMkLst>
        </pc:spChg>
        <pc:inkChg chg="add del">
          <ac:chgData name="이용현" userId="S::2160340059@student.kopo.ac.kr::62d91742-50f0-4904-99d5-10d2d488412a" providerId="AD" clId="Web-{7A75A266-2A28-4581-94BA-15736BB568EF}" dt="2021-04-05T00:02:46.548" v="13"/>
          <ac:inkMkLst>
            <pc:docMk/>
            <pc:sldMk cId="3376665253" sldId="270"/>
            <ac:inkMk id="6" creationId="{E8637F1B-7023-4AD8-BB10-B932054CDF68}"/>
          </ac:inkMkLst>
        </pc:inkChg>
        <pc:inkChg chg="mod">
          <ac:chgData name="이용현" userId="S::2160340059@student.kopo.ac.kr::62d91742-50f0-4904-99d5-10d2d488412a" providerId="AD" clId="Web-{7A75A266-2A28-4581-94BA-15736BB568EF}" dt="2021-04-05T00:03:06.689" v="18" actId="1076"/>
          <ac:inkMkLst>
            <pc:docMk/>
            <pc:sldMk cId="3376665253" sldId="270"/>
            <ac:inkMk id="36" creationId="{EC357CAF-18A9-4108-9DB4-B7155266A3E3}"/>
          </ac:inkMkLst>
        </pc:inkChg>
        <pc:inkChg chg="mod">
          <ac:chgData name="이용현" userId="S::2160340059@student.kopo.ac.kr::62d91742-50f0-4904-99d5-10d2d488412a" providerId="AD" clId="Web-{7A75A266-2A28-4581-94BA-15736BB568EF}" dt="2021-04-05T00:03:20.267" v="21" actId="1076"/>
          <ac:inkMkLst>
            <pc:docMk/>
            <pc:sldMk cId="3376665253" sldId="270"/>
            <ac:inkMk id="37" creationId="{AAA4CA0A-C4B8-4BB9-90C0-9F74205FB71A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00:01:56.9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25620 14490 16383 0 0,'4'0'0'0'0,"3"3"0"0"0,7 5 0 0 0,1 3 0 0 0,2 6 0 0 0,0 4 0 0 0,1-2 0 0 0,-3-1 0 0 0,2-1 0 0 0,2 3 0 0 0,0 2 0 0 0,1 3 0 0 0,-1 0 0 0 0,0-1 0 0 0,0-1 0 0 0,-4-5-16383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00:01:56.9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22957 14843 16383 0 0,'0'-3'0'0'0,"0"5"0"0"0,0 6 0 0 0,0 4 0 0 0,0 3 0 0 0,0 2 0 0 0,0 8 0 0 0,0 3 0 0 0,0-1 0 0 0,0-2 0 0 0,0 2 0 0 0,0-2 0 0 0,0 3 0 0 0,0 1 0 0 0,0 3 0 0 0,0-2 0 0 0,0-2 0 0 0,0 0 0 0 0,0-1 0 0 0,0 0 0 0 0,0-1 0 0 0,0-1 0 0 0,0-3 0 0 0,0 5 0 0 0,0 4 0 0 0,0-1 0 0 0,0-1 0 0 0,0-4 0 0 0,0-2 0 0 0,0-2 0 0 0,0 1 0 0 0,0 1 0 0 0,0 2 0 0 0,0 0 0 0 0,0 5 0 0 0,0 1 0 0 0,0-3 0 0 0,0 2 0 0 0,0-3 0 0 0,0 4 0 0 0,0 0 0 0 0,0-2 0 0 0,0-3 0 0 0,0-3 0 0 0,0-2 0 0 0,0-2 0 0 0,0 5 0 0 0,0 3 0 0 0,0 1 0 0 0,0 3 0 0 0,0 6 0 0 0,0-1 0 0 0,0-3 0 0 0,0-1 0 0 0,0-3 0 0 0,0-4 0 0 0,0 5 0 0 0,0 2 0 0 0,0-1 0 0 0,0 0 0 0 0,0 5 0 0 0,0-1 0 0 0,0 0 0 0 0,0-4 0 0 0,0-3 0 0 0,0 0 0 0 0,0-2 0 0 0,0 1 0 0 0,0-2 0 0 0,0-1 0 0 0,0-2 0 0 0,0 2 0 0 0,0 0 0 0 0,0-2 0 0 0,0 2 0 0 0,0 1 0 0 0,3 1 0 0 0,4 6 0 0 0,1 1 0 0 0,0-2 0 0 0,-3-4 0 0 0,-1-3 0 0 0,-2-2 0 0 0,-1 1 0 0 0,2-1 0 0 0,1-3-16383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00:01:56.9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21299 16342 16383 0 0,'0'7'0'0'0,"0"10"0"0"0,0 22 0 0 0,0 10 0 0 0,0 3 0 0 0,0-1 0 0 0,0 6 0 0 0,0 3 0 0 0,0-2 0 0 0,0-3 0 0 0,0-3 0 0 0,0-9 0 0 0,0-4 0 0 0,0-3 0 0 0,0-5 0 0 0,0-13 0 0 0,0-17 0 0 0,0-17 0 0 0,0-15 0 0 0,0-12 0 0 0,0-5 0 0 0,0-10 0 0 0,0-1 0 0 0,0 4 0 0 0,0 7 0 0 0,0 6 0 0 0,6 7 0 0 0,6 7 0 0 0,0 4 0 0 0,1 4 0 0 0,2 1 0 0 0,1 2 0 0 0,1-3 0 0 0,1-1 0 0 0,0 3 0 0 0,1 5 0 0 0,0 7 0 0 0,-4 8 0 0 0,-4 7 0 0 0,-4 8 0 0 0,-3 10 0 0 0,-2 4 0 0 0,-2 0 0 0 0,0-3 0 0 0,-1-2 0 0 0,0-3 0 0 0,1-3 0 0 0,-1 6 0 0 0,1 0 0 0 0,0 3 0 0 0,0-1 0 0 0,0-1 0 0 0,0-1 0 0 0,0 0 0 0 0,0-2 0 0 0,0-2 0 0 0,0-1 0 0 0,3-2 0 0 0,1 0 0 0 0,0 2 0 0 0,-1 1 0 0 0,2 0 0 0 0,1-1 0 0 0,-1-1 0 0 0,1 3 0 0 0,1 3 0 0 0,-2-3-16383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00:01:56.9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21834 16397 16383 0 0,'0'-3'0'0'0,"-3"-1"0"0"0,-5 0 0 0 0,-3 1 0 0 0,-3 0 0 0 0,-3 2 0 0 0,-4 0 0 0 0,-2 1 0 0 0,3 3 0 0 0,2 8 0 0 0,4 4 0 0 0,5 3 0 0 0,3 2 0 0 0,3 1 0 0 0,2-1 0 0 0,1 0 0 0 0,1-1 0 0 0,-1 0 0 0 0,1 3 0 0 0,0 0 0 0 0,-1 0 0 0 0,0 0 0 0 0,1-2 0 0 0,-1 0 0 0 0,0 5 0 0 0,0 2 0 0 0,0-1 0 0 0,0-2 0 0 0,0 2 0 0 0,3-1 0 0 0,1 1 0 0 0,3 0 0 0 0,3-1 0 0 0,4 1 0 0 0,1-1 0 0 0,3-2 0 0 0,0 2 0 0 0,1-3 0 0 0,0-3 0 0 0,3-1 0 0 0,4-4 0 0 0,0-4 0 0 0,-3-7 0 0 0,-4-7 0 0 0,-1-6 0 0 0,0-2 0 0 0,-5-1 0 0 0,-3-2 0 0 0,-3-1 0 0 0,-4-1 0 0 0,-2-5 0 0 0,-1 0 0 0 0,0-1 0 0 0,2 2 0 0 0,1 0 0 0 0,1 1 0 0 0,-2 1 0 0 0,0 0 0 0 0,0 1 0 0 0,-2 0 0 0 0,1 0 0 0 0,-1 0 0 0 0,0-1 0 0 0,-1 1 0 0 0,1-3 0 0 0,0-1 0 0 0,0 0 0 0 0,0 0 0 0 0,0 2 0 0 0,0 0 0 0 0,0 1 0 0 0,0-3 0 0 0,-3 0 0 0 0,-1 0 0 0 0,0 1 0 0 0,-2 0 0 0 0,-4 5 0 0 0,1 1 0 0 0,-5 1 0 0 0,-4-5 0 0 0,0-1 0 0 0,-5 3 0 0 0,-1 4 0 0 0,4 4-16383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00:01:56.9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22728 16784 16383 0 0,'0'-6'0'0'0,"3"-2"0"0"0,4 6 0 0 0,1 7 0 0 0,2 6 0 0 0,3 4 0 0 0,-1 2 0 0 0,0 2 0 0 0,-1 0 0 0 0,-3 4 0 0 0,0 0 0 0 0,5 7 0 0 0,4 3 0 0 0,-2 0 0 0 0,1 0 0 0 0,3-2 0 0 0,1-4 0 0 0,1-5 0 0 0,0-8 0 0 0,-1-9 0 0 0,0-8 0 0 0,-4-6 0 0 0,-2-6 0 0 0,1-3 0 0 0,0-1 0 0 0,1-1 0 0 0,0 3 0 0 0,2-2 0 0 0,3 0 0 0 0,-2-1 0 0 0,2 1 0 0 0,4-4 0 0 0,1 0 0 0 0,-2-6 0 0 0,-1-1 0 0 0,-1 2 0 0 0,-2 2 0 0 0,-1 6 0 0 0,-3 6-16383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00:01:56.9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25945 14455 16383 0 0,'0'3'0'0'0,"-3"11"0"0"0,-1 5 0 0 0,-3 9 0 0 0,-4 7 0 0 0,-2 2 0 0 0,0-1 0 0 0,0-4 0 0 0,-1-7 0 0 0,-2-2 0 0 0,2-1 0 0 0,4 1 0 0 0,3 0 0 0 0,0-1 0 0 0,-2-4 0 0 0,1-2 0 0 0,-5 6 0 0 0,-7 5 0 0 0,-5 7 0 0 0,-2-2 0 0 0,0-3 0 0 0,3-1 0 0 0,-2-1 0 0 0,0-6 0 0 0,3-3 0 0 0,1-5 0 0 0,-2-2 0 0 0,1-2 0 0 0,-6-2 0 0 0,-1-13 0 0 0,2-8 0 0 0,-1-7 0 0 0,-1-7 0 0 0,1-2 0 0 0,2-2 0 0 0,3 2 0 0 0,2 2 0 0 0,3 4 0 0 0,3-1 0 0 0,5 0 0 0 0,4-1 0 0 0,4 1 0 0 0,2 1 0 0 0,1 8 0 0 0,1 10 0 0 0,6 8 0 0 0,5 8 0 0 0,4 5 0 0 0,2 3 0 0 0,1 2 0 0 0,0 6 0 0 0,1 6 0 0 0,2-1 0 0 0,2-1 0 0 0,-5-3 0 0 0,-4-4 0 0 0,-3 2 0 0 0,-2-2 0 0 0,-1 0 0 0 0,2 4 0 0 0,2-2 0 0 0,2-2 0 0 0,-2 1 0 0 0,0 0 0 0 0,1-5 0 0 0,-2-5-16383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00:01:56.9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26255 14654 16383 0 0,'4'0'0'0'0,"9"0"0"0"0,6 0 0 0 0,4 0 0 0 0,0 0 0 0 0,-1 0 0 0 0,3 0 0 0 0,2-3 0 0 0,1-1 0 0 0,-2-6 0 0 0,-5-5 0 0 0,-6-2 0 0 0,-6-5 0 0 0,-5-2 0 0 0,-5 4 0 0 0,-9 4 0 0 0,-6 6 0 0 0,-4 4 0 0 0,-1 3 0 0 0,0 2 0 0 0,0 2 0 0 0,4 3 0 0 0,2 4 0 0 0,0 7 0 0 0,2 5 0 0 0,1-3 0 0 0,3 1 0 0 0,2 2 0 0 0,2 1 0 0 0,3 1 0 0 0,1-1 0 0 0,1-1 0 0 0,0 0 0 0 0,1-2 0 0 0,-1 4 0 0 0,1 1 0 0 0,-1-1 0 0 0,3-1 0 0 0,2-1 0 0 0,2-3 0 0 0,3-6 0 0 0,3-3 0 0 0,3-4 0 0 0,8 0 0 0 0,5 4 0 0 0,2-1 0 0 0,-2-1 0 0 0,-2-1 0 0 0,6-2 0 0 0,1-2 0 0 0,-3 0 0 0 0,-3-1 0 0 0,-3 0 0 0 0,-3 0 0 0 0,-5-1-16383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00:01:56.9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27055 14403 16383 0 0,'0'-3'0'0'0,"-3"-2"0"0"0,-10 1 0 0 0,-7 1 0 0 0,-2 4 0 0 0,-1 5 0 0 0,4 4 0 0 0,1 8 0 0 0,5 5 0 0 0,1 4 0 0 0,2 2 0 0 0,3-1 0 0 0,3 2 0 0 0,2-1 0 0 0,2-3 0 0 0,0-3 0 0 0,3-1 0 0 0,5-3 0 0 0,4-3 0 0 0,2-2 0 0 0,3 3 0 0 0,-2 1 0 0 0,3 2 0 0 0,-2 0 0 0 0,-3-1 0 0 0,-1 0 0 0 0,-3 0 0 0 0,-2 3 0 0 0,-3 1 0 0 0,-2-1 0 0 0,-1-1 0 0 0,-5-3 0 0 0,-3-3 0 0 0,-5 0 0 0 0,-3-3 0 0 0,-2-3 0 0 0,-4-3 0 0 0,-2-3 0 0 0,3 1 0 0 0,2 0 0 0 0,0 0 0 0 0,5-2-16383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00:01:56.9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25604 12917 16383 0 0,'10'0'0'0'0,"17"0"0"0"0,18 0 0 0 0,10 0 0 0 0,5 0 0 0 0,5 0 0 0 0,4 0 0 0 0,8 0 0 0 0,1 0 0 0 0,-7 0 0 0 0,-9 0 0 0 0,-6 0 0 0 0,0 0 0 0 0,0 0 0 0 0,-7 0 0 0 0,-2 0 0 0 0,0 0 0 0 0,-1 0 0 0 0,3-3 0 0 0,0 0 0 0 0,1-1 0 0 0,-6 2 0 0 0,1-3 0 0 0,-3 1 0 0 0,-5-3 0 0 0,4-2 0 0 0,-2 0 0 0 0,2 0 0 0 0,0 1 0 0 0,2-1 0 0 0,3-2 0 0 0,0 1 0 0 0,8-5 0 0 0,-2 0 0 0 0,-4 0 0 0 0,-7 2 0 0 0,-7 1 0 0 0,-7 3 0 0 0,2 0 0 0 0,8-2 0 0 0,17 0 0 0 0,5 0 0 0 0,1 3 0 0 0,-2 1 0 0 0,-9-2 0 0 0,-2-5 0 0 0,-1 1 0 0 0,-5 2 0 0 0,-3 0 0 0 0,-2 0 0 0 0,2-1 0 0 0,1 2 0 0 0,1 1 0 0 0,-2 2 0 0 0,3-2 0 0 0,1-2 0 0 0,-4 1 0 0 0,1-5 0 0 0,0-4 0 0 0,-4 2 0 0 0,-1 2 0 0 0,-3 0 0 0 0,-2 0 0 0 0,5 1 0 0 0,2-1 0 0 0,1 1 0 0 0,1-5 0 0 0,0-2 0 0 0,0 0 0 0 0,-1 0 0 0 0,-3 1 0 0 0,-4 1 0 0 0,4-3 0 0 0,1-1 0 0 0,0 0 0 0 0,-3 3 0 0 0,-4 1 0 0 0,-3 5 0 0 0,-3 0 0 0 0,-2-2 0 0 0,1-7 0 0 0,-2 0 0 0 0,-4-2 0 0 0,0-2 0 0 0,2-1 0 0 0,-2-1 0 0 0,-4-2 0 0 0,-1 3 0 0 0,-1 3 0 0 0,3-4 0 0 0,3-1 0 0 0,-1 4 0 0 0,0 0 0 0 0,-2 1 0 0 0,-1-4 0 0 0,-1 0 0 0 0,-3 1 0 0 0,-2 5 0 0 0,0-1 0 0 0,3-1 0 0 0,1 2 0 0 0,1-1 0 0 0,-1 1 0 0 0,-2-1 0 0 0,1-1 0 0 0,-1-2 0 0 0,1 2 0 0 0,3-1 0 0 0,0 1 0 0 0,-3-2 0 0 0,-3 1 0 0 0,2 4 0 0 0,-1 4 0 0 0,2-1 0 0 0,-1 1 0 0 0,2 1 0 0 0,-1-6 0 0 0,-1 1 0 0 0,-3-1 0 0 0,-1 2 0 0 0,-2 3 0 0 0,3 0 0 0 0,0-4 0 0 0,0 0 0 0 0,-1 0 0 0 0,-2 2 0 0 0,1-2 0 0 0,7-1 0 0 0,4-2 0 0 0,-1 0 0 0 0,-3 1 0 0 0,-2 4 0 0 0,-3 1 0 0 0,-2-3 0 0 0,-1-1 0 0 0,-1 2 0 0 0,-1 0 0 0 0,1 2 0 0 0,-1 2 0 0 0,1-2 0 0 0,-1 0 0 0 0,1 1 0 0 0,0 0 0 0 0,0 1 0 0 0,0 1 0 0 0,0 0 0 0 0,0-1 0 0 0,0-2 0 0 0,0 0 0 0 0,0 2 0 0 0,0-3 0 0 0,0-5 0 0 0,0-1 0 0 0,3 1 0 0 0,1 0 0 0 0,0 2 0 0 0,0 2 0 0 0,-2-4 0 0 0,-1 0 0 0 0,0 0 0 0 0,-1 1 0 0 0,0 1 0 0 0,0 4 0 0 0,0 1 0 0 0,0 1 0 0 0,0-1 0 0 0,0-4 0 0 0,-1 1 0 0 0,1-5 0 0 0,0 0 0 0 0,0 2 0 0 0,0 1 0 0 0,0 3 0 0 0,0 0 0 0 0,0-3 0 0 0,0 1 0 0 0,0-2 0 0 0,0-4 0 0 0,0-8 0 0 0,0-2 0 0 0,0-1 0 0 0,0-2 0 0 0,0 5 0 0 0,0 0 0 0 0,0 0 0 0 0,0 5 0 0 0,0-3 0 0 0,0-2 0 0 0,0-1 0 0 0,0-3 0 0 0,0 0 0 0 0,-3-5 0 0 0,-1-5 0 0 0,0 6 0 0 0,1 4 0 0 0,1 4 0 0 0,-3-3 0 0 0,-3 1 0 0 0,-3-2 0 0 0,0-3 0 0 0,1 2 0 0 0,1 2 0 0 0,0 4 0 0 0,3 5 0 0 0,-1 0 0 0 0,-3-4 0 0 0,1-5 0 0 0,2-2 0 0 0,2-2 0 0 0,-8 0 0 0 0,-4-10 0 0 0,0-6 0 0 0,4-3 0 0 0,-3 1 0 0 0,-2 6 0 0 0,3 7 0 0 0,1-1 0 0 0,-1 0 0 0 0,-1 3 0 0 0,-7-2 0 0 0,-5 1 0 0 0,1 2 0 0 0,0-4 0 0 0,1 4 0 0 0,1 2 0 0 0,-3-3 0 0 0,-1-3 0 0 0,2 1 0 0 0,-4-4 0 0 0,3 5 0 0 0,4 6 0 0 0,-4 4 0 0 0,0-1 0 0 0,-2 2 0 0 0,-5-2 0 0 0,-8-6 0 0 0,-1-1 0 0 0,1 0 0 0 0,5 8 0 0 0,6-2 0 0 0,-1-2 0 0 0,2 4 0 0 0,3 3 0 0 0,-6-6 0 0 0,0 1 0 0 0,2 2 0 0 0,-6 6 0 0 0,-5-7 0 0 0,-11-1 0 0 0,-3 4 0 0 0,-4-1 0 0 0,2 4 0 0 0,2 0 0 0 0,8 4 0 0 0,-1 5 0 0 0,6 4 0 0 0,3 3 0 0 0,3 0 0 0 0,-8-1 0 0 0,-5-3 0 0 0,-3-7 0 0 0,-8 3 0 0 0,-3 1 0 0 0,-3 3 0 0 0,11 3 0 0 0,5 0 0 0 0,5 1 0 0 0,8-2 0 0 0,-2 2 0 0 0,6 2 0 0 0,-1 0 0 0 0,1 0 0 0 0,-8-1 0 0 0,-1 0 0 0 0,-1 1 0 0 0,-4-1 0 0 0,3 3 0 0 0,3-4 0 0 0,3 1 0 0 0,4 2 0 0 0,3 3 0 0 0,4 3 0 0 0,0 1 0 0 0,-4-2 0 0 0,-5 0 0 0 0,0 0 0 0 0,-3-1 0 0 0,-3 0 0 0 0,2-1 0 0 0,0 1 0 0 0,0 0 0 0 0,-5 2 0 0 0,-1 1 0 0 0,-8-3 0 0 0,0-2 0 0 0,3-4 0 0 0,8 4 0 0 0,7 1 0 0 0,8 4 0 0 0,0 2 0 0 0,-2 1 0 0 0,-1 3 0 0 0,2 0 0 0 0,3 0 0 0 0,0 1 0 0 0,-2 0 0 0 0,2-1 0 0 0,-1 1 0 0 0,-11-1 0 0 0,-2 0 0 0 0,3 0 0 0 0,3 0 0 0 0,-9 0 0 0 0,-6 0 0 0 0,-7 0 0 0 0,-5 0 0 0 0,-2 0 0 0 0,4 0 0 0 0,9 0 0 0 0,11 0 0 0 0,9 0 0 0 0,4 0 0 0 0,0 0 0 0 0,5 0-16383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00:01:56.9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25905 5953 16383 0 0,'0'-3'0'0'0,"-33"2"0"0"0,-19 4 0 0 0,-60 17 0 0 0,-28 7 0 0 0,-19 6 0 0 0,4 2 0 0 0,29-3 0 0 0,18-2 0 0 0,34-5 0 0 0,22 3 0 0 0,38-2 0 0 0,23-1 0 0 0,38 1 0 0 0,37 2 0 0 0,24-2 0 0 0,-14 0 0 0 0,-1 2 0 0 0,-4-6 0 0 0,9 2 0 0 0,5-1 0 0 0,14 2 0 0 0,0 5 0 0 0,-19-3-16383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00:01:56.9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22922 12180 16383 0 0,'0'3'0'0'0,"0"10"0"0"0,0 7 0 0 0,0 5 0 0 0,0 2 0 0 0,0-1 0 0 0,0-1 0 0 0,0 1 0 0 0,0-1 0 0 0,0-1 0 0 0,0-2 0 0 0,0-2 0 0 0,0 0 0 0 0,0-2 0 0 0,0 3 0 0 0,0 5 0 0 0,0 3 0 0 0,0 0 0 0 0,0-2 0 0 0,0 4 0 0 0,0 0 0 0 0,0-2 0 0 0,0-4 0 0 0,0-2 0 0 0,0-2 0 0 0,0-2 0 0 0,0 6 0 0 0,0 1 0 0 0,0 0 0 0 0,3-2 0 0 0,1-2 0 0 0,0-1 0 0 0,-1-2 0 0 0,-1 3 0 0 0,0 0 0 0 0,-2 0 0 0 0,1-1 0 0 0,2-1 0 0 0,1-3-16383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00:01:56.9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22781 9745 16383 0 0,'0'10'0'0'0,"0"11"0"0"0,0 19 0 0 0,0 5 0 0 0,0 2 0 0 0,0-2 0 0 0,0 7 0 0 0,0-1 0 0 0,0-8 0 0 0,0 6 0 0 0,0-3 0 0 0,0-3 0 0 0,0-6 0 0 0,0-6 0 0 0,0-5 0 0 0,0-1 0 0 0,0 2 0 0 0,0-1 0 0 0,0-2 0 0 0,0-2 0 0 0,0-1 0 0 0,0 2 0 0 0,0 3 0 0 0,0 0 0 0 0,3 2 0 0 0,1 0 0 0 0,0 0 0 0 0,-1 0 0 0 0,-1-3 0 0 0,0-2 0 0 0,1-2 0 0 0,2 8 0 0 0,2 2 0 0 0,0 2 0 0 0,-1-4-16383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00:01:56.9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22835 6959 16383 0 0,'-3'0'0'0'0,"-1"3"0"0"0,-3 7 0 0 0,0 11 0 0 0,1 12 0 0 0,1 6 0 0 0,-1 3 0 0 0,0 0 0 0 0,1-4 0 0 0,2 2 0 0 0,1-4 0 0 0,1-5 0 0 0,1-1 0 0 0,-1-3 0 0 0,2 1 0 0 0,-1-2 0 0 0,0-2 0 0 0,0 1 0 0 0,1 3 0 0 0,-1 2 0 0 0,0 0 0 0 0,0 0 0 0 0,0-1 0 0 0,0-3 0 0 0,0 4 0 0 0,0-1 0 0 0,0-1 0 0 0,0 0 0 0 0,0-1 0 0 0,0-3 0 0 0,0 2 0 0 0,0-2 0 0 0,0 0 0 0 0,0-3 0 0 0,0 0 0 0 0,0-2 0 0 0,0-1 0 0 0,0 4 0 0 0,0 0 0 0 0,0 0 0 0 0,0-1 0 0 0,0-1 0 0 0,0 0 0 0 0,0 5 0 0 0,0 1 0 0 0,0 0 0 0 0,0-4-16383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71071-28FE-4A52-9F0B-563B035AB859}" type="datetimeFigureOut">
              <a:rPr lang="en-US" altLang="ko-KR"/>
              <a:t>4/5/2021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64B32-D6B2-4130-962D-2F26733A26D5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562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승아문제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64B32-D6B2-4130-962D-2F26733A26D5}" type="slidenum">
              <a:rPr lang="en-US" altLang="ko-KR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442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Calibri"/>
                <a:cs typeface="Calibri"/>
              </a:rPr>
              <a:t>승아문제</a:t>
            </a:r>
            <a:endParaRPr lang="en-US" altLang="ko-KR" dirty="0">
              <a:latin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64B32-D6B2-4130-962D-2F26733A26D5}" type="slidenum">
              <a:rPr lang="en-US" altLang="ko-KR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6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6C2DE-00A3-4CE6-8E18-FE2D9381E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43CE6F-AE32-4063-8572-14E948780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B98ED-BF84-4DC0-A6DE-57A260F0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8C0C5-D772-43F4-AEF9-25EE9F97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4B7A5-8B4B-4BE4-BD82-045FA7CE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6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64509-62A2-48CD-A49A-0DCDFA13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2EB1FE-C244-4A5C-A727-8F80606E5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DF966-0180-45D8-9E08-CEF9FF3A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D206CE-096A-49FA-95FB-4331F13B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6275F-7C12-41A9-9E17-F31A92B1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27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59C522-E5A7-4E40-BECD-F7C20915D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1CC073-31DF-4AEE-A476-2DD35D853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7C4EF-872A-46E4-A4AF-A9AF135A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205C7-C467-4C39-B78B-CA1FE700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A173EF-15AE-468D-A58B-E514DC1F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0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52CF5-A9A7-4209-A370-2BC9F15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256C1-4E0F-4401-B018-C4E5818A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87646-5B12-4942-BB4F-27E07BC3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BA908F-EFEC-46EF-969C-9C62C368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74267-1394-4006-AD19-B12F7D9A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C8E59-47CD-4884-8551-E904FE87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EFDAF-4B3D-44D0-A7EB-B338BFDC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2D6A0-F88E-4069-B55F-967310C5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A957B-DE1F-4912-8CDD-A4302F33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8B386-1FFD-464A-B435-A850B774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1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C3CCE-BC68-4550-A6CE-9C15A79F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C4BC7-8C4A-4991-92F2-423E50B02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CF6B58-6959-4D1B-958F-90693C8C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1C4240-5D3F-491C-8F54-A4FE32B3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290D66-BC6E-486E-B699-1E5B3D8A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9E306-D001-4E95-837D-8EAFA988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25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30BF6-5DDA-483F-9868-05C0D814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4F6238-3D21-487C-AB00-CC3D3990C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0D9182-4459-43E8-ADDE-1ACB4DB00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12F231-A504-48D4-8918-A8B58ACEC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69BB70-0401-4068-A4E9-6C8FB40A2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9F7AE2-FD7D-4D5D-AB71-EB8956CD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2656EF-3284-442F-9FC2-8DE3A754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679F04-1EF2-431A-ABD5-53F3BE67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17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0E6E4-6A1E-456B-B0C7-189C979C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B06798-1521-40AC-BAD0-6B35352A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45F0EA-377B-40EE-80C2-3D46811B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6F26EE-A29F-41A7-A8DE-D777381B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3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B39AB2-C7D3-4540-8549-24ED9A5F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A40E38-DFA4-49CB-B7E5-AEB8F9E6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3EAB6-D0B2-4A69-9407-F9821267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3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750C4-2458-4619-BEA3-BB6A97E2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10328-0952-472C-BC05-CBC7890BF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453FD1-36B0-4E26-B71A-98786ED38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542B8-A279-4420-8BD6-049FB94A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F45B02-0665-4AF1-B7E4-04E782C9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EB2AC9-19DF-46A5-9CEC-2F6C6A7E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03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AA824-BE41-4636-B20B-C553B1D7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28CF1E-3962-43D2-8925-3EC051070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7EC705-C92D-4214-B448-C5AFDE4B9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63F6F4-BB8D-4D72-9DB4-6BC2438D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D39CF-FDC4-42D7-B4A4-16C729D5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B69E3-15E0-4386-8310-1E1C50DA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1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E0B6F3-B6A4-492F-B198-FFA2C4E6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F48F7-554A-4845-B87B-0CB2AE88B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4CCE9-042C-4D9F-A9F4-2F14ACE14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9A6C-BEAE-41EE-8E5A-25F5D962B7A8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A87D2-093B-4678-926C-2740725BD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5E317-53F7-459E-A667-324822479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51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4.emf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24" Type="http://schemas.openxmlformats.org/officeDocument/2006/relationships/image" Target="../media/image15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png"/><Relationship Id="rId10" Type="http://schemas.openxmlformats.org/officeDocument/2006/relationships/image" Target="../media/image8.png"/><Relationship Id="rId19" Type="http://schemas.openxmlformats.org/officeDocument/2006/relationships/customXml" Target="../ink/ink9.xml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폭발 2 6"/>
          <p:cNvSpPr/>
          <p:nvPr/>
        </p:nvSpPr>
        <p:spPr>
          <a:xfrm>
            <a:off x="123088" y="1696915"/>
            <a:ext cx="3560885" cy="2198077"/>
          </a:xfrm>
          <a:prstGeom prst="irregularSeal2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D8EAEF-873E-4E65-973D-6F9ADF17A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4292"/>
            <a:ext cx="9144000" cy="1114235"/>
          </a:xfrm>
        </p:spPr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조 라이다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E01FA2-E128-4D34-9BF6-702D3DD51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181" y="2226302"/>
            <a:ext cx="4891430" cy="1730237"/>
          </a:xfrm>
        </p:spPr>
        <p:txBody>
          <a:bodyPr>
            <a:normAutofit/>
          </a:bodyPr>
          <a:lstStyle/>
          <a:p>
            <a:r>
              <a:rPr lang="en-US" altLang="ko-KR" sz="3300" dirty="0"/>
              <a:t>Chapter 7</a:t>
            </a:r>
          </a:p>
          <a:p>
            <a:r>
              <a:rPr lang="ko-KR" altLang="en-US" sz="3300" dirty="0"/>
              <a:t>반복 </a:t>
            </a:r>
            <a:r>
              <a:rPr lang="ko-KR" altLang="en-US" sz="3300" dirty="0" err="1"/>
              <a:t>제어문</a:t>
            </a:r>
            <a:r>
              <a:rPr lang="en-US" altLang="ko-KR" sz="3300" dirty="0"/>
              <a:t>2</a:t>
            </a:r>
            <a:endParaRPr lang="ko-KR" altLang="en-US" sz="33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D144093-6931-4940-95C2-8608F419105B}"/>
              </a:ext>
            </a:extLst>
          </p:cNvPr>
          <p:cNvSpPr txBox="1">
            <a:spLocks/>
          </p:cNvSpPr>
          <p:nvPr/>
        </p:nvSpPr>
        <p:spPr>
          <a:xfrm>
            <a:off x="8859609" y="4777979"/>
            <a:ext cx="2971907" cy="17178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서명원</a:t>
            </a:r>
            <a:endParaRPr lang="en-US" altLang="ko-KR"/>
          </a:p>
          <a:p>
            <a:r>
              <a:rPr lang="ko-KR" altLang="en-US"/>
              <a:t>원동현</a:t>
            </a:r>
            <a:endParaRPr lang="en-US" altLang="ko-KR"/>
          </a:p>
          <a:p>
            <a:r>
              <a:rPr lang="ko-KR" altLang="en-US"/>
              <a:t>이승아</a:t>
            </a:r>
            <a:endParaRPr lang="en-US" altLang="ko-KR"/>
          </a:p>
          <a:p>
            <a:r>
              <a:rPr lang="ko-KR" altLang="en-US"/>
              <a:t>이용현</a:t>
            </a:r>
            <a:endParaRPr lang="en-US" altLang="ko-KR"/>
          </a:p>
          <a:p>
            <a:r>
              <a:rPr lang="ko-KR" altLang="en-US" err="1"/>
              <a:t>이재평</a:t>
            </a:r>
            <a:endParaRPr lang="ko-KR" altLang="en-US"/>
          </a:p>
        </p:txBody>
      </p:sp>
      <p:pic>
        <p:nvPicPr>
          <p:cNvPr id="5" name="그림 4" descr="텍스트, 자전거, 벡터그래픽이(가) 표시된 사진&#10;&#10;자동 생성된 설명">
            <a:extLst>
              <a:ext uri="{FF2B5EF4-FFF2-40B4-BE49-F238E27FC236}">
                <a16:creationId xmlns:a16="http://schemas.microsoft.com/office/drawing/2014/main" id="{E3C4CA3D-8672-434C-BDC5-F967A25563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63" y="3508085"/>
            <a:ext cx="3352800" cy="3181350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FD144093-6931-4940-95C2-8608F419105B}"/>
              </a:ext>
            </a:extLst>
          </p:cNvPr>
          <p:cNvSpPr txBox="1">
            <a:spLocks/>
          </p:cNvSpPr>
          <p:nvPr/>
        </p:nvSpPr>
        <p:spPr>
          <a:xfrm rot="20706870">
            <a:off x="339409" y="2663198"/>
            <a:ext cx="2971907" cy="59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>
                <a:solidFill>
                  <a:srgbClr val="FF0000"/>
                </a:solidFill>
              </a:rPr>
              <a:t>달려라</a:t>
            </a:r>
            <a:r>
              <a:rPr lang="en-US" altLang="ko-KR" b="1">
                <a:solidFill>
                  <a:srgbClr val="FF0000"/>
                </a:solidFill>
              </a:rPr>
              <a:t> !!!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07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875AF6-E4BD-4EB3-8630-C128F34F056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707" y="0"/>
            <a:ext cx="6474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16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C29A07A-F25B-4AFC-9701-C605CAF9A7C3}"/>
              </a:ext>
            </a:extLst>
          </p:cNvPr>
          <p:cNvSpPr/>
          <p:nvPr/>
        </p:nvSpPr>
        <p:spPr>
          <a:xfrm>
            <a:off x="7772259" y="3947009"/>
            <a:ext cx="2005172" cy="24546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D6C2203-0190-4154-9969-DB64C80D1B88}"/>
              </a:ext>
            </a:extLst>
          </p:cNvPr>
          <p:cNvSpPr/>
          <p:nvPr/>
        </p:nvSpPr>
        <p:spPr>
          <a:xfrm>
            <a:off x="5629341" y="3947010"/>
            <a:ext cx="2005172" cy="24546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2F468B-E540-49DC-AA16-C36600C6A60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366" y="0"/>
            <a:ext cx="5133922" cy="6858000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950CC00C-107C-4C77-9C88-CA0A54F06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141900"/>
              </p:ext>
            </p:extLst>
          </p:nvPr>
        </p:nvGraphicFramePr>
        <p:xfrm>
          <a:off x="5603736" y="456333"/>
          <a:ext cx="4249476" cy="3048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8246">
                  <a:extLst>
                    <a:ext uri="{9D8B030D-6E8A-4147-A177-3AD203B41FA5}">
                      <a16:colId xmlns:a16="http://schemas.microsoft.com/office/drawing/2014/main" val="3456167447"/>
                    </a:ext>
                  </a:extLst>
                </a:gridCol>
                <a:gridCol w="708246">
                  <a:extLst>
                    <a:ext uri="{9D8B030D-6E8A-4147-A177-3AD203B41FA5}">
                      <a16:colId xmlns:a16="http://schemas.microsoft.com/office/drawing/2014/main" val="1362609624"/>
                    </a:ext>
                  </a:extLst>
                </a:gridCol>
                <a:gridCol w="708246">
                  <a:extLst>
                    <a:ext uri="{9D8B030D-6E8A-4147-A177-3AD203B41FA5}">
                      <a16:colId xmlns:a16="http://schemas.microsoft.com/office/drawing/2014/main" val="572237524"/>
                    </a:ext>
                  </a:extLst>
                </a:gridCol>
                <a:gridCol w="708246">
                  <a:extLst>
                    <a:ext uri="{9D8B030D-6E8A-4147-A177-3AD203B41FA5}">
                      <a16:colId xmlns:a16="http://schemas.microsoft.com/office/drawing/2014/main" val="3755354642"/>
                    </a:ext>
                  </a:extLst>
                </a:gridCol>
                <a:gridCol w="708246">
                  <a:extLst>
                    <a:ext uri="{9D8B030D-6E8A-4147-A177-3AD203B41FA5}">
                      <a16:colId xmlns:a16="http://schemas.microsoft.com/office/drawing/2014/main" val="4196848014"/>
                    </a:ext>
                  </a:extLst>
                </a:gridCol>
                <a:gridCol w="708246">
                  <a:extLst>
                    <a:ext uri="{9D8B030D-6E8A-4147-A177-3AD203B41FA5}">
                      <a16:colId xmlns:a16="http://schemas.microsoft.com/office/drawing/2014/main" val="4041115706"/>
                    </a:ext>
                  </a:extLst>
                </a:gridCol>
              </a:tblGrid>
              <a:tr h="26469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I = 1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I=1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I=1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I=1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I=1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I=1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56264"/>
                  </a:ext>
                </a:extLst>
              </a:tr>
              <a:tr h="264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J=1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J=2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J=3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J=4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J=5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309510"/>
                  </a:ext>
                </a:extLst>
              </a:tr>
              <a:tr h="26469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I = 2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I=2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I=2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I=2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I=2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229175"/>
                  </a:ext>
                </a:extLst>
              </a:tr>
              <a:tr h="264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J=1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J=2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J=3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J=4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J=5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76478"/>
                  </a:ext>
                </a:extLst>
              </a:tr>
              <a:tr h="26469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I = 3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I=3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I=3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I=3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I=3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I=3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188752"/>
                  </a:ext>
                </a:extLst>
              </a:tr>
              <a:tr h="264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J=1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J=2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J=3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J=4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J=5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035493"/>
                  </a:ext>
                </a:extLst>
              </a:tr>
              <a:tr h="26469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I = 4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I=4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I=4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I=4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I=4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I=4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218701"/>
                  </a:ext>
                </a:extLst>
              </a:tr>
              <a:tr h="264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J=1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J=2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J=3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J=4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J=5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397185"/>
                  </a:ext>
                </a:extLst>
              </a:tr>
              <a:tr h="26469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I = 5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I=5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I=5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I=5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I=5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I=5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252560"/>
                  </a:ext>
                </a:extLst>
              </a:tr>
              <a:tr h="264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J=1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J=2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J=3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J=4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J=5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0082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F12E09C-BFEF-4DEE-B547-E29260F8C0FB}"/>
              </a:ext>
            </a:extLst>
          </p:cNvPr>
          <p:cNvSpPr txBox="1"/>
          <p:nvPr/>
        </p:nvSpPr>
        <p:spPr>
          <a:xfrm>
            <a:off x="6096000" y="4810083"/>
            <a:ext cx="1226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1 1 1 1 1</a:t>
            </a:r>
          </a:p>
          <a:p>
            <a:r>
              <a:rPr lang="en-US" altLang="ko-KR" dirty="0"/>
              <a:t>2 2 2 2 2</a:t>
            </a:r>
          </a:p>
          <a:p>
            <a:r>
              <a:rPr lang="en-US" altLang="ko-KR" dirty="0"/>
              <a:t>3 3 3 3 3 </a:t>
            </a:r>
          </a:p>
          <a:p>
            <a:r>
              <a:rPr lang="en-US" altLang="ko-KR" dirty="0"/>
              <a:t>4 4 4 4 4</a:t>
            </a:r>
          </a:p>
          <a:p>
            <a:r>
              <a:rPr lang="en-US" altLang="ko-KR" dirty="0"/>
              <a:t>5 5 5 5 5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97913-5658-4AE0-ACC9-15E76E65C9F9}"/>
              </a:ext>
            </a:extLst>
          </p:cNvPr>
          <p:cNvSpPr txBox="1"/>
          <p:nvPr/>
        </p:nvSpPr>
        <p:spPr>
          <a:xfrm>
            <a:off x="8101173" y="4810083"/>
            <a:ext cx="1226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1 2 3 4 5 </a:t>
            </a:r>
          </a:p>
          <a:p>
            <a:r>
              <a:rPr lang="en-US" altLang="ko-KR" dirty="0"/>
              <a:t>1 2 3 4 5 </a:t>
            </a:r>
          </a:p>
          <a:p>
            <a:r>
              <a:rPr lang="en-US" altLang="ko-KR" dirty="0"/>
              <a:t>1 2 3 4 5</a:t>
            </a:r>
          </a:p>
          <a:p>
            <a:r>
              <a:rPr lang="en-US" altLang="ko-KR" dirty="0"/>
              <a:t>1 2 3 4 5</a:t>
            </a:r>
          </a:p>
          <a:p>
            <a:r>
              <a:rPr lang="en-US" altLang="ko-KR" dirty="0"/>
              <a:t>1 2 3 4 5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C6CA8-4F96-4991-A459-74F3EE29377F}"/>
              </a:ext>
            </a:extLst>
          </p:cNvPr>
          <p:cNvSpPr txBox="1"/>
          <p:nvPr/>
        </p:nvSpPr>
        <p:spPr>
          <a:xfrm>
            <a:off x="5664037" y="4130386"/>
            <a:ext cx="1972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(“%d”, 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//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출력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86721-5FB7-4E36-934B-B0649A93AE3E}"/>
              </a:ext>
            </a:extLst>
          </p:cNvPr>
          <p:cNvSpPr txBox="1"/>
          <p:nvPr/>
        </p:nvSpPr>
        <p:spPr>
          <a:xfrm>
            <a:off x="7728474" y="4130385"/>
            <a:ext cx="1972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(“%d”, j);</a:t>
            </a:r>
          </a:p>
          <a:p>
            <a:r>
              <a:rPr lang="en-US" altLang="ko-KR" dirty="0"/>
              <a:t>	// </a:t>
            </a:r>
            <a:r>
              <a:rPr lang="en-US" altLang="ko-KR" dirty="0">
                <a:solidFill>
                  <a:srgbClr val="FF0000"/>
                </a:solidFill>
              </a:rPr>
              <a:t>j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0F3DAD-E9C7-430B-B15F-E2AFC0CB992E}"/>
              </a:ext>
            </a:extLst>
          </p:cNvPr>
          <p:cNvSpPr/>
          <p:nvPr/>
        </p:nvSpPr>
        <p:spPr>
          <a:xfrm>
            <a:off x="789709" y="4130386"/>
            <a:ext cx="2260023" cy="966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011E092-DB75-4FF6-8DFA-18795D99A771}"/>
              </a:ext>
            </a:extLst>
          </p:cNvPr>
          <p:cNvCxnSpPr/>
          <p:nvPr/>
        </p:nvCxnSpPr>
        <p:spPr>
          <a:xfrm>
            <a:off x="1761259" y="4660323"/>
            <a:ext cx="8468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558AA7E-EA87-4716-AD5D-E6D1AFA26A57}"/>
              </a:ext>
            </a:extLst>
          </p:cNvPr>
          <p:cNvCxnSpPr>
            <a:cxnSpLocks/>
          </p:cNvCxnSpPr>
          <p:nvPr/>
        </p:nvCxnSpPr>
        <p:spPr>
          <a:xfrm flipH="1">
            <a:off x="2691245" y="4592782"/>
            <a:ext cx="293809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4D9F4D-9072-4A49-B184-2A52735C0C4F}"/>
              </a:ext>
            </a:extLst>
          </p:cNvPr>
          <p:cNvSpPr/>
          <p:nvPr/>
        </p:nvSpPr>
        <p:spPr>
          <a:xfrm>
            <a:off x="789709" y="5321056"/>
            <a:ext cx="2260023" cy="966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26171A0-B846-4FCE-BD98-83A0D5D1BE68}"/>
              </a:ext>
            </a:extLst>
          </p:cNvPr>
          <p:cNvCxnSpPr>
            <a:cxnSpLocks/>
          </p:cNvCxnSpPr>
          <p:nvPr/>
        </p:nvCxnSpPr>
        <p:spPr>
          <a:xfrm>
            <a:off x="1761259" y="5850993"/>
            <a:ext cx="8468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7E56C65-415B-4789-93C5-BE0538121397}"/>
              </a:ext>
            </a:extLst>
          </p:cNvPr>
          <p:cNvCxnSpPr>
            <a:cxnSpLocks/>
          </p:cNvCxnSpPr>
          <p:nvPr/>
        </p:nvCxnSpPr>
        <p:spPr>
          <a:xfrm flipH="1">
            <a:off x="2691246" y="5783452"/>
            <a:ext cx="50810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01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52FE5A-E097-4868-B88C-9D87162FAAF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2237" y="672737"/>
            <a:ext cx="5199017" cy="55125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51E5DDD-DC66-478D-AFF9-F18FA780EE5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1254" y="4300004"/>
            <a:ext cx="3949067" cy="17350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BCD239-6479-4C66-ADD9-6895CCDB749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1323" y="4365319"/>
            <a:ext cx="3279866" cy="26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2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&amp;A; For No Reason – Eltall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2921" y="1557459"/>
            <a:ext cx="7115175" cy="3228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289C2C-58CF-4D0B-8623-5D21E5C0520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33570" y="364609"/>
            <a:ext cx="8924859" cy="20119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A84F7F-0AC9-4188-98B8-F3B0411F7F6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51396" y="2422849"/>
            <a:ext cx="5089208" cy="42008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1B2ABA-23CE-4753-BD47-25D43DDAA79B}"/>
              </a:ext>
            </a:extLst>
          </p:cNvPr>
          <p:cNvSpPr txBox="1"/>
          <p:nvPr/>
        </p:nvSpPr>
        <p:spPr>
          <a:xfrm>
            <a:off x="6773940" y="2661191"/>
            <a:ext cx="3927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증감식의 실행 순서 때문에</a:t>
            </a:r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언어에서는 변수의</a:t>
            </a:r>
            <a:endParaRPr lang="en-US" altLang="ko-KR" dirty="0"/>
          </a:p>
          <a:p>
            <a:r>
              <a:rPr lang="ko-KR" altLang="en-US" dirty="0"/>
              <a:t>전치</a:t>
            </a:r>
            <a:r>
              <a:rPr lang="en-US" altLang="ko-KR" dirty="0"/>
              <a:t>, </a:t>
            </a:r>
            <a:r>
              <a:rPr lang="ko-KR" altLang="en-US" dirty="0"/>
              <a:t>후치 증감연산에 차이가 없다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24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86A0D6-1FD0-4FFF-9E0C-A090F427700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3484" y="71883"/>
            <a:ext cx="6453051" cy="672737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B2981D-6C3F-4A9B-8F8A-CB3013757666}"/>
              </a:ext>
            </a:extLst>
          </p:cNvPr>
          <p:cNvSpPr/>
          <p:nvPr/>
        </p:nvSpPr>
        <p:spPr>
          <a:xfrm>
            <a:off x="7753242" y="1472395"/>
            <a:ext cx="1311349" cy="58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I</a:t>
            </a:r>
            <a:r>
              <a:rPr lang="ko-KR" altLang="en-US" dirty="0">
                <a:ea typeface="맑은 고딕"/>
              </a:rPr>
              <a:t> = 1;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E90F18-F920-4252-9E4F-4AE675EC1B91}"/>
              </a:ext>
            </a:extLst>
          </p:cNvPr>
          <p:cNvSpPr/>
          <p:nvPr/>
        </p:nvSpPr>
        <p:spPr>
          <a:xfrm>
            <a:off x="7286844" y="2511053"/>
            <a:ext cx="2241697" cy="58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b="1" dirty="0" err="1">
                <a:ea typeface="맑은 고딕"/>
              </a:rPr>
              <a:t>Printf</a:t>
            </a:r>
            <a:r>
              <a:rPr lang="ko-KR" altLang="en-US" sz="1100" b="1" dirty="0">
                <a:ea typeface="맑은 고딕"/>
              </a:rPr>
              <a:t>("</a:t>
            </a:r>
            <a:r>
              <a:rPr lang="ko-KR" altLang="en-US" sz="1100" b="1" dirty="0" err="1">
                <a:ea typeface="맑은 고딕"/>
              </a:rPr>
              <a:t>C언어</a:t>
            </a:r>
            <a:r>
              <a:rPr lang="ko-KR" altLang="en-US" sz="1100" b="1" dirty="0">
                <a:ea typeface="맑은 고딕"/>
              </a:rPr>
              <a:t> 프로그래밍 \</a:t>
            </a:r>
            <a:r>
              <a:rPr lang="ko-KR" altLang="en-US" sz="1100" b="1" dirty="0" err="1">
                <a:ea typeface="맑은 고딕"/>
              </a:rPr>
              <a:t>ㅡ</a:t>
            </a:r>
            <a:r>
              <a:rPr lang="ko-KR" altLang="en-US" sz="1100" b="1" dirty="0">
                <a:ea typeface="맑은 고딕"/>
              </a:rPr>
              <a:t>");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7CA004-C654-43D0-ACAA-664F645CBBF6}"/>
              </a:ext>
            </a:extLst>
          </p:cNvPr>
          <p:cNvSpPr/>
          <p:nvPr/>
        </p:nvSpPr>
        <p:spPr>
          <a:xfrm>
            <a:off x="7712147" y="3432544"/>
            <a:ext cx="1311349" cy="58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</a:rPr>
              <a:t>I</a:t>
            </a:r>
            <a:r>
              <a:rPr lang="ko-KR" altLang="en-US" dirty="0">
                <a:ea typeface="맑은 고딕"/>
              </a:rPr>
              <a:t> ++;</a:t>
            </a:r>
          </a:p>
        </p:txBody>
      </p:sp>
      <p:sp>
        <p:nvSpPr>
          <p:cNvPr id="3" name="순서도: 판단 2">
            <a:extLst>
              <a:ext uri="{FF2B5EF4-FFF2-40B4-BE49-F238E27FC236}">
                <a16:creationId xmlns:a16="http://schemas.microsoft.com/office/drawing/2014/main" id="{746DE104-AAB7-4C42-8BA4-505E88A7687D}"/>
              </a:ext>
            </a:extLst>
          </p:cNvPr>
          <p:cNvSpPr/>
          <p:nvPr/>
        </p:nvSpPr>
        <p:spPr>
          <a:xfrm>
            <a:off x="7420860" y="4293365"/>
            <a:ext cx="2046766" cy="7176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I</a:t>
            </a:r>
            <a:r>
              <a:rPr lang="ko-KR" altLang="en-US" dirty="0">
                <a:ea typeface="맑은 고딕"/>
              </a:rPr>
              <a:t>  &lt;= </a:t>
            </a:r>
            <a:r>
              <a:rPr lang="ko-KR" altLang="en-US" dirty="0" err="1">
                <a:ea typeface="맑은 고딕"/>
              </a:rPr>
              <a:t>i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7111C9-7463-4BFE-B9DF-67FD1594EBF3}"/>
              </a:ext>
            </a:extLst>
          </p:cNvPr>
          <p:cNvSpPr/>
          <p:nvPr/>
        </p:nvSpPr>
        <p:spPr>
          <a:xfrm>
            <a:off x="915714" y="5270938"/>
            <a:ext cx="2706413" cy="9130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C159C45E-7CD2-45E1-8E2F-0400C1842A53}"/>
                  </a:ext>
                </a:extLst>
              </p14:cNvPr>
              <p14:cNvContentPartPr/>
              <p14:nvPr/>
            </p14:nvContentPartPr>
            <p14:xfrm>
              <a:off x="9452741" y="4864319"/>
              <a:ext cx="95250" cy="9525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C159C45E-7CD2-45E1-8E2F-0400C1842A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33991" y="4846745"/>
                <a:ext cx="132375" cy="130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FD31F8C6-6178-4A8B-8102-66781AE8FCD0}"/>
                  </a:ext>
                </a:extLst>
              </p14:cNvPr>
              <p14:cNvContentPartPr/>
              <p14:nvPr/>
            </p14:nvContentPartPr>
            <p14:xfrm>
              <a:off x="9300149" y="4851181"/>
              <a:ext cx="266700" cy="276225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FD31F8C6-6178-4A8B-8102-66781AE8FC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82369" y="4832912"/>
                <a:ext cx="302623" cy="312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C9D31BA1-5598-4D82-917E-506BE66EE27A}"/>
                  </a:ext>
                </a:extLst>
              </p14:cNvPr>
              <p14:cNvContentPartPr/>
              <p14:nvPr/>
            </p14:nvContentPartPr>
            <p14:xfrm>
              <a:off x="9689223" y="4869205"/>
              <a:ext cx="161925" cy="142875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C9D31BA1-5598-4D82-917E-506BE66EE2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70822" y="4851739"/>
                <a:ext cx="198358" cy="177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78D567D3-481C-4012-912A-2A1966461B6B}"/>
                  </a:ext>
                </a:extLst>
              </p14:cNvPr>
              <p14:cNvContentPartPr/>
              <p14:nvPr/>
            </p14:nvContentPartPr>
            <p14:xfrm>
              <a:off x="9918672" y="4826313"/>
              <a:ext cx="66675" cy="22860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78D567D3-481C-4012-912A-2A1966461B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01012" y="4808285"/>
                <a:ext cx="102355" cy="264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EC357CAF-18A9-4108-9DB4-B7155266A3E3}"/>
                  </a:ext>
                </a:extLst>
              </p14:cNvPr>
              <p14:cNvContentPartPr/>
              <p14:nvPr/>
            </p14:nvContentPartPr>
            <p14:xfrm>
              <a:off x="9220376" y="2281576"/>
              <a:ext cx="1619249" cy="24321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EC357CAF-18A9-4108-9DB4-B7155266A3E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02372" y="2263576"/>
                <a:ext cx="1654896" cy="24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AAA4CA0A-C4B8-4BB9-90C0-9F74205FB71A}"/>
                  </a:ext>
                </a:extLst>
              </p14:cNvPr>
              <p14:cNvContentPartPr/>
              <p14:nvPr/>
            </p14:nvContentPartPr>
            <p14:xfrm>
              <a:off x="8940603" y="2182696"/>
              <a:ext cx="401035" cy="20068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AAA4CA0A-C4B8-4BB9-90C0-9F74205FB71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921650" y="2165092"/>
                <a:ext cx="438561" cy="235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729F4BDD-C6D0-44B9-BD31-EEA59096EC57}"/>
                  </a:ext>
                </a:extLst>
              </p14:cNvPr>
              <p14:cNvContentPartPr/>
              <p14:nvPr/>
            </p14:nvContentPartPr>
            <p14:xfrm>
              <a:off x="8447690" y="4003785"/>
              <a:ext cx="9524" cy="32385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729F4BDD-C6D0-44B9-BD31-EEA59096EC5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30406" y="3986015"/>
                <a:ext cx="44445" cy="359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1E054B55-E332-405E-9C93-308C50D02E04}"/>
                  </a:ext>
                </a:extLst>
              </p14:cNvPr>
              <p14:cNvContentPartPr/>
              <p14:nvPr/>
            </p14:nvContentPartPr>
            <p14:xfrm>
              <a:off x="8395138" y="3097267"/>
              <a:ext cx="19049" cy="40005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1E054B55-E332-405E-9C93-308C50D02E0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75278" y="3079230"/>
                <a:ext cx="59173" cy="435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14483512-1196-47C0-82C8-D36C461163C9}"/>
                  </a:ext>
                </a:extLst>
              </p14:cNvPr>
              <p14:cNvContentPartPr/>
              <p14:nvPr/>
            </p14:nvContentPartPr>
            <p14:xfrm>
              <a:off x="8394714" y="2059370"/>
              <a:ext cx="19049" cy="43815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14483512-1196-47C0-82C8-D36C461163C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378004" y="2041685"/>
                <a:ext cx="52134" cy="4738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53B8EEAB-F94C-4D0B-AA99-BF6DCDC77AB2}"/>
                  </a:ext>
                </a:extLst>
              </p14:cNvPr>
              <p14:cNvContentPartPr/>
              <p14:nvPr/>
            </p14:nvContentPartPr>
            <p14:xfrm>
              <a:off x="8460828" y="4994581"/>
              <a:ext cx="19049" cy="809625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53B8EEAB-F94C-4D0B-AA99-BF6DCDC77AB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40123" y="4976525"/>
                <a:ext cx="60046" cy="845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0292561A-8A7B-4146-BEBC-B70A67AB9E8F}"/>
                  </a:ext>
                </a:extLst>
              </p14:cNvPr>
              <p14:cNvContentPartPr/>
              <p14:nvPr/>
            </p14:nvContentPartPr>
            <p14:xfrm>
              <a:off x="7843344" y="5554060"/>
              <a:ext cx="85725" cy="26670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0292561A-8A7B-4146-BEBC-B70A67AB9E8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26542" y="5535793"/>
                <a:ext cx="119672" cy="302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3258B219-ECCA-425F-9D36-14FE623365B9}"/>
                  </a:ext>
                </a:extLst>
              </p14:cNvPr>
              <p14:cNvContentPartPr/>
              <p14:nvPr/>
            </p14:nvContentPartPr>
            <p14:xfrm>
              <a:off x="7979910" y="5555666"/>
              <a:ext cx="123824" cy="26670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3258B219-ECCA-425F-9D36-14FE623365B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961744" y="5538030"/>
                <a:ext cx="160526" cy="302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214B2A4D-2F50-4681-9C4A-685FE1040B2E}"/>
                  </a:ext>
                </a:extLst>
              </p14:cNvPr>
              <p14:cNvContentPartPr/>
              <p14:nvPr/>
            </p14:nvContentPartPr>
            <p14:xfrm>
              <a:off x="8375431" y="5708324"/>
              <a:ext cx="219074" cy="13335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214B2A4D-2F50-4681-9C4A-685FE1040B2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358145" y="5690806"/>
                <a:ext cx="253999" cy="1687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666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3062CF-0CE9-4168-8148-FE72426BC60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6156" y="754680"/>
            <a:ext cx="6505303" cy="5453743"/>
          </a:xfrm>
          <a:prstGeom prst="rect">
            <a:avLst/>
          </a:prstGeom>
        </p:spPr>
      </p:pic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B5EDFB9-EB8B-400B-AA84-5EF1C8139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783" y="423530"/>
            <a:ext cx="2139207" cy="586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511E34-E850-45D3-8754-CB295FD4A68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9921" y="695597"/>
            <a:ext cx="6531429" cy="546680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3397" y="2955191"/>
            <a:ext cx="5276055" cy="3153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147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3ADDA81-3355-4688-A611-3FE716700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89" y="1084638"/>
            <a:ext cx="8951768" cy="42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8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43D902-BAA4-4328-828E-16BBB4D1970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6936" y="323305"/>
            <a:ext cx="6557554" cy="6211389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D48D71E-7249-4835-B3C1-747B81CF3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67944"/>
              </p:ext>
            </p:extLst>
          </p:nvPr>
        </p:nvGraphicFramePr>
        <p:xfrm>
          <a:off x="6860771" y="2869830"/>
          <a:ext cx="52588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160">
                  <a:extLst>
                    <a:ext uri="{9D8B030D-6E8A-4147-A177-3AD203B41FA5}">
                      <a16:colId xmlns:a16="http://schemas.microsoft.com/office/drawing/2014/main" val="3690200376"/>
                    </a:ext>
                  </a:extLst>
                </a:gridCol>
                <a:gridCol w="706963">
                  <a:extLst>
                    <a:ext uri="{9D8B030D-6E8A-4147-A177-3AD203B41FA5}">
                      <a16:colId xmlns:a16="http://schemas.microsoft.com/office/drawing/2014/main" val="1535646041"/>
                    </a:ext>
                  </a:extLst>
                </a:gridCol>
                <a:gridCol w="756575">
                  <a:extLst>
                    <a:ext uri="{9D8B030D-6E8A-4147-A177-3AD203B41FA5}">
                      <a16:colId xmlns:a16="http://schemas.microsoft.com/office/drawing/2014/main" val="1706576771"/>
                    </a:ext>
                  </a:extLst>
                </a:gridCol>
                <a:gridCol w="781382">
                  <a:extLst>
                    <a:ext uri="{9D8B030D-6E8A-4147-A177-3AD203B41FA5}">
                      <a16:colId xmlns:a16="http://schemas.microsoft.com/office/drawing/2014/main" val="786721807"/>
                    </a:ext>
                  </a:extLst>
                </a:gridCol>
                <a:gridCol w="756575">
                  <a:extLst>
                    <a:ext uri="{9D8B030D-6E8A-4147-A177-3AD203B41FA5}">
                      <a16:colId xmlns:a16="http://schemas.microsoft.com/office/drawing/2014/main" val="878161475"/>
                    </a:ext>
                  </a:extLst>
                </a:gridCol>
                <a:gridCol w="781382">
                  <a:extLst>
                    <a:ext uri="{9D8B030D-6E8A-4147-A177-3AD203B41FA5}">
                      <a16:colId xmlns:a16="http://schemas.microsoft.com/office/drawing/2014/main" val="2976801158"/>
                    </a:ext>
                  </a:extLst>
                </a:gridCol>
                <a:gridCol w="793785">
                  <a:extLst>
                    <a:ext uri="{9D8B030D-6E8A-4147-A177-3AD203B41FA5}">
                      <a16:colId xmlns:a16="http://schemas.microsoft.com/office/drawing/2014/main" val="654364686"/>
                    </a:ext>
                  </a:extLst>
                </a:gridCol>
              </a:tblGrid>
              <a:tr h="3591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366448"/>
                  </a:ext>
                </a:extLst>
              </a:tr>
              <a:tr h="359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910912"/>
                  </a:ext>
                </a:extLst>
              </a:tr>
              <a:tr h="359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662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23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3623" y="200722"/>
            <a:ext cx="4230289" cy="635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611301" cy="3376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261552"/>
            <a:ext cx="4317357" cy="3596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2F6A7F-9C0B-4FA2-8348-CDF0FF0813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5161" y="343947"/>
            <a:ext cx="6479177" cy="48071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950314-C039-46E2-9D2F-54776B3C913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6920" y="5151078"/>
            <a:ext cx="6479177" cy="8948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E6602C-ACAE-4519-8DE9-C0067512C42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79957" y="1858023"/>
            <a:ext cx="4765815" cy="40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8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82CFF43A630574881BC0BEFBFC4A241" ma:contentTypeVersion="3" ma:contentTypeDescription="새 문서를 만듭니다." ma:contentTypeScope="" ma:versionID="a7416fa970b1d6ab44b05d31c07e9c40">
  <xsd:schema xmlns:xsd="http://www.w3.org/2001/XMLSchema" xmlns:xs="http://www.w3.org/2001/XMLSchema" xmlns:p="http://schemas.microsoft.com/office/2006/metadata/properties" xmlns:ns2="afa08f0e-dc7b-4030-832f-0eef577ebd63" targetNamespace="http://schemas.microsoft.com/office/2006/metadata/properties" ma:root="true" ma:fieldsID="58dc7d3cb12a757dd0efa4e9fe793ece" ns2:_="">
    <xsd:import namespace="afa08f0e-dc7b-4030-832f-0eef577ebd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a08f0e-dc7b-4030-832f-0eef577ebd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02B88F-9038-48C6-AB9D-85F6CB332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a08f0e-dc7b-4030-832f-0eef577ebd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D7BAA0-05FF-49CB-94C9-9D55B5D95F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2FE67C-F663-4652-88DA-88DFA90D2FA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285</Words>
  <Application>Microsoft Office PowerPoint</Application>
  <PresentationFormat>와이드스크린</PresentationFormat>
  <Paragraphs>89</Paragraphs>
  <Slides>13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3조 라이다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3조 라이다</dc:title>
  <dc:creator>석동윤</dc:creator>
  <cp:lastModifiedBy>Seo Myoungwon</cp:lastModifiedBy>
  <cp:revision>124</cp:revision>
  <dcterms:created xsi:type="dcterms:W3CDTF">2021-03-14T23:25:53Z</dcterms:created>
  <dcterms:modified xsi:type="dcterms:W3CDTF">2021-04-06T00:00:27Z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0x010100B82CFF43A630574881BC0BEFBFC4A241</vt:lpwstr>
  </property>
</Properties>
</file>