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8" r:id="rId5"/>
    <p:sldId id="276" r:id="rId6"/>
    <p:sldId id="28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1C575-D195-4A06-8B7A-17DD738DDA82}" v="85" dt="2021-04-20T23:08:24.440"/>
    <p1510:client id="{7E337106-3705-4D62-889A-D3B58AD23E5A}" v="2" dt="2021-04-21T23:45:41.397"/>
    <p1510:client id="{8626723B-70B3-4A62-B63A-C1B022533FA6}" v="720" dt="2021-04-21T09:43:13.978"/>
    <p1510:client id="{BEB33611-BA4F-4BBD-BDD2-A6563CA3193E}" v="26" dt="2021-04-20T09:43:3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8" y="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평" userId="S::2160340060@student.kopo.ac.kr::1705a95b-cad5-427b-bb40-28320dcbe78e" providerId="AD" clId="Web-{7E337106-3705-4D62-889A-D3B58AD23E5A}"/>
    <pc:docChg chg="addSld delSld">
      <pc:chgData name="이재평" userId="S::2160340060@student.kopo.ac.kr::1705a95b-cad5-427b-bb40-28320dcbe78e" providerId="AD" clId="Web-{7E337106-3705-4D62-889A-D3B58AD23E5A}" dt="2021-04-21T23:45:41.397" v="1"/>
      <pc:docMkLst>
        <pc:docMk/>
      </pc:docMkLst>
      <pc:sldChg chg="add del replId">
        <pc:chgData name="이재평" userId="S::2160340060@student.kopo.ac.kr::1705a95b-cad5-427b-bb40-28320dcbe78e" providerId="AD" clId="Web-{7E337106-3705-4D62-889A-D3B58AD23E5A}" dt="2021-04-21T23:45:41.397" v="1"/>
        <pc:sldMkLst>
          <pc:docMk/>
          <pc:sldMk cId="288266165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71071-28FE-4A52-9F0B-563B035AB859}" type="datetimeFigureOut">
              <a:rPr lang="en-US" altLang="ko-KR"/>
              <a:t>4/21/2021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4B32-D6B2-4130-962D-2F26733A26D5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C4F5AD5-CBB9-4CE5-8940-50F9CB50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-866"/>
            <a:ext cx="12034404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0DDAC50-2882-49CD-AB03-720CC709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" b="10950"/>
          <a:stretch/>
        </p:blipFill>
        <p:spPr>
          <a:xfrm>
            <a:off x="169719" y="136292"/>
            <a:ext cx="4951274" cy="432374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F3FDE66-6E19-4E7D-A076-70A041A2D8DF}"/>
              </a:ext>
            </a:extLst>
          </p:cNvPr>
          <p:cNvGrpSpPr/>
          <p:nvPr/>
        </p:nvGrpSpPr>
        <p:grpSpPr>
          <a:xfrm>
            <a:off x="129356" y="4441370"/>
            <a:ext cx="5067795" cy="2292411"/>
            <a:chOff x="5382491" y="179585"/>
            <a:chExt cx="5825835" cy="3090178"/>
          </a:xfrm>
        </p:grpSpPr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33DC22F8-55E9-437B-A600-C6C70614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491" y="1009224"/>
              <a:ext cx="5825835" cy="2260539"/>
            </a:xfrm>
            <a:prstGeom prst="rect">
              <a:avLst/>
            </a:prstGeom>
          </p:spPr>
        </p:pic>
        <p:pic>
          <p:nvPicPr>
            <p:cNvPr id="4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7234F4E-986D-42C9-BD25-5D3001CA5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889" r="218" b="161"/>
            <a:stretch/>
          </p:blipFill>
          <p:spPr>
            <a:xfrm>
              <a:off x="5408468" y="179585"/>
              <a:ext cx="5713274" cy="8481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4AC209-DFAB-47EA-ACD2-847CB596CF80}"/>
              </a:ext>
            </a:extLst>
          </p:cNvPr>
          <p:cNvSpPr txBox="1"/>
          <p:nvPr/>
        </p:nvSpPr>
        <p:spPr>
          <a:xfrm>
            <a:off x="6344816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EE20-96C2-40C4-863C-B785BA64209E}"/>
              </a:ext>
            </a:extLst>
          </p:cNvPr>
          <p:cNvSpPr txBox="1"/>
          <p:nvPr/>
        </p:nvSpPr>
        <p:spPr>
          <a:xfrm>
            <a:off x="5651243" y="49646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43258-430F-4FD8-820F-04DC54478D66}"/>
              </a:ext>
            </a:extLst>
          </p:cNvPr>
          <p:cNvSpPr txBox="1"/>
          <p:nvPr/>
        </p:nvSpPr>
        <p:spPr>
          <a:xfrm>
            <a:off x="6210597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E253-A904-4450-BA7A-16AC3DE7CC07}"/>
              </a:ext>
            </a:extLst>
          </p:cNvPr>
          <p:cNvSpPr txBox="1"/>
          <p:nvPr/>
        </p:nvSpPr>
        <p:spPr>
          <a:xfrm>
            <a:off x="9613641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111-58C4-48F5-B552-ACE9BBCBE164}"/>
              </a:ext>
            </a:extLst>
          </p:cNvPr>
          <p:cNvSpPr txBox="1"/>
          <p:nvPr/>
        </p:nvSpPr>
        <p:spPr>
          <a:xfrm>
            <a:off x="8920068" y="496469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236D0-9D47-4035-8FED-96822B234F93}"/>
              </a:ext>
            </a:extLst>
          </p:cNvPr>
          <p:cNvSpPr txBox="1"/>
          <p:nvPr/>
        </p:nvSpPr>
        <p:spPr>
          <a:xfrm>
            <a:off x="9479422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104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340C03-98BD-4819-8825-05DF21054A23}"/>
              </a:ext>
            </a:extLst>
          </p:cNvPr>
          <p:cNvCxnSpPr/>
          <p:nvPr/>
        </p:nvCxnSpPr>
        <p:spPr>
          <a:xfrm flipH="1">
            <a:off x="2417726" y="5253684"/>
            <a:ext cx="10450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2E7183-797C-484D-8F7E-7754970E51EB}"/>
              </a:ext>
            </a:extLst>
          </p:cNvPr>
          <p:cNvSpPr txBox="1"/>
          <p:nvPr/>
        </p:nvSpPr>
        <p:spPr>
          <a:xfrm>
            <a:off x="6524785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30A52-E0E6-4770-A18B-C0AF8D8329BB}"/>
              </a:ext>
            </a:extLst>
          </p:cNvPr>
          <p:cNvSpPr txBox="1"/>
          <p:nvPr/>
        </p:nvSpPr>
        <p:spPr>
          <a:xfrm>
            <a:off x="9793610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2F8F8-128D-4365-850A-FE9BD2CD19A7}"/>
              </a:ext>
            </a:extLst>
          </p:cNvPr>
          <p:cNvSpPr txBox="1"/>
          <p:nvPr/>
        </p:nvSpPr>
        <p:spPr>
          <a:xfrm>
            <a:off x="6341195" y="4164857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073C3-052F-4DA1-BBCA-F29501AA1764}"/>
              </a:ext>
            </a:extLst>
          </p:cNvPr>
          <p:cNvSpPr txBox="1"/>
          <p:nvPr/>
        </p:nvSpPr>
        <p:spPr>
          <a:xfrm>
            <a:off x="5647622" y="393353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</a:t>
            </a:r>
            <a:endParaRPr lang="ko-KR" altLang="en-US" sz="6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48210-86A0-4CC9-88E7-A6AABC899A98}"/>
              </a:ext>
            </a:extLst>
          </p:cNvPr>
          <p:cNvSpPr txBox="1"/>
          <p:nvPr/>
        </p:nvSpPr>
        <p:spPr>
          <a:xfrm>
            <a:off x="9610020" y="4164857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38800-37CD-4257-902A-347EC3367DB8}"/>
              </a:ext>
            </a:extLst>
          </p:cNvPr>
          <p:cNvSpPr txBox="1"/>
          <p:nvPr/>
        </p:nvSpPr>
        <p:spPr>
          <a:xfrm>
            <a:off x="8916447" y="3933538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y</a:t>
            </a:r>
            <a:endParaRPr lang="ko-KR" altLang="en-US" sz="6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FB215-0394-4F9F-B17D-2799C63B2695}"/>
              </a:ext>
            </a:extLst>
          </p:cNvPr>
          <p:cNvSpPr txBox="1"/>
          <p:nvPr/>
        </p:nvSpPr>
        <p:spPr>
          <a:xfrm>
            <a:off x="6511471" y="4164857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94235E-1ACE-4BE6-ABA6-CBFFDE9473F2}"/>
              </a:ext>
            </a:extLst>
          </p:cNvPr>
          <p:cNvSpPr txBox="1"/>
          <p:nvPr/>
        </p:nvSpPr>
        <p:spPr>
          <a:xfrm>
            <a:off x="9775033" y="418431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03191 0.046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1 0.0463 L -0.04297 -0.4511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49537 L 0 1.85185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47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0.50024 L 0.00169 0.00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97 -0.45116 L -0.05339 -0.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2694 0.00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64" y="20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6771 -0.00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39 -0.375 L 0.10807 -0.325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07 -0.32569 L 0.1194 0.0620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6" grpId="0" animBg="1"/>
      <p:bldP spid="47" grpId="0"/>
      <p:bldP spid="49" grpId="0" animBg="1"/>
      <p:bldP spid="50" grpId="0"/>
      <p:bldP spid="58" grpId="0"/>
      <p:bldP spid="58" grpId="1"/>
      <p:bldP spid="58" grpId="2"/>
      <p:bldP spid="59" grpId="0"/>
      <p:bldP spid="59" grpId="1"/>
      <p:bldP spid="5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0DDAC50-2882-49CD-AB03-720CC709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" b="10950"/>
          <a:stretch/>
        </p:blipFill>
        <p:spPr>
          <a:xfrm>
            <a:off x="169719" y="136292"/>
            <a:ext cx="4951274" cy="432374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F3FDE66-6E19-4E7D-A076-70A041A2D8DF}"/>
              </a:ext>
            </a:extLst>
          </p:cNvPr>
          <p:cNvGrpSpPr/>
          <p:nvPr/>
        </p:nvGrpSpPr>
        <p:grpSpPr>
          <a:xfrm>
            <a:off x="129356" y="4441370"/>
            <a:ext cx="5067795" cy="2292411"/>
            <a:chOff x="5382491" y="179585"/>
            <a:chExt cx="5825835" cy="3090178"/>
          </a:xfrm>
        </p:grpSpPr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33DC22F8-55E9-437B-A600-C6C70614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491" y="1009224"/>
              <a:ext cx="5825835" cy="2260539"/>
            </a:xfrm>
            <a:prstGeom prst="rect">
              <a:avLst/>
            </a:prstGeom>
          </p:spPr>
        </p:pic>
        <p:pic>
          <p:nvPicPr>
            <p:cNvPr id="4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7234F4E-986D-42C9-BD25-5D3001CA5D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889" r="218" b="161"/>
            <a:stretch/>
          </p:blipFill>
          <p:spPr>
            <a:xfrm>
              <a:off x="5408468" y="179585"/>
              <a:ext cx="5713274" cy="8481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4AC209-DFAB-47EA-ACD2-847CB596CF80}"/>
              </a:ext>
            </a:extLst>
          </p:cNvPr>
          <p:cNvSpPr txBox="1"/>
          <p:nvPr/>
        </p:nvSpPr>
        <p:spPr>
          <a:xfrm>
            <a:off x="6344816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EE20-96C2-40C4-863C-B785BA64209E}"/>
              </a:ext>
            </a:extLst>
          </p:cNvPr>
          <p:cNvSpPr txBox="1"/>
          <p:nvPr/>
        </p:nvSpPr>
        <p:spPr>
          <a:xfrm>
            <a:off x="5651243" y="49646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43258-430F-4FD8-820F-04DC54478D66}"/>
              </a:ext>
            </a:extLst>
          </p:cNvPr>
          <p:cNvSpPr txBox="1"/>
          <p:nvPr/>
        </p:nvSpPr>
        <p:spPr>
          <a:xfrm>
            <a:off x="6210597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6E253-A904-4450-BA7A-16AC3DE7CC07}"/>
              </a:ext>
            </a:extLst>
          </p:cNvPr>
          <p:cNvSpPr txBox="1"/>
          <p:nvPr/>
        </p:nvSpPr>
        <p:spPr>
          <a:xfrm>
            <a:off x="9613641" y="727788"/>
            <a:ext cx="1054360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111-58C4-48F5-B552-ACE9BBCBE164}"/>
              </a:ext>
            </a:extLst>
          </p:cNvPr>
          <p:cNvSpPr txBox="1"/>
          <p:nvPr/>
        </p:nvSpPr>
        <p:spPr>
          <a:xfrm>
            <a:off x="8920068" y="496469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236D0-9D47-4035-8FED-96822B234F93}"/>
              </a:ext>
            </a:extLst>
          </p:cNvPr>
          <p:cNvSpPr txBox="1"/>
          <p:nvPr/>
        </p:nvSpPr>
        <p:spPr>
          <a:xfrm>
            <a:off x="9479422" y="31180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104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340C03-98BD-4819-8825-05DF21054A23}"/>
              </a:ext>
            </a:extLst>
          </p:cNvPr>
          <p:cNvCxnSpPr/>
          <p:nvPr/>
        </p:nvCxnSpPr>
        <p:spPr>
          <a:xfrm flipH="1">
            <a:off x="1864475" y="5945247"/>
            <a:ext cx="10450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2E7183-797C-484D-8F7E-7754970E51EB}"/>
              </a:ext>
            </a:extLst>
          </p:cNvPr>
          <p:cNvSpPr txBox="1"/>
          <p:nvPr/>
        </p:nvSpPr>
        <p:spPr>
          <a:xfrm>
            <a:off x="6524785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35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30A52-E0E6-4770-A18B-C0AF8D8329BB}"/>
              </a:ext>
            </a:extLst>
          </p:cNvPr>
          <p:cNvSpPr txBox="1"/>
          <p:nvPr/>
        </p:nvSpPr>
        <p:spPr>
          <a:xfrm>
            <a:off x="9793610" y="7498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15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2F8F8-128D-4365-850A-FE9BD2CD19A7}"/>
              </a:ext>
            </a:extLst>
          </p:cNvPr>
          <p:cNvSpPr txBox="1"/>
          <p:nvPr/>
        </p:nvSpPr>
        <p:spPr>
          <a:xfrm>
            <a:off x="6341195" y="4164857"/>
            <a:ext cx="2262158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073C3-052F-4DA1-BBCA-F29501AA1764}"/>
              </a:ext>
            </a:extLst>
          </p:cNvPr>
          <p:cNvSpPr txBox="1"/>
          <p:nvPr/>
        </p:nvSpPr>
        <p:spPr>
          <a:xfrm>
            <a:off x="5647622" y="3933538"/>
            <a:ext cx="22220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</a:t>
            </a:r>
          </a:p>
          <a:p>
            <a:r>
              <a:rPr lang="en-US" altLang="ko-KR" sz="6000" dirty="0"/>
              <a:t>(=&amp;a)</a:t>
            </a:r>
            <a:endParaRPr lang="ko-KR" altLang="en-US" sz="6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938800-37CD-4257-902A-347EC3367DB8}"/>
              </a:ext>
            </a:extLst>
          </p:cNvPr>
          <p:cNvSpPr txBox="1"/>
          <p:nvPr/>
        </p:nvSpPr>
        <p:spPr>
          <a:xfrm>
            <a:off x="8916447" y="3933538"/>
            <a:ext cx="22829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y</a:t>
            </a:r>
          </a:p>
          <a:p>
            <a:r>
              <a:rPr lang="en-US" altLang="ko-KR" sz="6000" dirty="0"/>
              <a:t>(=&amp;b)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5D206-CF33-4171-BF55-ECCB740CDB87}"/>
              </a:ext>
            </a:extLst>
          </p:cNvPr>
          <p:cNvSpPr txBox="1"/>
          <p:nvPr/>
        </p:nvSpPr>
        <p:spPr>
          <a:xfrm>
            <a:off x="6096000" y="2686362"/>
            <a:ext cx="156966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번지 참조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BED9F-78E2-4162-AB75-D425D8585384}"/>
              </a:ext>
            </a:extLst>
          </p:cNvPr>
          <p:cNvSpPr txBox="1"/>
          <p:nvPr/>
        </p:nvSpPr>
        <p:spPr>
          <a:xfrm>
            <a:off x="9479422" y="4164856"/>
            <a:ext cx="2262158" cy="6904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46CCA8-0D58-4BBB-AFA1-925D143D2D76}"/>
              </a:ext>
            </a:extLst>
          </p:cNvPr>
          <p:cNvSpPr txBox="1"/>
          <p:nvPr/>
        </p:nvSpPr>
        <p:spPr>
          <a:xfrm>
            <a:off x="6210597" y="1764578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&amp;a</a:t>
            </a:r>
            <a:endParaRPr lang="ko-KR" altLang="en-US" sz="6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30FA72-8376-4320-BD22-198379A91606}"/>
              </a:ext>
            </a:extLst>
          </p:cNvPr>
          <p:cNvSpPr txBox="1"/>
          <p:nvPr/>
        </p:nvSpPr>
        <p:spPr>
          <a:xfrm>
            <a:off x="9613568" y="2686362"/>
            <a:ext cx="156966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104</a:t>
            </a:r>
            <a:r>
              <a:rPr lang="ko-KR" altLang="en-US" dirty="0"/>
              <a:t>번지 참조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070E2-73DD-4577-9FC2-62DAB6DF2C5E}"/>
              </a:ext>
            </a:extLst>
          </p:cNvPr>
          <p:cNvSpPr txBox="1"/>
          <p:nvPr/>
        </p:nvSpPr>
        <p:spPr>
          <a:xfrm>
            <a:off x="9728165" y="1764578"/>
            <a:ext cx="127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&amp;b</a:t>
            </a:r>
            <a:endParaRPr lang="ko-KR" altLang="en-US" sz="60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4DE3255-65DA-40A7-921F-784C5ECA3370}"/>
              </a:ext>
            </a:extLst>
          </p:cNvPr>
          <p:cNvCxnSpPr>
            <a:cxnSpLocks/>
          </p:cNvCxnSpPr>
          <p:nvPr/>
        </p:nvCxnSpPr>
        <p:spPr>
          <a:xfrm flipV="1">
            <a:off x="7399176" y="1512132"/>
            <a:ext cx="2214465" cy="2514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A489AB-061C-47DB-AF41-95DDB959F6C3}"/>
              </a:ext>
            </a:extLst>
          </p:cNvPr>
          <p:cNvCxnSpPr>
            <a:cxnSpLocks/>
          </p:cNvCxnSpPr>
          <p:nvPr/>
        </p:nvCxnSpPr>
        <p:spPr>
          <a:xfrm flipH="1" flipV="1">
            <a:off x="7425994" y="1512132"/>
            <a:ext cx="2624723" cy="26081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24B01F-423D-488B-8381-F4CEBD9BB712}"/>
              </a:ext>
            </a:extLst>
          </p:cNvPr>
          <p:cNvCxnSpPr>
            <a:endCxn id="6" idx="3"/>
          </p:cNvCxnSpPr>
          <p:nvPr/>
        </p:nvCxnSpPr>
        <p:spPr>
          <a:xfrm flipH="1">
            <a:off x="7399176" y="614723"/>
            <a:ext cx="853476" cy="45829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73B8ED7-84D4-40B7-8206-C56CF2E9903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852007" y="1073021"/>
            <a:ext cx="761634" cy="26400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6976F8-4A84-484F-9641-1EF56B04D62C}"/>
              </a:ext>
            </a:extLst>
          </p:cNvPr>
          <p:cNvCxnSpPr>
            <a:cxnSpLocks/>
          </p:cNvCxnSpPr>
          <p:nvPr/>
        </p:nvCxnSpPr>
        <p:spPr>
          <a:xfrm>
            <a:off x="8852007" y="596074"/>
            <a:ext cx="761561" cy="36721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ACFF86A-936F-45E1-AFD6-5AB02238135E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399176" y="1073021"/>
            <a:ext cx="853476" cy="2601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03998 -0.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04623 0.24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1201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02214 0.2402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8 -0.375 L -0.03567 -0.3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0.24028 L 0.31068 0.240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14 0.24027 L -0.23828 0.2391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22222E-6 L 0.21016 -0.0877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-439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5299 0.0601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6" grpId="0" animBg="1"/>
      <p:bldP spid="47" grpId="0"/>
      <p:bldP spid="50" grpId="0"/>
      <p:bldP spid="12" grpId="0" animBg="1"/>
      <p:bldP spid="12" grpId="1" animBg="1"/>
      <p:bldP spid="12" grpId="2" animBg="1"/>
      <p:bldP spid="22" grpId="0" animBg="1"/>
      <p:bldP spid="28" grpId="0"/>
      <p:bldP spid="29" grpId="0" animBg="1"/>
      <p:bldP spid="29" grpId="1" animBg="1"/>
      <p:bldP spid="29" grpId="2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D7BAA0-05FF-49CB-94C9-9D55B5D95F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02B88F-9038-48C6-AB9D-85F6CB3328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fa08f0e-dc7b-4030-832f-0eef577ebd6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2FE67C-F663-4652-88DA-88DFA90D2FA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Seo Myoungwon</cp:lastModifiedBy>
  <cp:revision>27</cp:revision>
  <dcterms:created xsi:type="dcterms:W3CDTF">2021-03-14T23:25:53Z</dcterms:created>
  <dcterms:modified xsi:type="dcterms:W3CDTF">2021-04-21T23:45:49Z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