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25"/>
  </p:notesMasterIdLst>
  <p:sldIdLst>
    <p:sldId id="278" r:id="rId6"/>
    <p:sldId id="283" r:id="rId7"/>
    <p:sldId id="279" r:id="rId8"/>
    <p:sldId id="280" r:id="rId9"/>
    <p:sldId id="281" r:id="rId10"/>
    <p:sldId id="284" r:id="rId11"/>
    <p:sldId id="285" r:id="rId12"/>
    <p:sldId id="286" r:id="rId13"/>
    <p:sldId id="287" r:id="rId14"/>
    <p:sldId id="270" r:id="rId15"/>
    <p:sldId id="271" r:id="rId16"/>
    <p:sldId id="288" r:id="rId17"/>
    <p:sldId id="289" r:id="rId18"/>
    <p:sldId id="274" r:id="rId19"/>
    <p:sldId id="275" r:id="rId20"/>
    <p:sldId id="290" r:id="rId21"/>
    <p:sldId id="291" r:id="rId22"/>
    <p:sldId id="277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94745-AE8E-403B-A81B-BA5F1812243B}" v="18" dt="2021-04-21T16:31:44.279"/>
    <p1510:client id="{2221C575-D195-4A06-8B7A-17DD738DDA82}" v="85" dt="2021-04-20T23:08:24.440"/>
    <p1510:client id="{34750F99-DCE0-4536-8C42-C5F0E753321D}" v="2" dt="2021-04-21T23:09:02.742"/>
    <p1510:client id="{3E94C1A4-D2F9-4105-8637-30A6135C792D}" v="2" dt="2021-04-21T23:41:00.614"/>
    <p1510:client id="{57E4202C-B6D7-448D-A540-2D6E492877F5}" v="2" dt="2021-04-21T23:41:24.833"/>
    <p1510:client id="{8626723B-70B3-4A62-B63A-C1B022533FA6}" v="720" dt="2021-04-21T09:43:13.978"/>
    <p1510:client id="{BEB33611-BA4F-4BBD-BDD2-A6563CA3193E}" v="26" dt="2021-04-20T09:43:3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아" userId="S::2160340058@student.kopo.ac.kr::809bc250-ae37-4c94-a402-303f632b6b93" providerId="AD" clId="Web-{0CD94745-AE8E-403B-A81B-BA5F1812243B}"/>
    <pc:docChg chg="modSld">
      <pc:chgData name="이승아" userId="S::2160340058@student.kopo.ac.kr::809bc250-ae37-4c94-a402-303f632b6b93" providerId="AD" clId="Web-{0CD94745-AE8E-403B-A81B-BA5F1812243B}" dt="2021-04-21T18:35:11.189" v="727"/>
      <pc:docMkLst>
        <pc:docMk/>
      </pc:docMkLst>
      <pc:sldChg chg="delSp modSp modNotes">
        <pc:chgData name="이승아" userId="S::2160340058@student.kopo.ac.kr::809bc250-ae37-4c94-a402-303f632b6b93" providerId="AD" clId="Web-{0CD94745-AE8E-403B-A81B-BA5F1812243B}" dt="2021-04-21T18:35:11.189" v="727"/>
        <pc:sldMkLst>
          <pc:docMk/>
          <pc:sldMk cId="2308803078" sldId="277"/>
        </pc:sldMkLst>
        <pc:spChg chg="del">
          <ac:chgData name="이승아" userId="S::2160340058@student.kopo.ac.kr::809bc250-ae37-4c94-a402-303f632b6b93" providerId="AD" clId="Web-{0CD94745-AE8E-403B-A81B-BA5F1812243B}" dt="2021-04-21T16:25:19.607" v="12"/>
          <ac:spMkLst>
            <pc:docMk/>
            <pc:sldMk cId="2308803078" sldId="277"/>
            <ac:spMk id="4" creationId="{94850708-1E46-480B-AB25-AC7BED392D8E}"/>
          </ac:spMkLst>
        </pc:spChg>
        <pc:spChg chg="del">
          <ac:chgData name="이승아" userId="S::2160340058@student.kopo.ac.kr::809bc250-ae37-4c94-a402-303f632b6b93" providerId="AD" clId="Web-{0CD94745-AE8E-403B-A81B-BA5F1812243B}" dt="2021-04-21T16:25:18.873" v="11"/>
          <ac:spMkLst>
            <pc:docMk/>
            <pc:sldMk cId="2308803078" sldId="277"/>
            <ac:spMk id="6" creationId="{75388F91-1BED-4496-93B1-ED78D19AC97F}"/>
          </ac:spMkLst>
        </pc:spChg>
        <pc:picChg chg="mod modCrop">
          <ac:chgData name="이승아" userId="S::2160340058@student.kopo.ac.kr::809bc250-ae37-4c94-a402-303f632b6b93" providerId="AD" clId="Web-{0CD94745-AE8E-403B-A81B-BA5F1812243B}" dt="2021-04-21T16:26:55.189" v="27" actId="1076"/>
          <ac:picMkLst>
            <pc:docMk/>
            <pc:sldMk cId="2308803078" sldId="277"/>
            <ac:picMk id="3" creationId="{8267B004-018A-4C47-A278-1905F7CB206B}"/>
          </ac:picMkLst>
        </pc:picChg>
        <pc:picChg chg="mod">
          <ac:chgData name="이승아" userId="S::2160340058@student.kopo.ac.kr::809bc250-ae37-4c94-a402-303f632b6b93" providerId="AD" clId="Web-{0CD94745-AE8E-403B-A81B-BA5F1812243B}" dt="2021-04-21T16:31:44.279" v="30" actId="1076"/>
          <ac:picMkLst>
            <pc:docMk/>
            <pc:sldMk cId="2308803078" sldId="277"/>
            <ac:picMk id="5" creationId="{762DF9B3-F31E-418E-827C-2ADEADDD8CC6}"/>
          </ac:picMkLst>
        </pc:picChg>
      </pc:sldChg>
    </pc:docChg>
  </pc:docChgLst>
  <pc:docChgLst>
    <pc:chgData name="이용현" userId="S::2160340059@student.kopo.ac.kr::62d91742-50f0-4904-99d5-10d2d488412a" providerId="AD" clId="Web-{3E94C1A4-D2F9-4105-8637-30A6135C792D}"/>
    <pc:docChg chg="addSld delSld addMainMaster modMainMaster">
      <pc:chgData name="이용현" userId="S::2160340059@student.kopo.ac.kr::62d91742-50f0-4904-99d5-10d2d488412a" providerId="AD" clId="Web-{3E94C1A4-D2F9-4105-8637-30A6135C792D}" dt="2021-04-21T23:41:00.614" v="1"/>
      <pc:docMkLst>
        <pc:docMk/>
      </pc:docMkLst>
      <pc:sldChg chg="del">
        <pc:chgData name="이용현" userId="S::2160340059@student.kopo.ac.kr::62d91742-50f0-4904-99d5-10d2d488412a" providerId="AD" clId="Web-{3E94C1A4-D2F9-4105-8637-30A6135C792D}" dt="2021-04-21T23:41:00.614" v="1"/>
        <pc:sldMkLst>
          <pc:docMk/>
          <pc:sldMk cId="662031364" sldId="272"/>
        </pc:sldMkLst>
      </pc:sldChg>
      <pc:sldChg chg="add">
        <pc:chgData name="이용현" userId="S::2160340059@student.kopo.ac.kr::62d91742-50f0-4904-99d5-10d2d488412a" providerId="AD" clId="Web-{3E94C1A4-D2F9-4105-8637-30A6135C792D}" dt="2021-04-21T23:40:56.958" v="0"/>
        <pc:sldMkLst>
          <pc:docMk/>
          <pc:sldMk cId="451197089" sldId="288"/>
        </pc:sldMkLst>
      </pc:sldChg>
      <pc:sldMasterChg chg="add addSldLayout">
        <pc:chgData name="이용현" userId="S::2160340059@student.kopo.ac.kr::62d91742-50f0-4904-99d5-10d2d488412a" providerId="AD" clId="Web-{3E94C1A4-D2F9-4105-8637-30A6135C792D}" dt="2021-04-21T23:40:56.958" v="0"/>
        <pc:sldMasterMkLst>
          <pc:docMk/>
          <pc:sldMasterMk cId="3686743294" sldId="2147483648"/>
        </pc:sldMasterMkLst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62196340" sldId="2147483652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replId modSldLayout">
        <pc:chgData name="이용현" userId="S::2160340059@student.kopo.ac.kr::62d91742-50f0-4904-99d5-10d2d488412a" providerId="AD" clId="Web-{3E94C1A4-D2F9-4105-8637-30A6135C792D}" dt="2021-04-21T23:40:56.958" v="0"/>
        <pc:sldMasterMkLst>
          <pc:docMk/>
          <pc:sldMasterMk cId="685515429" sldId="2147483660"/>
        </pc:sldMasterMkLst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3730061345" sldId="2147483661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348332626" sldId="2147483662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1220313985" sldId="2147483663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4050251020" sldId="2147483664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3396174450" sldId="2147483665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326138945" sldId="2147483666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3135738503" sldId="2147483667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1184035432" sldId="2147483668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1235612077" sldId="2147483669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2726272566" sldId="2147483670"/>
          </pc:sldLayoutMkLst>
        </pc:sldLayoutChg>
        <pc:sldLayoutChg chg="replId">
          <pc:chgData name="이용현" userId="S::2160340059@student.kopo.ac.kr::62d91742-50f0-4904-99d5-10d2d488412a" providerId="AD" clId="Web-{3E94C1A4-D2F9-4105-8637-30A6135C792D}" dt="2021-04-21T23:40:56.958" v="0"/>
          <pc:sldLayoutMkLst>
            <pc:docMk/>
            <pc:sldMasterMk cId="685515429" sldId="2147483660"/>
            <pc:sldLayoutMk cId="2448509376" sldId="2147483671"/>
          </pc:sldLayoutMkLst>
        </pc:sldLayoutChg>
      </pc:sldMasterChg>
    </pc:docChg>
  </pc:docChgLst>
  <pc:docChgLst>
    <pc:chgData name="이승아" userId="S::2160340058@student.kopo.ac.kr::809bc250-ae37-4c94-a402-303f632b6b93" providerId="AD" clId="Web-{AEA460E9-421C-43D5-A7C0-53B6EEBED1CB}"/>
    <pc:docChg chg="modSld">
      <pc:chgData name="이승아" userId="S::2160340058@student.kopo.ac.kr::809bc250-ae37-4c94-a402-303f632b6b93" providerId="AD" clId="Web-{AEA460E9-421C-43D5-A7C0-53B6EEBED1CB}" dt="2021-04-21T12:50:44.648" v="40"/>
      <pc:docMkLst>
        <pc:docMk/>
      </pc:docMkLst>
      <pc:sldChg chg="modNotes">
        <pc:chgData name="이승아" userId="S::2160340058@student.kopo.ac.kr::809bc250-ae37-4c94-a402-303f632b6b93" providerId="AD" clId="Web-{AEA460E9-421C-43D5-A7C0-53B6EEBED1CB}" dt="2021-04-21T12:50:44.648" v="40"/>
        <pc:sldMkLst>
          <pc:docMk/>
          <pc:sldMk cId="2308803078" sldId="277"/>
        </pc:sldMkLst>
      </pc:sldChg>
    </pc:docChg>
  </pc:docChgLst>
  <pc:docChgLst>
    <pc:chgData name="이용현" userId="S::2160340059@student.kopo.ac.kr::62d91742-50f0-4904-99d5-10d2d488412a" providerId="AD" clId="Web-{57E4202C-B6D7-448D-A540-2D6E492877F5}"/>
    <pc:docChg chg="addSld delSld">
      <pc:chgData name="이용현" userId="S::2160340059@student.kopo.ac.kr::62d91742-50f0-4904-99d5-10d2d488412a" providerId="AD" clId="Web-{57E4202C-B6D7-448D-A540-2D6E492877F5}" dt="2021-04-21T23:41:24.833" v="1"/>
      <pc:docMkLst>
        <pc:docMk/>
      </pc:docMkLst>
      <pc:sldChg chg="del">
        <pc:chgData name="이용현" userId="S::2160340059@student.kopo.ac.kr::62d91742-50f0-4904-99d5-10d2d488412a" providerId="AD" clId="Web-{57E4202C-B6D7-448D-A540-2D6E492877F5}" dt="2021-04-21T23:41:22.286" v="0"/>
        <pc:sldMkLst>
          <pc:docMk/>
          <pc:sldMk cId="2897717753" sldId="273"/>
        </pc:sldMkLst>
      </pc:sldChg>
      <pc:sldChg chg="add">
        <pc:chgData name="이용현" userId="S::2160340059@student.kopo.ac.kr::62d91742-50f0-4904-99d5-10d2d488412a" providerId="AD" clId="Web-{57E4202C-B6D7-448D-A540-2D6E492877F5}" dt="2021-04-21T23:41:24.833" v="1"/>
        <pc:sldMkLst>
          <pc:docMk/>
          <pc:sldMk cId="2468217369" sldId="289"/>
        </pc:sldMkLst>
      </pc:sldChg>
    </pc:docChg>
  </pc:docChgLst>
  <pc:docChgLst>
    <pc:chgData name="이승아" userId="S::2160340058@student.kopo.ac.kr::809bc250-ae37-4c94-a402-303f632b6b93" providerId="AD" clId="Web-{BEB33611-BA4F-4BBD-BDD2-A6563CA3193E}"/>
    <pc:docChg chg="modSld">
      <pc:chgData name="이승아" userId="S::2160340058@student.kopo.ac.kr::809bc250-ae37-4c94-a402-303f632b6b93" providerId="AD" clId="Web-{BEB33611-BA4F-4BBD-BDD2-A6563CA3193E}" dt="2021-04-20T09:47:34.332" v="83"/>
      <pc:docMkLst>
        <pc:docMk/>
      </pc:docMkLst>
      <pc:sldChg chg="addSp modSp modNotes">
        <pc:chgData name="이승아" userId="S::2160340058@student.kopo.ac.kr::809bc250-ae37-4c94-a402-303f632b6b93" providerId="AD" clId="Web-{BEB33611-BA4F-4BBD-BDD2-A6563CA3193E}" dt="2021-04-20T09:47:34.332" v="83"/>
        <pc:sldMkLst>
          <pc:docMk/>
          <pc:sldMk cId="2308803078" sldId="277"/>
        </pc:sldMkLst>
        <pc:spChg chg="add mod">
          <ac:chgData name="이승아" userId="S::2160340058@student.kopo.ac.kr::809bc250-ae37-4c94-a402-303f632b6b93" providerId="AD" clId="Web-{BEB33611-BA4F-4BBD-BDD2-A6563CA3193E}" dt="2021-04-20T08:10:06.654" v="15" actId="1076"/>
          <ac:spMkLst>
            <pc:docMk/>
            <pc:sldMk cId="2308803078" sldId="277"/>
            <ac:spMk id="4" creationId="{94850708-1E46-480B-AB25-AC7BED392D8E}"/>
          </ac:spMkLst>
        </pc:spChg>
        <pc:spChg chg="add mod">
          <ac:chgData name="이승아" userId="S::2160340058@student.kopo.ac.kr::809bc250-ae37-4c94-a402-303f632b6b93" providerId="AD" clId="Web-{BEB33611-BA4F-4BBD-BDD2-A6563CA3193E}" dt="2021-04-20T09:43:31.551" v="55" actId="14100"/>
          <ac:spMkLst>
            <pc:docMk/>
            <pc:sldMk cId="2308803078" sldId="277"/>
            <ac:spMk id="6" creationId="{75388F91-1BED-4496-93B1-ED78D19AC97F}"/>
          </ac:spMkLst>
        </pc:spChg>
        <pc:picChg chg="mod modCrop">
          <ac:chgData name="이승아" userId="S::2160340058@student.kopo.ac.kr::809bc250-ae37-4c94-a402-303f632b6b93" providerId="AD" clId="Web-{BEB33611-BA4F-4BBD-BDD2-A6563CA3193E}" dt="2021-04-20T07:55:45.979" v="3"/>
          <ac:picMkLst>
            <pc:docMk/>
            <pc:sldMk cId="2308803078" sldId="277"/>
            <ac:picMk id="2" creationId="{6FEE2892-00B4-4C09-8A29-6BC2A8D97B4E}"/>
          </ac:picMkLst>
        </pc:picChg>
        <pc:picChg chg="add mod modCrop">
          <ac:chgData name="이승아" userId="S::2160340058@student.kopo.ac.kr::809bc250-ae37-4c94-a402-303f632b6b93" providerId="AD" clId="Web-{BEB33611-BA4F-4BBD-BDD2-A6563CA3193E}" dt="2021-04-20T08:10:06.654" v="14" actId="1076"/>
          <ac:picMkLst>
            <pc:docMk/>
            <pc:sldMk cId="2308803078" sldId="277"/>
            <ac:picMk id="3" creationId="{8267B004-018A-4C47-A278-1905F7CB206B}"/>
          </ac:picMkLst>
        </pc:picChg>
        <pc:picChg chg="add mod">
          <ac:chgData name="이승아" userId="S::2160340058@student.kopo.ac.kr::809bc250-ae37-4c94-a402-303f632b6b93" providerId="AD" clId="Web-{BEB33611-BA4F-4BBD-BDD2-A6563CA3193E}" dt="2021-04-20T09:38:44.426" v="21" actId="1076"/>
          <ac:picMkLst>
            <pc:docMk/>
            <pc:sldMk cId="2308803078" sldId="277"/>
            <ac:picMk id="5" creationId="{762DF9B3-F31E-418E-827C-2ADEADDD8CC6}"/>
          </ac:picMkLst>
        </pc:picChg>
      </pc:sldChg>
    </pc:docChg>
  </pc:docChgLst>
  <pc:docChgLst>
    <pc:chgData name="원동현" userId="S::2160340057@student.kopo.ac.kr::5a5a4918-743d-43fe-a470-a33f5486373a" providerId="AD" clId="Web-{8626723B-70B3-4A62-B63A-C1B022533FA6}"/>
    <pc:docChg chg="addSld delSld modSld">
      <pc:chgData name="원동현" userId="S::2160340057@student.kopo.ac.kr::5a5a4918-743d-43fe-a470-a33f5486373a" providerId="AD" clId="Web-{8626723B-70B3-4A62-B63A-C1B022533FA6}" dt="2021-04-21T09:43:13.978" v="378" actId="1076"/>
      <pc:docMkLst>
        <pc:docMk/>
      </pc:docMkLst>
      <pc:sldChg chg="addSp delSp modSp">
        <pc:chgData name="원동현" userId="S::2160340057@student.kopo.ac.kr::5a5a4918-743d-43fe-a470-a33f5486373a" providerId="AD" clId="Web-{8626723B-70B3-4A62-B63A-C1B022533FA6}" dt="2021-04-21T09:18:52.915" v="87"/>
        <pc:sldMkLst>
          <pc:docMk/>
          <pc:sldMk cId="2300192044" sldId="280"/>
        </pc:sldMkLst>
        <pc:spChg chg="add del mod">
          <ac:chgData name="원동현" userId="S::2160340057@student.kopo.ac.kr::5a5a4918-743d-43fe-a470-a33f5486373a" providerId="AD" clId="Web-{8626723B-70B3-4A62-B63A-C1B022533FA6}" dt="2021-04-21T09:18:52.915" v="87"/>
          <ac:spMkLst>
            <pc:docMk/>
            <pc:sldMk cId="2300192044" sldId="280"/>
            <ac:spMk id="2" creationId="{59572716-DF30-4686-8512-79475797CEA0}"/>
          </ac:spMkLst>
        </pc:spChg>
      </pc:sldChg>
      <pc:sldChg chg="addSp delSp modSp">
        <pc:chgData name="원동현" userId="S::2160340057@student.kopo.ac.kr::5a5a4918-743d-43fe-a470-a33f5486373a" providerId="AD" clId="Web-{8626723B-70B3-4A62-B63A-C1B022533FA6}" dt="2021-04-21T09:17:31.398" v="42"/>
        <pc:sldMkLst>
          <pc:docMk/>
          <pc:sldMk cId="1011794622" sldId="281"/>
        </pc:sldMkLst>
        <pc:spChg chg="add del mod">
          <ac:chgData name="원동현" userId="S::2160340057@student.kopo.ac.kr::5a5a4918-743d-43fe-a470-a33f5486373a" providerId="AD" clId="Web-{8626723B-70B3-4A62-B63A-C1B022533FA6}" dt="2021-04-21T09:17:31.398" v="42"/>
          <ac:spMkLst>
            <pc:docMk/>
            <pc:sldMk cId="1011794622" sldId="281"/>
            <ac:spMk id="2" creationId="{B0DE346B-6436-48E0-BE0B-09F09CBC67B8}"/>
          </ac:spMkLst>
        </pc:spChg>
      </pc:sldChg>
      <pc:sldChg chg="addSp delSp modSp new del">
        <pc:chgData name="원동현" userId="S::2160340057@student.kopo.ac.kr::5a5a4918-743d-43fe-a470-a33f5486373a" providerId="AD" clId="Web-{8626723B-70B3-4A62-B63A-C1B022533FA6}" dt="2021-04-21T09:15:01.895" v="5"/>
        <pc:sldMkLst>
          <pc:docMk/>
          <pc:sldMk cId="1731878967" sldId="282"/>
        </pc:sldMkLst>
        <pc:spChg chg="add del mod">
          <ac:chgData name="원동현" userId="S::2160340057@student.kopo.ac.kr::5a5a4918-743d-43fe-a470-a33f5486373a" providerId="AD" clId="Web-{8626723B-70B3-4A62-B63A-C1B022533FA6}" dt="2021-04-21T09:14:50.442" v="3"/>
          <ac:spMkLst>
            <pc:docMk/>
            <pc:sldMk cId="1731878967" sldId="282"/>
            <ac:spMk id="2" creationId="{AC03948B-40D1-4415-A404-89B2BABEADA9}"/>
          </ac:spMkLst>
        </pc:spChg>
      </pc:sldChg>
      <pc:sldChg chg="addSp delSp modSp new">
        <pc:chgData name="원동현" userId="S::2160340057@student.kopo.ac.kr::5a5a4918-743d-43fe-a470-a33f5486373a" providerId="AD" clId="Web-{8626723B-70B3-4A62-B63A-C1B022533FA6}" dt="2021-04-21T09:16:51.460" v="35" actId="20577"/>
        <pc:sldMkLst>
          <pc:docMk/>
          <pc:sldMk cId="2922586310" sldId="283"/>
        </pc:sldMkLst>
        <pc:spChg chg="mod">
          <ac:chgData name="원동현" userId="S::2160340057@student.kopo.ac.kr::5a5a4918-743d-43fe-a470-a33f5486373a" providerId="AD" clId="Web-{8626723B-70B3-4A62-B63A-C1B022533FA6}" dt="2021-04-21T09:16:14.725" v="22" actId="20577"/>
          <ac:spMkLst>
            <pc:docMk/>
            <pc:sldMk cId="2922586310" sldId="283"/>
            <ac:spMk id="2" creationId="{813CA24C-0068-43F1-B802-5F0DC8B5F9C4}"/>
          </ac:spMkLst>
        </pc:spChg>
        <pc:spChg chg="del mod">
          <ac:chgData name="원동현" userId="S::2160340057@student.kopo.ac.kr::5a5a4918-743d-43fe-a470-a33f5486373a" providerId="AD" clId="Web-{8626723B-70B3-4A62-B63A-C1B022533FA6}" dt="2021-04-21T09:15:47.849" v="20"/>
          <ac:spMkLst>
            <pc:docMk/>
            <pc:sldMk cId="2922586310" sldId="283"/>
            <ac:spMk id="3" creationId="{36151BEF-49C7-42C3-95CD-A557336D37AB}"/>
          </ac:spMkLst>
        </pc:spChg>
        <pc:spChg chg="add mod">
          <ac:chgData name="원동현" userId="S::2160340057@student.kopo.ac.kr::5a5a4918-743d-43fe-a470-a33f5486373a" providerId="AD" clId="Web-{8626723B-70B3-4A62-B63A-C1B022533FA6}" dt="2021-04-21T09:16:51.460" v="35" actId="20577"/>
          <ac:spMkLst>
            <pc:docMk/>
            <pc:sldMk cId="2922586310" sldId="283"/>
            <ac:spMk id="5" creationId="{2259B2B3-4CC4-4E98-8D71-0D2309729939}"/>
          </ac:spMkLst>
        </pc:spChg>
      </pc:sldChg>
      <pc:sldChg chg="new del">
        <pc:chgData name="원동현" userId="S::2160340057@student.kopo.ac.kr::5a5a4918-743d-43fe-a470-a33f5486373a" providerId="AD" clId="Web-{8626723B-70B3-4A62-B63A-C1B022533FA6}" dt="2021-04-21T09:17:12.616" v="38"/>
        <pc:sldMkLst>
          <pc:docMk/>
          <pc:sldMk cId="2813977295" sldId="284"/>
        </pc:sldMkLst>
      </pc:sldChg>
      <pc:sldChg chg="modSp new">
        <pc:chgData name="원동현" userId="S::2160340057@student.kopo.ac.kr::5a5a4918-743d-43fe-a470-a33f5486373a" providerId="AD" clId="Web-{8626723B-70B3-4A62-B63A-C1B022533FA6}" dt="2021-04-21T09:22:12.748" v="280" actId="20577"/>
        <pc:sldMkLst>
          <pc:docMk/>
          <pc:sldMk cId="3226020145" sldId="284"/>
        </pc:sldMkLst>
        <pc:spChg chg="mod">
          <ac:chgData name="원동현" userId="S::2160340057@student.kopo.ac.kr::5a5a4918-743d-43fe-a470-a33f5486373a" providerId="AD" clId="Web-{8626723B-70B3-4A62-B63A-C1B022533FA6}" dt="2021-04-21T09:19:03.868" v="90" actId="20577"/>
          <ac:spMkLst>
            <pc:docMk/>
            <pc:sldMk cId="3226020145" sldId="284"/>
            <ac:spMk id="2" creationId="{0FFF413F-50B1-4DC0-85CD-2A5204167833}"/>
          </ac:spMkLst>
        </pc:spChg>
        <pc:spChg chg="mod">
          <ac:chgData name="원동현" userId="S::2160340057@student.kopo.ac.kr::5a5a4918-743d-43fe-a470-a33f5486373a" providerId="AD" clId="Web-{8626723B-70B3-4A62-B63A-C1B022533FA6}" dt="2021-04-21T09:22:12.748" v="280" actId="20577"/>
          <ac:spMkLst>
            <pc:docMk/>
            <pc:sldMk cId="3226020145" sldId="284"/>
            <ac:spMk id="3" creationId="{35AB8B80-A8DA-40CD-92C6-3D88A76A33AB}"/>
          </ac:spMkLst>
        </pc:spChg>
      </pc:sldChg>
      <pc:sldChg chg="addSp delSp modSp new">
        <pc:chgData name="원동현" userId="S::2160340057@student.kopo.ac.kr::5a5a4918-743d-43fe-a470-a33f5486373a" providerId="AD" clId="Web-{8626723B-70B3-4A62-B63A-C1B022533FA6}" dt="2021-04-21T09:32:53.608" v="298" actId="1076"/>
        <pc:sldMkLst>
          <pc:docMk/>
          <pc:sldMk cId="2811339799" sldId="285"/>
        </pc:sldMkLst>
        <pc:spChg chg="mod">
          <ac:chgData name="원동현" userId="S::2160340057@student.kopo.ac.kr::5a5a4918-743d-43fe-a470-a33f5486373a" providerId="AD" clId="Web-{8626723B-70B3-4A62-B63A-C1B022533FA6}" dt="2021-04-21T09:32:17.685" v="291" actId="20577"/>
          <ac:spMkLst>
            <pc:docMk/>
            <pc:sldMk cId="2811339799" sldId="285"/>
            <ac:spMk id="2" creationId="{069B9A90-C126-483A-8BA0-151EF0CADF47}"/>
          </ac:spMkLst>
        </pc:spChg>
        <pc:spChg chg="del">
          <ac:chgData name="원동현" userId="S::2160340057@student.kopo.ac.kr::5a5a4918-743d-43fe-a470-a33f5486373a" providerId="AD" clId="Web-{8626723B-70B3-4A62-B63A-C1B022533FA6}" dt="2021-04-21T09:32:24.092" v="292"/>
          <ac:spMkLst>
            <pc:docMk/>
            <pc:sldMk cId="2811339799" sldId="285"/>
            <ac:spMk id="3" creationId="{5BA18F06-5359-49DC-9E5E-770F8925FAA5}"/>
          </ac:spMkLst>
        </pc:spChg>
        <pc:picChg chg="add mod ord">
          <ac:chgData name="원동현" userId="S::2160340057@student.kopo.ac.kr::5a5a4918-743d-43fe-a470-a33f5486373a" providerId="AD" clId="Web-{8626723B-70B3-4A62-B63A-C1B022533FA6}" dt="2021-04-21T09:32:53.608" v="298" actId="1076"/>
          <ac:picMkLst>
            <pc:docMk/>
            <pc:sldMk cId="2811339799" sldId="285"/>
            <ac:picMk id="4" creationId="{FFF3032A-6318-4B95-9602-C0F0914B6EBF}"/>
          </ac:picMkLst>
        </pc:picChg>
      </pc:sldChg>
      <pc:sldChg chg="new del">
        <pc:chgData name="원동현" userId="S::2160340057@student.kopo.ac.kr::5a5a4918-743d-43fe-a470-a33f5486373a" providerId="AD" clId="Web-{8626723B-70B3-4A62-B63A-C1B022533FA6}" dt="2021-04-21T09:17:19.413" v="39"/>
        <pc:sldMkLst>
          <pc:docMk/>
          <pc:sldMk cId="3036462535" sldId="285"/>
        </pc:sldMkLst>
      </pc:sldChg>
      <pc:sldChg chg="add del replId">
        <pc:chgData name="원동현" userId="S::2160340057@student.kopo.ac.kr::5a5a4918-743d-43fe-a470-a33f5486373a" providerId="AD" clId="Web-{8626723B-70B3-4A62-B63A-C1B022533FA6}" dt="2021-04-21T09:25:44.867" v="289"/>
        <pc:sldMkLst>
          <pc:docMk/>
          <pc:sldMk cId="2927553399" sldId="286"/>
        </pc:sldMkLst>
      </pc:sldChg>
      <pc:sldChg chg="addSp delSp modSp new">
        <pc:chgData name="원동현" userId="S::2160340057@student.kopo.ac.kr::5a5a4918-743d-43fe-a470-a33f5486373a" providerId="AD" clId="Web-{8626723B-70B3-4A62-B63A-C1B022533FA6}" dt="2021-04-21T09:36:45.191" v="349" actId="1076"/>
        <pc:sldMkLst>
          <pc:docMk/>
          <pc:sldMk cId="3957424448" sldId="286"/>
        </pc:sldMkLst>
        <pc:spChg chg="mod">
          <ac:chgData name="원동현" userId="S::2160340057@student.kopo.ac.kr::5a5a4918-743d-43fe-a470-a33f5486373a" providerId="AD" clId="Web-{8626723B-70B3-4A62-B63A-C1B022533FA6}" dt="2021-04-21T09:34:18.172" v="301" actId="20577"/>
          <ac:spMkLst>
            <pc:docMk/>
            <pc:sldMk cId="3957424448" sldId="286"/>
            <ac:spMk id="2" creationId="{E8283A9A-94A1-4606-A02B-4FE0C5260761}"/>
          </ac:spMkLst>
        </pc:spChg>
        <pc:spChg chg="add del mod">
          <ac:chgData name="원동현" userId="S::2160340057@student.kopo.ac.kr::5a5a4918-743d-43fe-a470-a33f5486373a" providerId="AD" clId="Web-{8626723B-70B3-4A62-B63A-C1B022533FA6}" dt="2021-04-21T09:36:05.112" v="327"/>
          <ac:spMkLst>
            <pc:docMk/>
            <pc:sldMk cId="3957424448" sldId="286"/>
            <ac:spMk id="3" creationId="{B755057E-9F12-4F20-A2F8-BF027500E1CC}"/>
          </ac:spMkLst>
        </pc:spChg>
        <pc:spChg chg="add del mod">
          <ac:chgData name="원동현" userId="S::2160340057@student.kopo.ac.kr::5a5a4918-743d-43fe-a470-a33f5486373a" providerId="AD" clId="Web-{8626723B-70B3-4A62-B63A-C1B022533FA6}" dt="2021-04-21T09:36:34.003" v="345"/>
          <ac:spMkLst>
            <pc:docMk/>
            <pc:sldMk cId="3957424448" sldId="286"/>
            <ac:spMk id="6" creationId="{27C7AE49-7F89-408F-8E7D-0F4B936BC006}"/>
          </ac:spMkLst>
        </pc:spChg>
        <pc:picChg chg="add del mod ord">
          <ac:chgData name="원동현" userId="S::2160340057@student.kopo.ac.kr::5a5a4918-743d-43fe-a470-a33f5486373a" providerId="AD" clId="Web-{8626723B-70B3-4A62-B63A-C1B022533FA6}" dt="2021-04-21T09:35:35.860" v="318"/>
          <ac:picMkLst>
            <pc:docMk/>
            <pc:sldMk cId="3957424448" sldId="286"/>
            <ac:picMk id="4" creationId="{AE163BD4-5174-438C-82EB-EF85A009E46F}"/>
          </ac:picMkLst>
        </pc:picChg>
        <pc:picChg chg="add mod ord">
          <ac:chgData name="원동현" userId="S::2160340057@student.kopo.ac.kr::5a5a4918-743d-43fe-a470-a33f5486373a" providerId="AD" clId="Web-{8626723B-70B3-4A62-B63A-C1B022533FA6}" dt="2021-04-21T09:36:45.191" v="349" actId="1076"/>
          <ac:picMkLst>
            <pc:docMk/>
            <pc:sldMk cId="3957424448" sldId="286"/>
            <ac:picMk id="5" creationId="{62121F99-B919-4E11-8A4B-7A69FEB51C08}"/>
          </ac:picMkLst>
        </pc:picChg>
      </pc:sldChg>
      <pc:sldChg chg="addSp delSp modSp new">
        <pc:chgData name="원동현" userId="S::2160340057@student.kopo.ac.kr::5a5a4918-743d-43fe-a470-a33f5486373a" providerId="AD" clId="Web-{8626723B-70B3-4A62-B63A-C1B022533FA6}" dt="2021-04-21T09:43:13.978" v="378" actId="1076"/>
        <pc:sldMkLst>
          <pc:docMk/>
          <pc:sldMk cId="977691934" sldId="287"/>
        </pc:sldMkLst>
        <pc:spChg chg="del">
          <ac:chgData name="원동현" userId="S::2160340057@student.kopo.ac.kr::5a5a4918-743d-43fe-a470-a33f5486373a" providerId="AD" clId="Web-{8626723B-70B3-4A62-B63A-C1B022533FA6}" dt="2021-04-21T09:43:05.119" v="375"/>
          <ac:spMkLst>
            <pc:docMk/>
            <pc:sldMk cId="977691934" sldId="287"/>
            <ac:spMk id="2" creationId="{EE81A8FA-3877-4EE8-A52F-E19B0D1FB745}"/>
          </ac:spMkLst>
        </pc:spChg>
        <pc:spChg chg="del">
          <ac:chgData name="원동현" userId="S::2160340057@student.kopo.ac.kr::5a5a4918-743d-43fe-a470-a33f5486373a" providerId="AD" clId="Web-{8626723B-70B3-4A62-B63A-C1B022533FA6}" dt="2021-04-21T09:42:51.244" v="371"/>
          <ac:spMkLst>
            <pc:docMk/>
            <pc:sldMk cId="977691934" sldId="287"/>
            <ac:spMk id="3" creationId="{5396C2B8-ED90-4D59-9A25-93CF474CA592}"/>
          </ac:spMkLst>
        </pc:spChg>
        <pc:picChg chg="add mod ord">
          <ac:chgData name="원동현" userId="S::2160340057@student.kopo.ac.kr::5a5a4918-743d-43fe-a470-a33f5486373a" providerId="AD" clId="Web-{8626723B-70B3-4A62-B63A-C1B022533FA6}" dt="2021-04-21T09:43:13.978" v="378" actId="1076"/>
          <ac:picMkLst>
            <pc:docMk/>
            <pc:sldMk cId="977691934" sldId="287"/>
            <ac:picMk id="4" creationId="{2B6896E2-FADA-44A3-9676-39D6FCA00D8A}"/>
          </ac:picMkLst>
        </pc:picChg>
      </pc:sldChg>
      <pc:sldChg chg="modSp new del">
        <pc:chgData name="원동현" userId="S::2160340057@student.kopo.ac.kr::5a5a4918-743d-43fe-a470-a33f5486373a" providerId="AD" clId="Web-{8626723B-70B3-4A62-B63A-C1B022533FA6}" dt="2021-04-21T09:37:39.082" v="369"/>
        <pc:sldMkLst>
          <pc:docMk/>
          <pc:sldMk cId="1810583191" sldId="287"/>
        </pc:sldMkLst>
        <pc:spChg chg="mod">
          <ac:chgData name="원동현" userId="S::2160340057@student.kopo.ac.kr::5a5a4918-743d-43fe-a470-a33f5486373a" providerId="AD" clId="Web-{8626723B-70B3-4A62-B63A-C1B022533FA6}" dt="2021-04-21T09:37:08.113" v="353" actId="20577"/>
          <ac:spMkLst>
            <pc:docMk/>
            <pc:sldMk cId="1810583191" sldId="287"/>
            <ac:spMk id="2" creationId="{C4A82234-EB9E-4B2E-ABD2-A729FB25FE1B}"/>
          </ac:spMkLst>
        </pc:spChg>
        <pc:spChg chg="mod">
          <ac:chgData name="원동현" userId="S::2160340057@student.kopo.ac.kr::5a5a4918-743d-43fe-a470-a33f5486373a" providerId="AD" clId="Web-{8626723B-70B3-4A62-B63A-C1B022533FA6}" dt="2021-04-21T09:37:34.457" v="368" actId="20577"/>
          <ac:spMkLst>
            <pc:docMk/>
            <pc:sldMk cId="1810583191" sldId="287"/>
            <ac:spMk id="3" creationId="{65590D3E-138E-4E1F-8A42-01B6E6C982FA}"/>
          </ac:spMkLst>
        </pc:spChg>
      </pc:sldChg>
    </pc:docChg>
  </pc:docChgLst>
  <pc:docChgLst>
    <pc:chgData name="이재평" userId="S::2160340060@student.kopo.ac.kr::1705a95b-cad5-427b-bb40-28320dcbe78e" providerId="AD" clId="Web-{2221C575-D195-4A06-8B7A-17DD738DDA82}"/>
    <pc:docChg chg="modSld">
      <pc:chgData name="이재평" userId="S::2160340060@student.kopo.ac.kr::1705a95b-cad5-427b-bb40-28320dcbe78e" providerId="AD" clId="Web-{2221C575-D195-4A06-8B7A-17DD738DDA82}" dt="2021-04-20T23:08:24.440" v="57" actId="1076"/>
      <pc:docMkLst>
        <pc:docMk/>
      </pc:docMkLst>
      <pc:sldChg chg="addSp delSp modSp">
        <pc:chgData name="이재평" userId="S::2160340060@student.kopo.ac.kr::1705a95b-cad5-427b-bb40-28320dcbe78e" providerId="AD" clId="Web-{2221C575-D195-4A06-8B7A-17DD738DDA82}" dt="2021-04-20T23:02:19.453" v="53" actId="1076"/>
        <pc:sldMkLst>
          <pc:docMk/>
          <pc:sldMk cId="97265709" sldId="274"/>
        </pc:sldMkLst>
        <pc:spChg chg="add del mod">
          <ac:chgData name="이재평" userId="S::2160340060@student.kopo.ac.kr::1705a95b-cad5-427b-bb40-28320dcbe78e" providerId="AD" clId="Web-{2221C575-D195-4A06-8B7A-17DD738DDA82}" dt="2021-04-20T22:58:41.153" v="9"/>
          <ac:spMkLst>
            <pc:docMk/>
            <pc:sldMk cId="97265709" sldId="274"/>
            <ac:spMk id="4" creationId="{F75F246D-59C0-40AB-9108-BA166DCBEDCD}"/>
          </ac:spMkLst>
        </pc:spChg>
        <pc:spChg chg="add del mod">
          <ac:chgData name="이재평" userId="S::2160340060@student.kopo.ac.kr::1705a95b-cad5-427b-bb40-28320dcbe78e" providerId="AD" clId="Web-{2221C575-D195-4A06-8B7A-17DD738DDA82}" dt="2021-04-20T23:01:17.340" v="40"/>
          <ac:spMkLst>
            <pc:docMk/>
            <pc:sldMk cId="97265709" sldId="274"/>
            <ac:spMk id="5" creationId="{BB34CEE4-5209-44F9-B08B-24133352CB93}"/>
          </ac:spMkLst>
        </pc:spChg>
        <pc:spChg chg="add mod">
          <ac:chgData name="이재평" userId="S::2160340060@student.kopo.ac.kr::1705a95b-cad5-427b-bb40-28320dcbe78e" providerId="AD" clId="Web-{2221C575-D195-4A06-8B7A-17DD738DDA82}" dt="2021-04-20T23:02:19.453" v="53" actId="1076"/>
          <ac:spMkLst>
            <pc:docMk/>
            <pc:sldMk cId="97265709" sldId="274"/>
            <ac:spMk id="7" creationId="{E80D28C2-FF79-4CF7-B06A-C7A54C44BB4F}"/>
          </ac:spMkLst>
        </pc:spChg>
        <pc:picChg chg="add mod">
          <ac:chgData name="이재평" userId="S::2160340060@student.kopo.ac.kr::1705a95b-cad5-427b-bb40-28320dcbe78e" providerId="AD" clId="Web-{2221C575-D195-4A06-8B7A-17DD738DDA82}" dt="2021-04-20T23:01:21.481" v="42" actId="14100"/>
          <ac:picMkLst>
            <pc:docMk/>
            <pc:sldMk cId="97265709" sldId="274"/>
            <ac:picMk id="6" creationId="{A33615CA-2929-43C3-9E89-05CAC77747AC}"/>
          </ac:picMkLst>
        </pc:picChg>
        <pc:cxnChg chg="add del mod">
          <ac:chgData name="이재평" userId="S::2160340060@student.kopo.ac.kr::1705a95b-cad5-427b-bb40-28320dcbe78e" providerId="AD" clId="Web-{2221C575-D195-4A06-8B7A-17DD738DDA82}" dt="2021-04-20T22:58:11.435" v="4"/>
          <ac:cxnSpMkLst>
            <pc:docMk/>
            <pc:sldMk cId="97265709" sldId="274"/>
            <ac:cxnSpMk id="3" creationId="{E6AE2A3E-90D3-448E-A6C8-0EDC6379B702}"/>
          </ac:cxnSpMkLst>
        </pc:cxnChg>
      </pc:sldChg>
      <pc:sldChg chg="addSp modSp">
        <pc:chgData name="이재평" userId="S::2160340060@student.kopo.ac.kr::1705a95b-cad5-427b-bb40-28320dcbe78e" providerId="AD" clId="Web-{2221C575-D195-4A06-8B7A-17DD738DDA82}" dt="2021-04-20T23:08:24.440" v="57" actId="1076"/>
        <pc:sldMkLst>
          <pc:docMk/>
          <pc:sldMk cId="1116413471" sldId="275"/>
        </pc:sldMkLst>
        <pc:spChg chg="add mod">
          <ac:chgData name="이재평" userId="S::2160340060@student.kopo.ac.kr::1705a95b-cad5-427b-bb40-28320dcbe78e" providerId="AD" clId="Web-{2221C575-D195-4A06-8B7A-17DD738DDA82}" dt="2021-04-20T23:08:24.440" v="57" actId="1076"/>
          <ac:spMkLst>
            <pc:docMk/>
            <pc:sldMk cId="1116413471" sldId="275"/>
            <ac:spMk id="7" creationId="{B2E23EFB-AF97-4BB6-8D45-9B9CC825E43C}"/>
          </ac:spMkLst>
        </pc:spChg>
        <pc:picChg chg="add mod">
          <ac:chgData name="이재평" userId="S::2160340060@student.kopo.ac.kr::1705a95b-cad5-427b-bb40-28320dcbe78e" providerId="AD" clId="Web-{2221C575-D195-4A06-8B7A-17DD738DDA82}" dt="2021-04-20T23:08:16.034" v="55" actId="1076"/>
          <ac:picMkLst>
            <pc:docMk/>
            <pc:sldMk cId="1116413471" sldId="275"/>
            <ac:picMk id="5" creationId="{259C4DA7-12A9-4B10-95DD-9E9575AC764A}"/>
          </ac:picMkLst>
        </pc:picChg>
      </pc:sldChg>
    </pc:docChg>
  </pc:docChgLst>
  <pc:docChgLst>
    <pc:chgData name="원동현" userId="5a5a4918-743d-43fe-a470-a33f5486373a" providerId="ADAL" clId="{1CF7D6A2-E617-3747-9204-EC5B25D0FD96}"/>
    <pc:docChg chg="custSel addSld modSld sldOrd">
      <pc:chgData name="원동현" userId="5a5a4918-743d-43fe-a470-a33f5486373a" providerId="ADAL" clId="{1CF7D6A2-E617-3747-9204-EC5B25D0FD96}" dt="2021-04-21T09:12:30.106" v="98"/>
      <pc:docMkLst>
        <pc:docMk/>
      </pc:docMkLst>
      <pc:sldChg chg="addSp delSp modSp new ord">
        <pc:chgData name="원동현" userId="5a5a4918-743d-43fe-a470-a33f5486373a" providerId="ADAL" clId="{1CF7D6A2-E617-3747-9204-EC5B25D0FD96}" dt="2021-04-21T09:11:22.307" v="67"/>
        <pc:sldMkLst>
          <pc:docMk/>
          <pc:sldMk cId="4020282242" sldId="279"/>
        </pc:sldMkLst>
        <pc:inkChg chg="add del">
          <ac:chgData name="원동현" userId="5a5a4918-743d-43fe-a470-a33f5486373a" providerId="ADAL" clId="{1CF7D6A2-E617-3747-9204-EC5B25D0FD96}" dt="2021-04-21T09:09:37.707" v="4"/>
          <ac:inkMkLst>
            <pc:docMk/>
            <pc:sldMk cId="4020282242" sldId="279"/>
            <ac:inkMk id="2" creationId="{EDF0D1CC-423F-2242-A8D4-44A888837901}"/>
          </ac:inkMkLst>
        </pc:inkChg>
        <pc:inkChg chg="add del">
          <ac:chgData name="원동현" userId="5a5a4918-743d-43fe-a470-a33f5486373a" providerId="ADAL" clId="{1CF7D6A2-E617-3747-9204-EC5B25D0FD96}" dt="2021-04-21T09:09:37.707" v="4"/>
          <ac:inkMkLst>
            <pc:docMk/>
            <pc:sldMk cId="4020282242" sldId="279"/>
            <ac:inkMk id="3" creationId="{1A49E097-F1F7-1A4E-B276-EBF74AB2DA34}"/>
          </ac:inkMkLst>
        </pc:inkChg>
        <pc:inkChg chg="add del reco">
          <ac:chgData name="원동현" userId="5a5a4918-743d-43fe-a470-a33f5486373a" providerId="ADAL" clId="{1CF7D6A2-E617-3747-9204-EC5B25D0FD96}" dt="2021-04-21T09:09:38.454" v="5"/>
          <ac:inkMkLst>
            <pc:docMk/>
            <pc:sldMk cId="4020282242" sldId="279"/>
            <ac:inkMk id="4" creationId="{3A62B15A-8222-3145-A3FB-53933F2D21AC}"/>
          </ac:inkMkLst>
        </pc:inkChg>
        <pc:inkChg chg="add del">
          <ac:chgData name="원동현" userId="5a5a4918-743d-43fe-a470-a33f5486373a" providerId="ADAL" clId="{1CF7D6A2-E617-3747-9204-EC5B25D0FD96}" dt="2021-04-21T09:09:49.737" v="7"/>
          <ac:inkMkLst>
            <pc:docMk/>
            <pc:sldMk cId="4020282242" sldId="279"/>
            <ac:inkMk id="5" creationId="{D3E98D54-F3DE-9549-B734-A18A40A0F663}"/>
          </ac:inkMkLst>
        </pc:inkChg>
        <pc:inkChg chg="add del">
          <ac:chgData name="원동현" userId="5a5a4918-743d-43fe-a470-a33f5486373a" providerId="ADAL" clId="{1CF7D6A2-E617-3747-9204-EC5B25D0FD96}" dt="2021-04-21T09:09:53.024" v="9"/>
          <ac:inkMkLst>
            <pc:docMk/>
            <pc:sldMk cId="4020282242" sldId="279"/>
            <ac:inkMk id="6" creationId="{44D77991-68B3-F742-A7D9-CAD09A3DC721}"/>
          </ac:inkMkLst>
        </pc:inkChg>
        <pc:inkChg chg="add del">
          <ac:chgData name="원동현" userId="5a5a4918-743d-43fe-a470-a33f5486373a" providerId="ADAL" clId="{1CF7D6A2-E617-3747-9204-EC5B25D0FD96}" dt="2021-04-21T09:09:57.195" v="13"/>
          <ac:inkMkLst>
            <pc:docMk/>
            <pc:sldMk cId="4020282242" sldId="279"/>
            <ac:inkMk id="7" creationId="{8AF987E1-B5FA-C346-88DB-FD72420B4CF3}"/>
          </ac:inkMkLst>
        </pc:inkChg>
        <pc:inkChg chg="add del">
          <ac:chgData name="원동현" userId="5a5a4918-743d-43fe-a470-a33f5486373a" providerId="ADAL" clId="{1CF7D6A2-E617-3747-9204-EC5B25D0FD96}" dt="2021-04-21T09:09:55.998" v="12"/>
          <ac:inkMkLst>
            <pc:docMk/>
            <pc:sldMk cId="4020282242" sldId="279"/>
            <ac:inkMk id="8" creationId="{37750091-BD41-4240-B255-504513100358}"/>
          </ac:inkMkLst>
        </pc:inkChg>
        <pc:inkChg chg="add del">
          <ac:chgData name="원동현" userId="5a5a4918-743d-43fe-a470-a33f5486373a" providerId="ADAL" clId="{1CF7D6A2-E617-3747-9204-EC5B25D0FD96}" dt="2021-04-21T09:10:14.879" v="16"/>
          <ac:inkMkLst>
            <pc:docMk/>
            <pc:sldMk cId="4020282242" sldId="279"/>
            <ac:inkMk id="9" creationId="{10ACFFE2-C580-D848-BA5F-0CD825C0911B}"/>
          </ac:inkMkLst>
        </pc:inkChg>
        <pc:inkChg chg="add del">
          <ac:chgData name="원동현" userId="5a5a4918-743d-43fe-a470-a33f5486373a" providerId="ADAL" clId="{1CF7D6A2-E617-3747-9204-EC5B25D0FD96}" dt="2021-04-21T09:10:14.879" v="16"/>
          <ac:inkMkLst>
            <pc:docMk/>
            <pc:sldMk cId="4020282242" sldId="279"/>
            <ac:inkMk id="10" creationId="{68402026-D2AB-034D-9054-98AC40904DD4}"/>
          </ac:inkMkLst>
        </pc:inkChg>
        <pc:inkChg chg="add del reco">
          <ac:chgData name="원동현" userId="5a5a4918-743d-43fe-a470-a33f5486373a" providerId="ADAL" clId="{1CF7D6A2-E617-3747-9204-EC5B25D0FD96}" dt="2021-04-21T09:10:29.651" v="29"/>
          <ac:inkMkLst>
            <pc:docMk/>
            <pc:sldMk cId="4020282242" sldId="279"/>
            <ac:inkMk id="11" creationId="{59F63C6D-AB9E-E64D-AC32-D9F3E158B9E2}"/>
          </ac:inkMkLst>
        </pc:inkChg>
        <pc:inkChg chg="add del">
          <ac:chgData name="원동현" userId="5a5a4918-743d-43fe-a470-a33f5486373a" providerId="ADAL" clId="{1CF7D6A2-E617-3747-9204-EC5B25D0FD96}" dt="2021-04-21T09:10:29.613" v="26"/>
          <ac:inkMkLst>
            <pc:docMk/>
            <pc:sldMk cId="4020282242" sldId="279"/>
            <ac:inkMk id="12" creationId="{7022DEA0-0AC6-4E44-8368-AF56A4A4CDA7}"/>
          </ac:inkMkLst>
        </pc:inkChg>
        <pc:inkChg chg="add del">
          <ac:chgData name="원동현" userId="5a5a4918-743d-43fe-a470-a33f5486373a" providerId="ADAL" clId="{1CF7D6A2-E617-3747-9204-EC5B25D0FD96}" dt="2021-04-21T09:10:24.452" v="21"/>
          <ac:inkMkLst>
            <pc:docMk/>
            <pc:sldMk cId="4020282242" sldId="279"/>
            <ac:inkMk id="13" creationId="{61F2ABEC-0A38-A845-BE22-8D7DE5FD7E9B}"/>
          </ac:inkMkLst>
        </pc:inkChg>
        <pc:inkChg chg="add del">
          <ac:chgData name="원동현" userId="5a5a4918-743d-43fe-a470-a33f5486373a" providerId="ADAL" clId="{1CF7D6A2-E617-3747-9204-EC5B25D0FD96}" dt="2021-04-21T09:10:24.438" v="20"/>
          <ac:inkMkLst>
            <pc:docMk/>
            <pc:sldMk cId="4020282242" sldId="279"/>
            <ac:inkMk id="14" creationId="{7D3E9E4D-5269-754D-BC78-36DEAE8773E7}"/>
          </ac:inkMkLst>
        </pc:inkChg>
        <pc:inkChg chg="add del">
          <ac:chgData name="원동현" userId="5a5a4918-743d-43fe-a470-a33f5486373a" providerId="ADAL" clId="{1CF7D6A2-E617-3747-9204-EC5B25D0FD96}" dt="2021-04-21T09:10:27.088" v="24"/>
          <ac:inkMkLst>
            <pc:docMk/>
            <pc:sldMk cId="4020282242" sldId="279"/>
            <ac:inkMk id="15" creationId="{641BD388-7382-2D41-B264-5398D8592C10}"/>
          </ac:inkMkLst>
        </pc:inkChg>
        <pc:inkChg chg="add del">
          <ac:chgData name="원동현" userId="5a5a4918-743d-43fe-a470-a33f5486373a" providerId="ADAL" clId="{1CF7D6A2-E617-3747-9204-EC5B25D0FD96}" dt="2021-04-21T09:10:27.088" v="24"/>
          <ac:inkMkLst>
            <pc:docMk/>
            <pc:sldMk cId="4020282242" sldId="279"/>
            <ac:inkMk id="16" creationId="{0669DAC5-A736-AD43-943A-E31AA7B92013}"/>
          </ac:inkMkLst>
        </pc:inkChg>
        <pc:inkChg chg="add del reco">
          <ac:chgData name="원동현" userId="5a5a4918-743d-43fe-a470-a33f5486373a" providerId="ADAL" clId="{1CF7D6A2-E617-3747-9204-EC5B25D0FD96}" dt="2021-04-21T09:10:29.639" v="28"/>
          <ac:inkMkLst>
            <pc:docMk/>
            <pc:sldMk cId="4020282242" sldId="279"/>
            <ac:inkMk id="17" creationId="{B80CB47D-BB9B-6E44-A823-2F05CA273EBF}"/>
          </ac:inkMkLst>
        </pc:inkChg>
        <pc:inkChg chg="add del">
          <ac:chgData name="원동현" userId="5a5a4918-743d-43fe-a470-a33f5486373a" providerId="ADAL" clId="{1CF7D6A2-E617-3747-9204-EC5B25D0FD96}" dt="2021-04-21T09:10:29.627" v="27"/>
          <ac:inkMkLst>
            <pc:docMk/>
            <pc:sldMk cId="4020282242" sldId="279"/>
            <ac:inkMk id="18" creationId="{23FB3038-57BE-0544-BD18-963E60B22179}"/>
          </ac:inkMkLst>
        </pc:inkChg>
        <pc:inkChg chg="add del">
          <ac:chgData name="원동현" userId="5a5a4918-743d-43fe-a470-a33f5486373a" providerId="ADAL" clId="{1CF7D6A2-E617-3747-9204-EC5B25D0FD96}" dt="2021-04-21T09:10:40.222" v="33"/>
          <ac:inkMkLst>
            <pc:docMk/>
            <pc:sldMk cId="4020282242" sldId="279"/>
            <ac:inkMk id="19" creationId="{F6E73BF7-2A34-554E-834B-3223061C3BFC}"/>
          </ac:inkMkLst>
        </pc:inkChg>
        <pc:inkChg chg="add del">
          <ac:chgData name="원동현" userId="5a5a4918-743d-43fe-a470-a33f5486373a" providerId="ADAL" clId="{1CF7D6A2-E617-3747-9204-EC5B25D0FD96}" dt="2021-04-21T09:10:40.205" v="32"/>
          <ac:inkMkLst>
            <pc:docMk/>
            <pc:sldMk cId="4020282242" sldId="279"/>
            <ac:inkMk id="20" creationId="{A798E7BC-0DC7-314D-918F-3B6CEC32318A}"/>
          </ac:inkMkLst>
        </pc:inkChg>
        <pc:inkChg chg="add del">
          <ac:chgData name="원동현" userId="5a5a4918-743d-43fe-a470-a33f5486373a" providerId="ADAL" clId="{1CF7D6A2-E617-3747-9204-EC5B25D0FD96}" dt="2021-04-21T09:10:44.057" v="36"/>
          <ac:inkMkLst>
            <pc:docMk/>
            <pc:sldMk cId="4020282242" sldId="279"/>
            <ac:inkMk id="21" creationId="{DD88A387-020F-3D4A-80CE-EF674492D024}"/>
          </ac:inkMkLst>
        </pc:inkChg>
        <pc:inkChg chg="add del">
          <ac:chgData name="원동현" userId="5a5a4918-743d-43fe-a470-a33f5486373a" providerId="ADAL" clId="{1CF7D6A2-E617-3747-9204-EC5B25D0FD96}" dt="2021-04-21T09:10:44.057" v="36"/>
          <ac:inkMkLst>
            <pc:docMk/>
            <pc:sldMk cId="4020282242" sldId="279"/>
            <ac:inkMk id="22" creationId="{79313B7F-B79D-5B47-83C6-7E911D8C7BFB}"/>
          </ac:inkMkLst>
        </pc:inkChg>
        <pc:inkChg chg="add reco">
          <ac:chgData name="원동현" userId="5a5a4918-743d-43fe-a470-a33f5486373a" providerId="ADAL" clId="{1CF7D6A2-E617-3747-9204-EC5B25D0FD96}" dt="2021-04-21T09:10:44.057" v="36"/>
          <ac:inkMkLst>
            <pc:docMk/>
            <pc:sldMk cId="4020282242" sldId="279"/>
            <ac:inkMk id="23" creationId="{31A95977-EB94-AC4D-8C78-7CBE111C6A46}"/>
          </ac:inkMkLst>
        </pc:inkChg>
        <pc:inkChg chg="add">
          <ac:chgData name="원동현" userId="5a5a4918-743d-43fe-a470-a33f5486373a" providerId="ADAL" clId="{1CF7D6A2-E617-3747-9204-EC5B25D0FD96}" dt="2021-04-21T09:10:45.155" v="37"/>
          <ac:inkMkLst>
            <pc:docMk/>
            <pc:sldMk cId="4020282242" sldId="279"/>
            <ac:inkMk id="24" creationId="{DEE7F43A-24CB-F648-B5D1-21C08FBD772E}"/>
          </ac:inkMkLst>
        </pc:inkChg>
        <pc:inkChg chg="add del">
          <ac:chgData name="원동현" userId="5a5a4918-743d-43fe-a470-a33f5486373a" providerId="ADAL" clId="{1CF7D6A2-E617-3747-9204-EC5B25D0FD96}" dt="2021-04-21T09:10:48.444" v="40"/>
          <ac:inkMkLst>
            <pc:docMk/>
            <pc:sldMk cId="4020282242" sldId="279"/>
            <ac:inkMk id="25" creationId="{25069DFC-BAA5-DE49-9735-565E97AE333A}"/>
          </ac:inkMkLst>
        </pc:inkChg>
        <pc:inkChg chg="add del">
          <ac:chgData name="원동현" userId="5a5a4918-743d-43fe-a470-a33f5486373a" providerId="ADAL" clId="{1CF7D6A2-E617-3747-9204-EC5B25D0FD96}" dt="2021-04-21T09:10:48.444" v="40"/>
          <ac:inkMkLst>
            <pc:docMk/>
            <pc:sldMk cId="4020282242" sldId="279"/>
            <ac:inkMk id="26" creationId="{FED11F6E-92A7-A947-9447-6308385D2D64}"/>
          </ac:inkMkLst>
        </pc:inkChg>
        <pc:inkChg chg="add reco">
          <ac:chgData name="원동현" userId="5a5a4918-743d-43fe-a470-a33f5486373a" providerId="ADAL" clId="{1CF7D6A2-E617-3747-9204-EC5B25D0FD96}" dt="2021-04-21T09:10:48.444" v="40"/>
          <ac:inkMkLst>
            <pc:docMk/>
            <pc:sldMk cId="4020282242" sldId="279"/>
            <ac:inkMk id="27" creationId="{CBB8B82C-15D2-AC42-85F2-7BB7A7F1527F}"/>
          </ac:inkMkLst>
        </pc:inkChg>
        <pc:inkChg chg="add del">
          <ac:chgData name="원동현" userId="5a5a4918-743d-43fe-a470-a33f5486373a" providerId="ADAL" clId="{1CF7D6A2-E617-3747-9204-EC5B25D0FD96}" dt="2021-04-21T09:10:50.899" v="43"/>
          <ac:inkMkLst>
            <pc:docMk/>
            <pc:sldMk cId="4020282242" sldId="279"/>
            <ac:inkMk id="28" creationId="{991EF256-B4C9-A247-B228-F6D534DB27D4}"/>
          </ac:inkMkLst>
        </pc:inkChg>
        <pc:inkChg chg="add del">
          <ac:chgData name="원동현" userId="5a5a4918-743d-43fe-a470-a33f5486373a" providerId="ADAL" clId="{1CF7D6A2-E617-3747-9204-EC5B25D0FD96}" dt="2021-04-21T09:10:50.899" v="43"/>
          <ac:inkMkLst>
            <pc:docMk/>
            <pc:sldMk cId="4020282242" sldId="279"/>
            <ac:inkMk id="29" creationId="{DDFA9E6E-FBE9-1E41-9BEC-D74B713EDC7B}"/>
          </ac:inkMkLst>
        </pc:inkChg>
        <pc:inkChg chg="add del reco">
          <ac:chgData name="원동현" userId="5a5a4918-743d-43fe-a470-a33f5486373a" providerId="ADAL" clId="{1CF7D6A2-E617-3747-9204-EC5B25D0FD96}" dt="2021-04-21T09:11:22.307" v="67"/>
          <ac:inkMkLst>
            <pc:docMk/>
            <pc:sldMk cId="4020282242" sldId="279"/>
            <ac:inkMk id="30" creationId="{F8F01ABD-2F96-0546-9954-58539F306982}"/>
          </ac:inkMkLst>
        </pc:inkChg>
        <pc:inkChg chg="add del">
          <ac:chgData name="원동현" userId="5a5a4918-743d-43fe-a470-a33f5486373a" providerId="ADAL" clId="{1CF7D6A2-E617-3747-9204-EC5B25D0FD96}" dt="2021-04-21T09:11:04.814" v="46"/>
          <ac:inkMkLst>
            <pc:docMk/>
            <pc:sldMk cId="4020282242" sldId="279"/>
            <ac:inkMk id="31" creationId="{9B12243B-A8DD-A042-83CB-0245DCF13330}"/>
          </ac:inkMkLst>
        </pc:inkChg>
        <pc:inkChg chg="add del">
          <ac:chgData name="원동현" userId="5a5a4918-743d-43fe-a470-a33f5486373a" providerId="ADAL" clId="{1CF7D6A2-E617-3747-9204-EC5B25D0FD96}" dt="2021-04-21T09:11:04.814" v="46"/>
          <ac:inkMkLst>
            <pc:docMk/>
            <pc:sldMk cId="4020282242" sldId="279"/>
            <ac:inkMk id="32" creationId="{64F9C5D4-3D70-4945-8E39-F2A3782E1B5B}"/>
          </ac:inkMkLst>
        </pc:inkChg>
        <pc:inkChg chg="add reco">
          <ac:chgData name="원동현" userId="5a5a4918-743d-43fe-a470-a33f5486373a" providerId="ADAL" clId="{1CF7D6A2-E617-3747-9204-EC5B25D0FD96}" dt="2021-04-21T09:11:04.814" v="46"/>
          <ac:inkMkLst>
            <pc:docMk/>
            <pc:sldMk cId="4020282242" sldId="279"/>
            <ac:inkMk id="33" creationId="{7A214636-6F25-8E42-9E10-7B4EAA62D111}"/>
          </ac:inkMkLst>
        </pc:inkChg>
        <pc:inkChg chg="add del">
          <ac:chgData name="원동현" userId="5a5a4918-743d-43fe-a470-a33f5486373a" providerId="ADAL" clId="{1CF7D6A2-E617-3747-9204-EC5B25D0FD96}" dt="2021-04-21T09:11:07.024" v="49"/>
          <ac:inkMkLst>
            <pc:docMk/>
            <pc:sldMk cId="4020282242" sldId="279"/>
            <ac:inkMk id="34" creationId="{E68BB481-6C62-814A-B8E6-F3F4FB4D4F12}"/>
          </ac:inkMkLst>
        </pc:inkChg>
        <pc:inkChg chg="add del">
          <ac:chgData name="원동현" userId="5a5a4918-743d-43fe-a470-a33f5486373a" providerId="ADAL" clId="{1CF7D6A2-E617-3747-9204-EC5B25D0FD96}" dt="2021-04-21T09:11:07.024" v="49"/>
          <ac:inkMkLst>
            <pc:docMk/>
            <pc:sldMk cId="4020282242" sldId="279"/>
            <ac:inkMk id="35" creationId="{AE7386C0-8939-8949-A57E-06B81E70822D}"/>
          </ac:inkMkLst>
        </pc:inkChg>
        <pc:inkChg chg="add reco">
          <ac:chgData name="원동현" userId="5a5a4918-743d-43fe-a470-a33f5486373a" providerId="ADAL" clId="{1CF7D6A2-E617-3747-9204-EC5B25D0FD96}" dt="2021-04-21T09:11:07.024" v="49"/>
          <ac:inkMkLst>
            <pc:docMk/>
            <pc:sldMk cId="4020282242" sldId="279"/>
            <ac:inkMk id="36" creationId="{29DF5812-602D-D348-8AF5-895A3DEB2733}"/>
          </ac:inkMkLst>
        </pc:inkChg>
        <pc:inkChg chg="add del">
          <ac:chgData name="원동현" userId="5a5a4918-743d-43fe-a470-a33f5486373a" providerId="ADAL" clId="{1CF7D6A2-E617-3747-9204-EC5B25D0FD96}" dt="2021-04-21T09:11:08.093" v="52"/>
          <ac:inkMkLst>
            <pc:docMk/>
            <pc:sldMk cId="4020282242" sldId="279"/>
            <ac:inkMk id="37" creationId="{76F6B478-8208-B34A-BD3C-9A14A23F79B2}"/>
          </ac:inkMkLst>
        </pc:inkChg>
        <pc:inkChg chg="add del">
          <ac:chgData name="원동현" userId="5a5a4918-743d-43fe-a470-a33f5486373a" providerId="ADAL" clId="{1CF7D6A2-E617-3747-9204-EC5B25D0FD96}" dt="2021-04-21T09:11:08.093" v="52"/>
          <ac:inkMkLst>
            <pc:docMk/>
            <pc:sldMk cId="4020282242" sldId="279"/>
            <ac:inkMk id="38" creationId="{20BC4B7A-25B8-0F44-914F-635F467381D4}"/>
          </ac:inkMkLst>
        </pc:inkChg>
        <pc:inkChg chg="add reco">
          <ac:chgData name="원동현" userId="5a5a4918-743d-43fe-a470-a33f5486373a" providerId="ADAL" clId="{1CF7D6A2-E617-3747-9204-EC5B25D0FD96}" dt="2021-04-21T09:11:08.093" v="52"/>
          <ac:inkMkLst>
            <pc:docMk/>
            <pc:sldMk cId="4020282242" sldId="279"/>
            <ac:inkMk id="39" creationId="{08A4AF1D-BD27-D74F-87E0-FCEEE2EBB069}"/>
          </ac:inkMkLst>
        </pc:inkChg>
        <pc:inkChg chg="add del">
          <ac:chgData name="원동현" userId="5a5a4918-743d-43fe-a470-a33f5486373a" providerId="ADAL" clId="{1CF7D6A2-E617-3747-9204-EC5B25D0FD96}" dt="2021-04-21T09:11:09.105" v="55"/>
          <ac:inkMkLst>
            <pc:docMk/>
            <pc:sldMk cId="4020282242" sldId="279"/>
            <ac:inkMk id="40" creationId="{02AA6BAA-61CC-814F-9D87-535A6D734483}"/>
          </ac:inkMkLst>
        </pc:inkChg>
        <pc:inkChg chg="add del">
          <ac:chgData name="원동현" userId="5a5a4918-743d-43fe-a470-a33f5486373a" providerId="ADAL" clId="{1CF7D6A2-E617-3747-9204-EC5B25D0FD96}" dt="2021-04-21T09:11:09.105" v="55"/>
          <ac:inkMkLst>
            <pc:docMk/>
            <pc:sldMk cId="4020282242" sldId="279"/>
            <ac:inkMk id="41" creationId="{48208AB2-C127-BF47-B575-E72DFAC28481}"/>
          </ac:inkMkLst>
        </pc:inkChg>
        <pc:inkChg chg="add reco">
          <ac:chgData name="원동현" userId="5a5a4918-743d-43fe-a470-a33f5486373a" providerId="ADAL" clId="{1CF7D6A2-E617-3747-9204-EC5B25D0FD96}" dt="2021-04-21T09:11:09.105" v="55"/>
          <ac:inkMkLst>
            <pc:docMk/>
            <pc:sldMk cId="4020282242" sldId="279"/>
            <ac:inkMk id="42" creationId="{FD4E412B-B93B-254B-8B1E-FF55D14DC8BF}"/>
          </ac:inkMkLst>
        </pc:inkChg>
        <pc:inkChg chg="add">
          <ac:chgData name="원동현" userId="5a5a4918-743d-43fe-a470-a33f5486373a" providerId="ADAL" clId="{1CF7D6A2-E617-3747-9204-EC5B25D0FD96}" dt="2021-04-21T09:11:09.122" v="56"/>
          <ac:inkMkLst>
            <pc:docMk/>
            <pc:sldMk cId="4020282242" sldId="279"/>
            <ac:inkMk id="43" creationId="{359CFCB9-7F5F-564D-848D-8918624BD47B}"/>
          </ac:inkMkLst>
        </pc:inkChg>
        <pc:inkChg chg="add del">
          <ac:chgData name="원동현" userId="5a5a4918-743d-43fe-a470-a33f5486373a" providerId="ADAL" clId="{1CF7D6A2-E617-3747-9204-EC5B25D0FD96}" dt="2021-04-21T09:11:14.941" v="59"/>
          <ac:inkMkLst>
            <pc:docMk/>
            <pc:sldMk cId="4020282242" sldId="279"/>
            <ac:inkMk id="44" creationId="{E946C8C5-BE22-3340-B6C9-E2442D105114}"/>
          </ac:inkMkLst>
        </pc:inkChg>
        <pc:inkChg chg="add del">
          <ac:chgData name="원동현" userId="5a5a4918-743d-43fe-a470-a33f5486373a" providerId="ADAL" clId="{1CF7D6A2-E617-3747-9204-EC5B25D0FD96}" dt="2021-04-21T09:11:14.941" v="59"/>
          <ac:inkMkLst>
            <pc:docMk/>
            <pc:sldMk cId="4020282242" sldId="279"/>
            <ac:inkMk id="45" creationId="{419C4BFC-D394-9346-B881-209D02134C79}"/>
          </ac:inkMkLst>
        </pc:inkChg>
        <pc:inkChg chg="add del reco">
          <ac:chgData name="원동현" userId="5a5a4918-743d-43fe-a470-a33f5486373a" providerId="ADAL" clId="{1CF7D6A2-E617-3747-9204-EC5B25D0FD96}" dt="2021-04-21T09:11:16.063" v="61"/>
          <ac:inkMkLst>
            <pc:docMk/>
            <pc:sldMk cId="4020282242" sldId="279"/>
            <ac:inkMk id="46" creationId="{D3E8B95B-37D9-1A43-839A-51843B7DD567}"/>
          </ac:inkMkLst>
        </pc:inkChg>
        <pc:inkChg chg="add del mod modStrokes">
          <ac:chgData name="원동현" userId="5a5a4918-743d-43fe-a470-a33f5486373a" providerId="ADAL" clId="{1CF7D6A2-E617-3747-9204-EC5B25D0FD96}" dt="2021-04-21T09:11:17.324" v="63"/>
          <ac:inkMkLst>
            <pc:docMk/>
            <pc:sldMk cId="4020282242" sldId="279"/>
            <ac:inkMk id="47" creationId="{88BC7020-0080-6449-BA17-9DF4B1F64E84}"/>
          </ac:inkMkLst>
        </pc:inkChg>
        <pc:inkChg chg="add del">
          <ac:chgData name="원동현" userId="5a5a4918-743d-43fe-a470-a33f5486373a" providerId="ADAL" clId="{1CF7D6A2-E617-3747-9204-EC5B25D0FD96}" dt="2021-04-21T09:11:21.187" v="66"/>
          <ac:inkMkLst>
            <pc:docMk/>
            <pc:sldMk cId="4020282242" sldId="279"/>
            <ac:inkMk id="48" creationId="{F25EA799-8F8E-6544-A4A1-B0B313CD0CF9}"/>
          </ac:inkMkLst>
        </pc:inkChg>
        <pc:inkChg chg="add del">
          <ac:chgData name="원동현" userId="5a5a4918-743d-43fe-a470-a33f5486373a" providerId="ADAL" clId="{1CF7D6A2-E617-3747-9204-EC5B25D0FD96}" dt="2021-04-21T09:11:21.187" v="66"/>
          <ac:inkMkLst>
            <pc:docMk/>
            <pc:sldMk cId="4020282242" sldId="279"/>
            <ac:inkMk id="49" creationId="{22D7C8F9-FF25-544C-886F-E51B9FDF9B23}"/>
          </ac:inkMkLst>
        </pc:inkChg>
        <pc:inkChg chg="add reco">
          <ac:chgData name="원동현" userId="5a5a4918-743d-43fe-a470-a33f5486373a" providerId="ADAL" clId="{1CF7D6A2-E617-3747-9204-EC5B25D0FD96}" dt="2021-04-21T09:11:21.187" v="66"/>
          <ac:inkMkLst>
            <pc:docMk/>
            <pc:sldMk cId="4020282242" sldId="279"/>
            <ac:inkMk id="50" creationId="{9A530F67-371D-5440-87E1-A20FACAFABA1}"/>
          </ac:inkMkLst>
        </pc:inkChg>
      </pc:sldChg>
      <pc:sldChg chg="addSp delSp modSp add">
        <pc:chgData name="원동현" userId="5a5a4918-743d-43fe-a470-a33f5486373a" providerId="ADAL" clId="{1CF7D6A2-E617-3747-9204-EC5B25D0FD96}" dt="2021-04-21T09:11:56.692" v="80"/>
        <pc:sldMkLst>
          <pc:docMk/>
          <pc:sldMk cId="2300192044" sldId="280"/>
        </pc:sldMkLst>
        <pc:inkChg chg="add del">
          <ac:chgData name="원동현" userId="5a5a4918-743d-43fe-a470-a33f5486373a" providerId="ADAL" clId="{1CF7D6A2-E617-3747-9204-EC5B25D0FD96}" dt="2021-04-21T09:11:56.669" v="79"/>
          <ac:inkMkLst>
            <pc:docMk/>
            <pc:sldMk cId="2300192044" sldId="280"/>
            <ac:inkMk id="2" creationId="{F467A87A-7AB5-B24E-A20F-EC6D40E2D193}"/>
          </ac:inkMkLst>
        </pc:inkChg>
        <pc:inkChg chg="add del">
          <ac:chgData name="원동현" userId="5a5a4918-743d-43fe-a470-a33f5486373a" providerId="ADAL" clId="{1CF7D6A2-E617-3747-9204-EC5B25D0FD96}" dt="2021-04-21T09:11:56.669" v="79"/>
          <ac:inkMkLst>
            <pc:docMk/>
            <pc:sldMk cId="2300192044" sldId="280"/>
            <ac:inkMk id="3" creationId="{D15E9049-2725-5049-8CE4-07D061C62384}"/>
          </ac:inkMkLst>
        </pc:inkChg>
        <pc:inkChg chg="add del">
          <ac:chgData name="원동현" userId="5a5a4918-743d-43fe-a470-a33f5486373a" providerId="ADAL" clId="{1CF7D6A2-E617-3747-9204-EC5B25D0FD96}" dt="2021-04-21T09:11:56.669" v="79"/>
          <ac:inkMkLst>
            <pc:docMk/>
            <pc:sldMk cId="2300192044" sldId="280"/>
            <ac:inkMk id="4" creationId="{9500EA58-7D66-0B46-9280-2B70218180B7}"/>
          </ac:inkMkLst>
        </pc:inkChg>
        <pc:inkChg chg="add reco">
          <ac:chgData name="원동현" userId="5a5a4918-743d-43fe-a470-a33f5486373a" providerId="ADAL" clId="{1CF7D6A2-E617-3747-9204-EC5B25D0FD96}" dt="2021-04-21T09:11:56.669" v="79"/>
          <ac:inkMkLst>
            <pc:docMk/>
            <pc:sldMk cId="2300192044" sldId="280"/>
            <ac:inkMk id="5" creationId="{A3C2809E-50CF-454A-8E3D-3AC85EA616D5}"/>
          </ac:inkMkLst>
        </pc:inkChg>
        <pc:inkChg chg="add">
          <ac:chgData name="원동현" userId="5a5a4918-743d-43fe-a470-a33f5486373a" providerId="ADAL" clId="{1CF7D6A2-E617-3747-9204-EC5B25D0FD96}" dt="2021-04-21T09:11:56.692" v="80"/>
          <ac:inkMkLst>
            <pc:docMk/>
            <pc:sldMk cId="2300192044" sldId="280"/>
            <ac:inkMk id="6" creationId="{5F16C550-561C-BD43-94DB-5F4B6C39C33E}"/>
          </ac:inkMkLst>
        </pc:inkChg>
        <pc:inkChg chg="del mod modStrokes">
          <ac:chgData name="원동현" userId="5a5a4918-743d-43fe-a470-a33f5486373a" providerId="ADAL" clId="{1CF7D6A2-E617-3747-9204-EC5B25D0FD96}" dt="2021-04-21T09:11:48.960" v="75"/>
          <ac:inkMkLst>
            <pc:docMk/>
            <pc:sldMk cId="2300192044" sldId="280"/>
            <ac:inkMk id="27" creationId="{CBB8B82C-15D2-AC42-85F2-7BB7A7F1527F}"/>
          </ac:inkMkLst>
        </pc:inkChg>
        <pc:inkChg chg="del">
          <ac:chgData name="원동현" userId="5a5a4918-743d-43fe-a470-a33f5486373a" providerId="ADAL" clId="{1CF7D6A2-E617-3747-9204-EC5B25D0FD96}" dt="2021-04-21T09:11:47.767" v="69"/>
          <ac:inkMkLst>
            <pc:docMk/>
            <pc:sldMk cId="2300192044" sldId="280"/>
            <ac:inkMk id="33" creationId="{7A214636-6F25-8E42-9E10-7B4EAA62D111}"/>
          </ac:inkMkLst>
        </pc:inkChg>
        <pc:inkChg chg="del">
          <ac:chgData name="원동현" userId="5a5a4918-743d-43fe-a470-a33f5486373a" providerId="ADAL" clId="{1CF7D6A2-E617-3747-9204-EC5B25D0FD96}" dt="2021-04-21T09:11:47.801" v="72"/>
          <ac:inkMkLst>
            <pc:docMk/>
            <pc:sldMk cId="2300192044" sldId="280"/>
            <ac:inkMk id="36" creationId="{29DF5812-602D-D348-8AF5-895A3DEB2733}"/>
          </ac:inkMkLst>
        </pc:inkChg>
        <pc:inkChg chg="del">
          <ac:chgData name="원동현" userId="5a5a4918-743d-43fe-a470-a33f5486373a" providerId="ADAL" clId="{1CF7D6A2-E617-3747-9204-EC5B25D0FD96}" dt="2021-04-21T09:11:47.813" v="73"/>
          <ac:inkMkLst>
            <pc:docMk/>
            <pc:sldMk cId="2300192044" sldId="280"/>
            <ac:inkMk id="39" creationId="{08A4AF1D-BD27-D74F-87E0-FCEEE2EBB069}"/>
          </ac:inkMkLst>
        </pc:inkChg>
        <pc:inkChg chg="del">
          <ac:chgData name="원동현" userId="5a5a4918-743d-43fe-a470-a33f5486373a" providerId="ADAL" clId="{1CF7D6A2-E617-3747-9204-EC5B25D0FD96}" dt="2021-04-21T09:11:47.781" v="70"/>
          <ac:inkMkLst>
            <pc:docMk/>
            <pc:sldMk cId="2300192044" sldId="280"/>
            <ac:inkMk id="42" creationId="{FD4E412B-B93B-254B-8B1E-FF55D14DC8BF}"/>
          </ac:inkMkLst>
        </pc:inkChg>
        <pc:inkChg chg="del">
          <ac:chgData name="원동현" userId="5a5a4918-743d-43fe-a470-a33f5486373a" providerId="ADAL" clId="{1CF7D6A2-E617-3747-9204-EC5B25D0FD96}" dt="2021-04-21T09:11:47.822" v="74"/>
          <ac:inkMkLst>
            <pc:docMk/>
            <pc:sldMk cId="2300192044" sldId="280"/>
            <ac:inkMk id="43" creationId="{359CFCB9-7F5F-564D-848D-8918624BD47B}"/>
          </ac:inkMkLst>
        </pc:inkChg>
      </pc:sldChg>
      <pc:sldChg chg="addSp delSp modSp add">
        <pc:chgData name="원동현" userId="5a5a4918-743d-43fe-a470-a33f5486373a" providerId="ADAL" clId="{1CF7D6A2-E617-3747-9204-EC5B25D0FD96}" dt="2021-04-21T09:12:30.106" v="98"/>
        <pc:sldMkLst>
          <pc:docMk/>
          <pc:sldMk cId="1011794622" sldId="281"/>
        </pc:sldMkLst>
        <pc:inkChg chg="add del">
          <ac:chgData name="원동현" userId="5a5a4918-743d-43fe-a470-a33f5486373a" providerId="ADAL" clId="{1CF7D6A2-E617-3747-9204-EC5B25D0FD96}" dt="2021-04-21T09:12:19.739" v="85"/>
          <ac:inkMkLst>
            <pc:docMk/>
            <pc:sldMk cId="1011794622" sldId="281"/>
            <ac:inkMk id="2" creationId="{013CC03E-709B-9645-8D65-6557472E91FB}"/>
          </ac:inkMkLst>
        </pc:inkChg>
        <pc:inkChg chg="add del">
          <ac:chgData name="원동현" userId="5a5a4918-743d-43fe-a470-a33f5486373a" providerId="ADAL" clId="{1CF7D6A2-E617-3747-9204-EC5B25D0FD96}" dt="2021-04-21T09:12:22.120" v="88"/>
          <ac:inkMkLst>
            <pc:docMk/>
            <pc:sldMk cId="1011794622" sldId="281"/>
            <ac:inkMk id="3" creationId="{70500C7A-FC91-EF48-8F3A-4F794D7634D1}"/>
          </ac:inkMkLst>
        </pc:inkChg>
        <pc:inkChg chg="add del">
          <ac:chgData name="원동현" userId="5a5a4918-743d-43fe-a470-a33f5486373a" providerId="ADAL" clId="{1CF7D6A2-E617-3747-9204-EC5B25D0FD96}" dt="2021-04-21T09:12:22.120" v="88"/>
          <ac:inkMkLst>
            <pc:docMk/>
            <pc:sldMk cId="1011794622" sldId="281"/>
            <ac:inkMk id="4" creationId="{6D4CB4A4-396D-AC41-B90B-E74A1F1B94A8}"/>
          </ac:inkMkLst>
        </pc:inkChg>
        <pc:inkChg chg="del">
          <ac:chgData name="원동현" userId="5a5a4918-743d-43fe-a470-a33f5486373a" providerId="ADAL" clId="{1CF7D6A2-E617-3747-9204-EC5B25D0FD96}" dt="2021-04-21T09:12:16.810" v="83"/>
          <ac:inkMkLst>
            <pc:docMk/>
            <pc:sldMk cId="1011794622" sldId="281"/>
            <ac:inkMk id="5" creationId="{A3C2809E-50CF-454A-8E3D-3AC85EA616D5}"/>
          </ac:inkMkLst>
        </pc:inkChg>
        <pc:inkChg chg="del">
          <ac:chgData name="원동현" userId="5a5a4918-743d-43fe-a470-a33f5486373a" providerId="ADAL" clId="{1CF7D6A2-E617-3747-9204-EC5B25D0FD96}" dt="2021-04-21T09:12:16.797" v="82"/>
          <ac:inkMkLst>
            <pc:docMk/>
            <pc:sldMk cId="1011794622" sldId="281"/>
            <ac:inkMk id="6" creationId="{5F16C550-561C-BD43-94DB-5F4B6C39C33E}"/>
          </ac:inkMkLst>
        </pc:inkChg>
        <pc:inkChg chg="add reco">
          <ac:chgData name="원동현" userId="5a5a4918-743d-43fe-a470-a33f5486373a" providerId="ADAL" clId="{1CF7D6A2-E617-3747-9204-EC5B25D0FD96}" dt="2021-04-21T09:12:22.120" v="88"/>
          <ac:inkMkLst>
            <pc:docMk/>
            <pc:sldMk cId="1011794622" sldId="281"/>
            <ac:inkMk id="7" creationId="{16BE6009-8347-D74A-BC90-14C9A7611D38}"/>
          </ac:inkMkLst>
        </pc:inkChg>
        <pc:inkChg chg="add del">
          <ac:chgData name="원동현" userId="5a5a4918-743d-43fe-a470-a33f5486373a" providerId="ADAL" clId="{1CF7D6A2-E617-3747-9204-EC5B25D0FD96}" dt="2021-04-21T09:12:25.189" v="92"/>
          <ac:inkMkLst>
            <pc:docMk/>
            <pc:sldMk cId="1011794622" sldId="281"/>
            <ac:inkMk id="8" creationId="{BF05F530-2C15-D647-9145-07CD96C2A4C3}"/>
          </ac:inkMkLst>
        </pc:inkChg>
        <pc:inkChg chg="add del">
          <ac:chgData name="원동현" userId="5a5a4918-743d-43fe-a470-a33f5486373a" providerId="ADAL" clId="{1CF7D6A2-E617-3747-9204-EC5B25D0FD96}" dt="2021-04-21T09:12:25.189" v="92"/>
          <ac:inkMkLst>
            <pc:docMk/>
            <pc:sldMk cId="1011794622" sldId="281"/>
            <ac:inkMk id="9" creationId="{3A3D7026-2B72-8948-BD4F-8CC3A824B369}"/>
          </ac:inkMkLst>
        </pc:inkChg>
        <pc:inkChg chg="add del">
          <ac:chgData name="원동현" userId="5a5a4918-743d-43fe-a470-a33f5486373a" providerId="ADAL" clId="{1CF7D6A2-E617-3747-9204-EC5B25D0FD96}" dt="2021-04-21T09:12:25.189" v="92"/>
          <ac:inkMkLst>
            <pc:docMk/>
            <pc:sldMk cId="1011794622" sldId="281"/>
            <ac:inkMk id="10" creationId="{52BAEC38-555D-DF48-A0C0-0B5A4D5BD083}"/>
          </ac:inkMkLst>
        </pc:inkChg>
        <pc:inkChg chg="add reco">
          <ac:chgData name="원동현" userId="5a5a4918-743d-43fe-a470-a33f5486373a" providerId="ADAL" clId="{1CF7D6A2-E617-3747-9204-EC5B25D0FD96}" dt="2021-04-21T09:12:25.189" v="92"/>
          <ac:inkMkLst>
            <pc:docMk/>
            <pc:sldMk cId="1011794622" sldId="281"/>
            <ac:inkMk id="11" creationId="{5849056C-4ADB-CD42-A084-17DF5FF20D1E}"/>
          </ac:inkMkLst>
        </pc:inkChg>
        <pc:inkChg chg="add del">
          <ac:chgData name="원동현" userId="5a5a4918-743d-43fe-a470-a33f5486373a" providerId="ADAL" clId="{1CF7D6A2-E617-3747-9204-EC5B25D0FD96}" dt="2021-04-21T09:12:27.755" v="97"/>
          <ac:inkMkLst>
            <pc:docMk/>
            <pc:sldMk cId="1011794622" sldId="281"/>
            <ac:inkMk id="12" creationId="{4E6E7A8C-A3BA-554E-B916-E0760B804AFA}"/>
          </ac:inkMkLst>
        </pc:inkChg>
        <pc:inkChg chg="add del">
          <ac:chgData name="원동현" userId="5a5a4918-743d-43fe-a470-a33f5486373a" providerId="ADAL" clId="{1CF7D6A2-E617-3747-9204-EC5B25D0FD96}" dt="2021-04-21T09:12:27.755" v="97"/>
          <ac:inkMkLst>
            <pc:docMk/>
            <pc:sldMk cId="1011794622" sldId="281"/>
            <ac:inkMk id="13" creationId="{D7A11235-8417-6C4A-9DD7-53E2B4A7CA7F}"/>
          </ac:inkMkLst>
        </pc:inkChg>
        <pc:inkChg chg="add del">
          <ac:chgData name="원동현" userId="5a5a4918-743d-43fe-a470-a33f5486373a" providerId="ADAL" clId="{1CF7D6A2-E617-3747-9204-EC5B25D0FD96}" dt="2021-04-21T09:12:27.755" v="97"/>
          <ac:inkMkLst>
            <pc:docMk/>
            <pc:sldMk cId="1011794622" sldId="281"/>
            <ac:inkMk id="14" creationId="{EAA25FAB-288F-6A41-BDB6-D30CC6CEBAF2}"/>
          </ac:inkMkLst>
        </pc:inkChg>
        <pc:inkChg chg="add del">
          <ac:chgData name="원동현" userId="5a5a4918-743d-43fe-a470-a33f5486373a" providerId="ADAL" clId="{1CF7D6A2-E617-3747-9204-EC5B25D0FD96}" dt="2021-04-21T09:12:27.755" v="97"/>
          <ac:inkMkLst>
            <pc:docMk/>
            <pc:sldMk cId="1011794622" sldId="281"/>
            <ac:inkMk id="15" creationId="{3FB34978-4638-C44D-B583-C6F144749B1B}"/>
          </ac:inkMkLst>
        </pc:inkChg>
        <pc:inkChg chg="add mod reco modStrokes">
          <ac:chgData name="원동현" userId="5a5a4918-743d-43fe-a470-a33f5486373a" providerId="ADAL" clId="{1CF7D6A2-E617-3747-9204-EC5B25D0FD96}" dt="2021-04-21T09:12:30.106" v="98"/>
          <ac:inkMkLst>
            <pc:docMk/>
            <pc:sldMk cId="1011794622" sldId="281"/>
            <ac:inkMk id="16" creationId="{28AE9638-8FD7-9D4F-8297-DF1B72BFE653}"/>
          </ac:inkMkLst>
        </pc:inkChg>
      </pc:sldChg>
    </pc:docChg>
  </pc:docChgLst>
  <pc:docChgLst>
    <pc:chgData name="이용현" userId="S::2160340059@student.kopo.ac.kr::62d91742-50f0-4904-99d5-10d2d488412a" providerId="AD" clId="Web-{34750F99-DCE0-4536-8C42-C5F0E753321D}"/>
    <pc:docChg chg="modSld">
      <pc:chgData name="이용현" userId="S::2160340059@student.kopo.ac.kr::62d91742-50f0-4904-99d5-10d2d488412a" providerId="AD" clId="Web-{34750F99-DCE0-4536-8C42-C5F0E753321D}" dt="2021-04-21T23:09:02.742" v="1" actId="1076"/>
      <pc:docMkLst>
        <pc:docMk/>
      </pc:docMkLst>
      <pc:sldChg chg="modSp">
        <pc:chgData name="이용현" userId="S::2160340059@student.kopo.ac.kr::62d91742-50f0-4904-99d5-10d2d488412a" providerId="AD" clId="Web-{34750F99-DCE0-4536-8C42-C5F0E753321D}" dt="2021-04-21T23:09:02.742" v="1" actId="1076"/>
        <pc:sldMkLst>
          <pc:docMk/>
          <pc:sldMk cId="662031364" sldId="272"/>
        </pc:sldMkLst>
        <pc:picChg chg="mod">
          <ac:chgData name="이용현" userId="S::2160340059@student.kopo.ac.kr::62d91742-50f0-4904-99d5-10d2d488412a" providerId="AD" clId="Web-{34750F99-DCE0-4536-8C42-C5F0E753321D}" dt="2021-04-21T23:09:02.742" v="1" actId="1076"/>
          <ac:picMkLst>
            <pc:docMk/>
            <pc:sldMk cId="662031364" sldId="272"/>
            <ac:picMk id="2" creationId="{E1A56AF1-FBDD-4D69-92EA-0E2BA8110ED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0:42.299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95 354 6457,'0'0'0,"0"0"1272,0 0 16,0 0 9,0 0-1297,0 0 1040,0 0-232,0 0-136,0 0-56,0 0-3752,0 0 6800,0 0-3271,0 0-97,0 0-136,0 0-4673,0 0 9130,0 6-4513,0 5-8,0 17 8,0-28-104,0 28 160,0 8 24,0 8 8,-3 7 24,3-51-216,-2 58 192,-1 9 16,0 8-16,0 9-24,3-84-168,-5 89 184,-4 8 56,4 6-32,-4 8-8,9-111-200,-5 115 192,-1 7-120,-2 3 32,2 3 0,6-128-104,-5 131 96,-1 0 0,3-3-48,-2 0 16,5-128-64,-3 128 48,0 3 8,1 3 32,2 2-112,0-136 24,0 137-16,0 5-8,0-3 0,0 6 48,0-145-24,0 150 40,0-2 16,0 5-40,0 3 8,0-156-24,0 156 0,0 5 0,0 6 24,0 0-16,0-167-8,0 167 16,0 0 8,0-2 49,0-1-25,0-164-48,0 164 32,0-8 8,0-5-40,8-9 48,-8-142-48,8 133 40,1-2-40,13-3-136,-17-8-1,-5-120 137,23 122-96,-18-2 0,4 0 144,16-3-48,-25-117 0,5 122 40,1-2 16,16 2 9,-16 1 31,-6-123-96,22 120 72,-14 2 0,1-5-24,13 0-8,-22-117-40,6 114 8,16-5-80,-14-6 0,14-6 0,-22-97 72,9 87-96,19-9 96,-20-6-24,23-5-1,-31-67 25,8 58 25,17-5-17,-17-5 16,1-4 48,-9-44-72,22 45 48,-22-1-32,8 1-8,-2-1-8,-6-44 0,5 45 16,-5-1-16,6-2 48,-6 0-8,0-42-40,0 33 24,0-5 32,0-17-56,6 14 40,-6-25-40,0 9 8,0-1 32,0-5-32,0 0-8,0-3 0,0 0 16,0 0-32,5 0 72,-5 0-8,0 0-48,0 0 48,0 0 16,0 0-32,0 0-8,0 0-192,0 0 360,0 0-136,0 0 16,0 0-24,0 0-416,0 0 800,0 0-400,0 0 8,0 0 8,0 0-600,0 0 1120,0 0-584,0 0 32,0 0-8,0 0-584,0 0 1192,0 0-592,0 0-32,0 0-8,0 0-600,0 0 1208,0 0-576,0 0 8,0 0-656,0 0 1272,0 0-672,0 0-576,0 0 1200,0 0-576,0 0-8,0 0-16,0 0-600,6 0 1200,2 0-616,0 0-16,15 0 16,-23 0 24,8-6-8,20 6-8,-6-6 16,0 1 0,-22 5 0,23-6 0,2 1 24,3-4-8,2 1-8,-30 8-8,31-6 24,5-2-48,0 0 24,1-1 0,-37 9 0,36-8-24,5 0 16,4 2 8,2 1-16,-47 5 16,48 0-40,5 0 32,0-6-40,2 6 48,-55 0 0,56 0 48,5 0-48,3 3 8,6 2-16,-70-5 8,75 9-48,6-4 56,2 1-48,6 2 56,-89-8-16,98 3 0,2 0-16,9 0 16,2-1 0,-111-2 0,111 3 0,-2 0 16,-3 0-16,0-1 0,-106-2 0,105 3 16,7 3-8,5-3-8,0 2-24,-117-5 24,122 6 64,4-3-56,2 2 32,5-2-16,-133-3-24,137 0-8,8 0 56,-6 0-64,-3 0 32,-136 0-16,128-6-16,-5-2-32,2 0 120,0-15-56,-125 23-16,128-5 8,1-4-32,1-13-8,1 22 32,-131 0 0,128-8-24,0-1 72,-8 9-40,-3-5 8,-117 5-16,112 0 8,-15 0 32,-8 0-48,-14 3 8,-75-3 0,64 2-16,-11 1 16,-3 0-24,-11 0 48,-39-3-24,34 3 16,-9-1 16,-17 1-16,14-3-16,-22 0 0,0 0 88,6 0 8,-6 0 168,0 0 144,0 0-408,0 0 432,0 0 64,0 0-64,0 0-48,0 0-2128,0 0 3816,0 0-1824,0 0-88,-3 3-64,3-3-96,-5 0 105,-4 0-33,1 0-48,0 0 16,8 0-40,-9 3 16,1 0-32,-1-1 32,4-2-152,5 0 136,-3 3-209,0-3-247,1 0-400,-1 0-520,3 0 1376,-3 0-2465,3 0-1920,6 3-176,16 0-2560,-22-3 7121,0 0 0</inkml:trace>
  <inkml:trace contextRef="#ctx0" brushRef="#br0" timeOffset="1229">6082 31 5945,'0'0'0,"0"-5"1152,0-4 72,0 9-1224,0-8 1281,0 8-1281,5-8 1072,-5 8-344,0 0-136,0 0-592,0 0 480,0 0-960,6 2 1424,-6 7-392,0 2 41,0-11-593,0 33 560,0-33-560,0 28 576,0 6-72,0 5-104,0-39-400,0 41 416,0-41-416,0 45 344,-3 2-56,0 9 8,3-56-296,-5 58 264,5-58-264,-6 67 288,1 8-24,-4 6-24,9-81-240,-22 89 249,22-89-249,-8 100 184,-3 6 8,-15 11-104,26-117-88,-8 120 112,8-120-112,-28 120 72,17 2-8,-14-5 96,25-117-160,-8 120 88,8-120-88,-23 120 176,21-1-80,-4-5-104,6-114 8,-3 112 32,3-112-32,-2 106 0,2-3 24,0 2 40,0-105-64,0 106 24,0-106-24,5 106-8,1-3 40,-1 6 8,4-4 24,-9-105-64,5 109 104,1 2-16,-1 1 48,-5-112-136,0 117 112,0-117-112,6 122 128,-6 6-24,0 9-24,0-137-80,0 133 88,0-133-88,5 137 64,-5-6-16,6-6 32,-6-125-80,8 120 40,-8-120-40,9 108 0,16-7-24,-20-4-8,-5-97 32,23 86 16,-23-86-16,8 89 24,0-8 56,20 0-16,-28-81-64,6 83 120,-6-83-120,8 84 104,14 2 40,-22 3-16,0-89-128,6 92 80,-6-92-80,6 95 144,-1-3-40,1 0-24,-6 2 16,0-94-96,5 92 64,-5 3-24,0 0 0,0-4-136,0-91 96,6 87-120,-6-4 32,5-2-8,-5-9 112,0-72-16,6 73 0,-6-1 0,5 1 0,-5 5 24,0-78-24,6 80 40,-6 4-40,6-1 16,-1 6-8,-5-89-8,0 90 16,6-4 40,-1-3-48,1-5 24,-6-78-32,0 78 40,5-5 0,-5-4-8,6-5 40,-6-64-72,0 64 64,6-2 0,-6-1-48,0-3-120,0-58 104,0 53-96,0 0-8,0-3 80,0-2 48,0-48-24,5 50 56,-5 3-32,6 0-40,-6 5 80,0-58-64,0 58 0,0 7 0,0 1 56,0-2-80,0-64 24,0 64-32,0-2 32,0-4 0,0 1 40,0-59-40,0 52 56,0-1-32,0-7-48,0-5 24,0-39 0,0 34 0,0-4-24,0-2 64,0 0 0,0-28-40,0 28 0,0 2 64,0-5-48,0-2-32,0-23 16,5 11 0,-5 11-40,0-14 40,0 1 0,0-9 0,0 8 24,0-2-8,0-4-40,0-2 24,0 0-16,0 0 32,0 0-32,0 0 32,0 0-16,0 0 8,0 0 24,0 0 16,0 0-96,0 0 8,0 0 8,0 0-32,0 0-80,0 0 384,0 0-776,0 0 80,0 0-256,0-5-192,0 5 904,0-22-1256,0-1-689,6-13-1488,2-8-535,-8 44 3968,25-59-7186,-25 59 7186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0:42.299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95 354 6457,'0'0'0,"0"0"1272,0 0 16,0 0 9,0 0-1297,0 0 1040,0 0-232,0 0-136,0 0-56,0 0-3752,0 0 6800,0 0-3271,0 0-97,0 0-136,0 0-4673,0 0 9130,0 6-4513,0 5-8,0 17 8,0-28-104,0 28 160,0 8 24,0 8 8,-3 7 24,3-51-216,-2 58 192,-1 9 16,0 8-16,0 9-24,3-84-168,-5 89 184,-4 8 56,4 6-32,-4 8-8,9-111-200,-5 115 192,-1 7-120,-2 3 32,2 3 0,6-128-104,-5 131 96,-1 0 0,3-3-48,-2 0 16,5-128-64,-3 128 48,0 3 8,1 3 32,2 2-112,0-136 24,0 137-16,0 5-8,0-3 0,0 6 48,0-145-24,0 150 40,0-2 16,0 5-40,0 3 8,0-156-24,0 156 0,0 5 0,0 6 24,0 0-16,0-167-8,0 167 16,0 0 8,0-2 49,0-1-25,0-164-48,0 164 32,0-8 8,0-5-40,8-9 48,-8-142-48,8 133 40,1-2-40,13-3-136,-17-8-1,-5-120 137,23 122-96,-18-2 0,4 0 144,16-3-48,-25-117 0,5 122 40,1-2 16,16 2 9,-16 1 31,-6-123-96,22 120 72,-14 2 0,1-5-24,13 0-8,-22-117-40,6 114 8,16-5-80,-14-6 0,14-6 0,-22-97 72,9 87-96,19-9 96,-20-6-24,23-5-1,-31-67 25,8 58 25,17-5-17,-17-5 16,1-4 48,-9-44-72,22 45 48,-22-1-32,8 1-8,-2-1-8,-6-44 0,5 45 16,-5-1-16,6-2 48,-6 0-8,0-42-40,0 33 24,0-5 32,0-17-56,6 14 40,-6-25-40,0 9 8,0-1 32,0-5-32,0 0-8,0-3 0,0 0 16,0 0-32,5 0 72,-5 0-8,0 0-48,0 0 48,0 0 16,0 0-32,0 0-8,0 0-192,0 0 360,0 0-136,0 0 16,0 0-24,0 0-416,0 0 800,0 0-400,0 0 8,0 0 8,0 0-600,0 0 1120,0 0-584,0 0 32,0 0-8,0 0-584,0 0 1192,0 0-592,0 0-32,0 0-8,0 0-600,0 0 1208,0 0-576,0 0 8,0 0-656,0 0 1272,0 0-672,0 0-576,0 0 1200,0 0-576,0 0-8,0 0-16,0 0-600,6 0 1200,2 0-616,0 0-16,15 0 16,-23 0 24,8-6-8,20 6-8,-6-6 16,0 1 0,-22 5 0,23-6 0,2 1 24,3-4-8,2 1-8,-30 8-8,31-6 24,5-2-48,0 0 24,1-1 0,-37 9 0,36-8-24,5 0 16,4 2 8,2 1-16,-47 5 16,48 0-40,5 0 32,0-6-40,2 6 48,-55 0 0,56 0 48,5 0-48,3 3 8,6 2-16,-70-5 8,75 9-48,6-4 56,2 1-48,6 2 56,-89-8-16,98 3 0,2 0-16,9 0 16,2-1 0,-111-2 0,111 3 0,-2 0 16,-3 0-16,0-1 0,-106-2 0,105 3 16,7 3-8,5-3-8,0 2-24,-117-5 24,122 6 64,4-3-56,2 2 32,5-2-16,-133-3-24,137 0-8,8 0 56,-6 0-64,-3 0 32,-136 0-16,128-6-16,-5-2-32,2 0 120,0-15-56,-125 23-16,128-5 8,1-4-32,1-13-8,1 22 32,-131 0 0,128-8-24,0-1 72,-8 9-40,-3-5 8,-117 5-16,112 0 8,-15 0 32,-8 0-48,-14 3 8,-75-3 0,64 2-16,-11 1 16,-3 0-24,-11 0 48,-39-3-24,34 3 16,-9-1 16,-17 1-16,14-3-16,-22 0 0,0 0 88,6 0 8,-6 0 168,0 0 144,0 0-408,0 0 432,0 0 64,0 0-64,0 0-48,0 0-2128,0 0 3816,0 0-1824,0 0-88,-3 3-64,3-3-96,-5 0 105,-4 0-33,1 0-48,0 0 16,8 0-40,-9 3 16,1 0-32,-1-1 32,4-2-152,5 0 136,-3 3-209,0-3-247,1 0-400,-1 0-520,3 0 1376,-3 0-2465,3 0-1920,6 3-176,16 0-2560,-22-3 7121,0 0 0</inkml:trace>
  <inkml:trace contextRef="#ctx0" brushRef="#br0" timeOffset="1229">6082 31 5945,'0'0'0,"0"-5"1152,0-4 72,0 9-1224,0-8 1281,0 8-1281,5-8 1072,-5 8-344,0 0-136,0 0-592,0 0 480,0 0-960,6 2 1424,-6 7-392,0 2 41,0-11-593,0 33 560,0-33-560,0 28 576,0 6-72,0 5-104,0-39-400,0 41 416,0-41-416,0 45 344,-3 2-56,0 9 8,3-56-296,-5 58 264,5-58-264,-6 67 288,1 8-24,-4 6-24,9-81-240,-22 89 249,22-89-249,-8 100 184,-3 6 8,-15 11-104,26-117-88,-8 120 112,8-120-112,-28 120 72,17 2-8,-14-5 96,25-117-160,-8 120 88,8-120-88,-23 120 176,21-1-80,-4-5-104,6-114 8,-3 112 32,3-112-32,-2 106 0,2-3 24,0 2 40,0-105-64,0 106 24,0-106-24,5 106-8,1-3 40,-1 6 8,4-4 24,-9-105-64,5 109 104,1 2-16,-1 1 48,-5-112-136,0 117 112,0-117-112,6 122 128,-6 6-24,0 9-24,0-137-80,0 133 88,0-133-88,5 137 64,-5-6-16,6-6 32,-6-125-80,8 120 40,-8-120-40,9 108 0,16-7-24,-20-4-8,-5-97 32,23 86 16,-23-86-16,8 89 24,0-8 56,20 0-16,-28-81-64,6 83 120,-6-83-120,8 84 104,14 2 40,-22 3-16,0-89-128,6 92 80,-6-92-80,6 95 144,-1-3-40,1 0-24,-6 2 16,0-94-96,5 92 64,-5 3-24,0 0 0,0-4-136,0-91 96,6 87-120,-6-4 32,5-2-8,-5-9 112,0-72-16,6 73 0,-6-1 0,5 1 0,-5 5 24,0-78-24,6 80 40,-6 4-40,6-1 16,-1 6-8,-5-89-8,0 90 16,6-4 40,-1-3-48,1-5 24,-6-78-32,0 78 40,5-5 0,-5-4-8,6-5 40,-6-64-72,0 64 64,6-2 0,-6-1-48,0-3-120,0-58 104,0 53-96,0 0-8,0-3 80,0-2 48,0-48-24,5 50 56,-5 3-32,6 0-40,-6 5 80,0-58-64,0 58 0,0 7 0,0 1 56,0-2-80,0-64 24,0 64-32,0-2 32,0-4 0,0 1 40,0-59-40,0 52 56,0-1-32,0-7-48,0-5 24,0-39 0,0 34 0,0-4-24,0-2 64,0 0 0,0-28-40,0 28 0,0 2 64,0-5-48,0-2-32,0-23 16,5 11 0,-5 11-40,0-14 40,0 1 0,0-9 0,0 8 24,0-2-8,0-4-40,0-2 24,0 0-16,0 0 32,0 0-32,0 0 32,0 0-16,0 0 8,0 0 24,0 0 16,0 0-96,0 0 8,0 0 8,0 0-32,0 0-80,0 0 384,0 0-776,0 0 80,0 0-256,0-5-192,0 5 904,0-22-1256,0-1-689,6-13-1488,2-8-535,-8 44 3968,25-59-7186,-25 59 7186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0:45.143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123 504 2656,'0'0'0,"-3"6"568,-5 2-360,8-8-208,-9 8 120,-2 1-32,8-9 16,1 0 8,2 0-112,-3 0 112,0-6 16,-3 6-8,4-5 40,2 5-160,-6-6 272,-2 0 121,2 1 183,-2 5 160,8 0-736,-9-6 864,4 6 56,-1-5-8,1 5-47,5 0-865,-3-6 800,0 6-64,-2-5-64,2 5-64,3 0-608,-3-6 568,3 6-64,-3-6-23,3 6-65,0 0-416,0 0 336,0 0-96,0-5-136,0 5-40,0 0-64,9-6 40,-1 1-24,20-1 40,-20 1-24,-8 5-32,36-6 24,-5 0 24,5 1-8,6 5 16,-42 0-56,47-6 56,3 6-48,6-5 32,3 5-32,-59 0-8,61-6 32,3 1 24,3-4 0,11 1 0,-78 8-56,89-22 32,14 13 40,16-21-48,12 5 88,-131 25-112,142-31 112,11-2-24,6-1 24,3 4-88,-162 30-24,161-28 56,1 5-64,-12 15 40,-8-14-16,-142 22-16,131 0-24,-9-6 56,4 6-16,-4 0-32,-122 0 16,120 0-8,0 3-32,-1 0 32,-2-3 8,-117 0 0,120 0 24,-8 0 24,-7 0-8,-4-6 56,-101 6-96,97-5 88,-8-1 56,-5-2-24,-12-1 0,-72 9-120,59-22 120,-4 17-8,-7-1-8,-9 0 8,-39 6-112,36-5 96,-8 5-8,-1-6-40,-2 6 24,-25 0-72,23-5 72,-1 5-48,-14 0 40,20 0-40,-28 0-24,9 0 8,13-6 40,-17 6 24,18 0-24,-23 0-48,5 0 64,4 0-40,16 0 8,-17 0-16,-8 0-16,25 0 0,-17 0 32,20 0-40,-22 0 8,-6 0 0,25 3 32,-19 0 17,2-1-25,0 1 16,-8-3-40,9 0 8,-1 3-32,0-3 40,1 3-8,-9-3-8,8 0 40,0 3-32,17-3 16,-16 0 16,-9 0-40,30 0 0,-5 0 8,6 0-8,5 0-48,-36 0 48,36-6 48,6 6-32,0-6 24,0 1 16,-42 5-56,42 0-8,-1 0 16,1 0-8,-3 0-8,-39 0 8,45 0 0,-6 3 32,0 5-8,-3 0 16,-36-8-40,33 12 24,-2 10-16,5-14-8,0 3 0,-36-11 0,39 23-8,-39-23 8,42 8-24,0 3 32,-1 11 16,-41-22-24,37 3 40,-37-3-40,33 6 64,-11-1 48,-16-2 8,-6-3-120,8 3 288,-8-3-288,6 3 480,-6-3 160,0 2 104,0-2-744,0 0 640,0 0-1280,0 0 1800,0 0-808,-3 0-71,3 0-281,-3 0 192,3 0-192,-2 0 120,-4-5-48,0 5-72,1 0 40,5 0-40,-3 0 0,0 0 8,0 0-16,3 0 8,0-6-16,0 6 16,0 0 16,0 0-112,0 0 24,0 0-144,0 0 584,0 0-969,0 0 393,0 0 16,0 0-8,0 0 1401,0 0-2650,0 0 1113,0 0-184,0 0-160,0 0 3665,0 0-6930,0 0 2512,0 0-639,0 0-1265,0 0 14124,0 3-25238,6-3 7489,-6 0 6962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18.782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165 541 7249,'0'0'0,"-11"0"2185,-20 0-193,31 0-1992,-22 0 1688,11-6-415,0 1-249,2-4-176,9 9-848,-8-8 744,0 0-168,2-1-136,3 1-48,3 8-392,-3-6 337,1 1-41,-1 5-40,0 0-48,3 0-208,0 0 152,-3 0-40,3 0-40,0 8-24,0-8-48,-3 28 24,1 2 0,-4 7-24,3 7-8,3-44 8,-5 50 24,2 6-64,0 0 40,0 8 16,3-64-16,-2 61-16,2 0 40,0 1-32,0-4 8,0-58 0,0 61-24,0 1-112,0-1-32,0-6 48,0-55 120,0 51-160,0-1 72,0-6 80,0-5-48,0-39 56,0 34-24,0-7 40,0-15-80,0 13 40,0-25 24,0 2-24,0 4 16,0-3 32,0-3 8,0 0-32,0 0 0,0-6 48,0-2-24,5-20-32,-5 28 8,0-31 64,0-8-64,6-13 8,-1-7-16,-5 59 8,6-67 80,2-2 48,1-4-8,-1 4 40,-8 69-160,6-70 56,-1 3-8,3 9 24,-2 5 0,-6 53-72,8-48 88,-2 4 0,2 5 24,1 6-24,-9 33-88,8-31 120,0 6-24,15 0-40,-18 3 8,-5 22-64,22-9 48,-13-21-32,16 24 8,-17-2 16,-8 8-40,25-9-16,-19 9 32,16 0-8,-13 3-8,-9-3 0,22 8 0,-14 20 16,20-3-8,-22 12-16,-6-37 8,22 36-24,-17 11 8,18 6-32,-18 0 56,-5-53-8,9 53-8,-1 0-56,0 0 32,1-6-16,-9-47 48,5 47-8,1 1-24,-1-7-16,-5 4-88,0-45 136,0 42-80,0-3-72,0-3 64,0-3 88,0-33 0,0 28-88,0-6 152,-2-13-72,-1 13-8,3-22 16,0 3 40,0 0-56,0-1-32,0-2 32,0 0 16,0 0-48,0-8 24,5-14 0,1-3 40,-6 25-16,8-28 48,1-11-72,13-6 120,-17-5-8,-5 50-88,23-53 72,-15-8 48,26 3-88,-9-4-32,-25 62 0,27-58 16,4 5 32,0 6-48,-1 8 16,-30 39-16,31-37 48,-3 7-56,-3 7 32,0-2 0,-25 25-24,8-8-16,20 0 32,-22-15 8,-1 23-8,-5 0-16,9 0 24,-4 0-16,-5 0 24,9 3-48,-9-3 16,8 9-24,14 16 88,-16 0-88,-1 3 48,-5-28-24,9 30 8,13 4-56,-17-1 72,18 0-72,-23-33 48,5 34 0,18 5 8,-18 0-32,4 3 40,-9-42-16,22 39-16,-17-1 8,1 1 8,0-2 0,-6-37 0,5 39-120,1-6 32,-6-5 0,0-3-8,0-25 96,0 11-24,0 14 8,0-19 16,0 2 40,0-8-40,-3 6 64,3-4-64,-3 1-32,3-3-24,0 0 56,0 0-104,0 0-32,0 0-184,0 0-360,0 0 1920,0-5-3681,0-18 385,0 18-1345,6-23-352,-6 28 3753,0-28-6601,0 28 6601</inkml:trace>
  <inkml:trace contextRef="#ctx0" brushRef="#br0" timeOffset="1847">1524 649 4737,'0'0'0,"0"0"1920,0-5 328,0 5-2248,-3-9 2233,0-16-417,-5 25-487,-1 0-329,9 0-1000,-8-5 776,0 5-200,-1 0-176,4 0-112,5 0-288,-9 0 152,1 0-48,0 3-32,-1 8-48,9-11-24,-11 25-8,-11 0 16,16 8-32,-5 9 16,11-42 8,-11 42 0,0 5-40,0-2 32,3 2-8,8-47 16,-9 50-24,6 0 0,1 0 48,-1-2-48,3-48 24,0 44 0,0-5-80,0-3 0,8 1-48,-8-37 128,9 30-128,16-8 56,-17 1-48,17-15 72,-25-8 48,22 11-48,3-2-8,0-1 48,6-3-64,-31-5 72,28 0-32,0 0 8,-3-8-24,0-20 72,-25 28-24,22-8 8,-14-25 16,23 10 128,-23-7-24,-8 30-128,23-37 120,-18 1 24,4-8-96,-1-4-32,-8 48-16,6-55 72,-1-9-16,1 0-8,-6 0 16,0 64-64,0-62 32,0 9-8,0 6 80,0 11 88,0 36-192,0-28 280,0 20 96,-3-17 33,-5 25-41,8 0-368,-9-6 320,-2 0-24,3 6-96,-1 0-24,9 0-176,-8 0 112,0 3-48,-1 3-24,4 2-16,5-8-24,-3 9 16,0 2-8,0 11 16,1-11 8,2-11-32,0 28 8,0-3-8,0 0-40,0 3 32,0-28 8,5 31-16,4 2-8,13 3 8,-17 3 16,-5-39 0,25 39-8,-2 3 8,-1-3-24,3 3 0,-25-42 24,28 39-32,0-6 0,2 0 16,7-5-24,-37-28 40,39 28-96,0-3-32,2-3 0,-2-10 32,-39-12 96,34 22-24,-4-17 0,-2 1 0,-6-3-16,-22-3 40,23 3-112,-15-3 112,14 0-64,-16-9-72,-6 9 136,5-22-72,1 16-280,-6-19-145,0 17-399,0 8 896,0-36-1616,0 8-1081,0 0-959,0-3 447,0 31 3209,6-39-5321,-6 39 5321</inkml:trace>
  <inkml:trace contextRef="#ctx0" brushRef="#br0" timeOffset="1848">2404 37 7809,'0'0'0,"-3"0"3041,0-9-425,3 9-2616,-6-8 1969,4 0-521,-1 2-400,0 1-239,3 5-809,-3 0 592,3 0-208,0 0-136,-2 0-80,2 0-168,0 2 72,-3 7-8,3 2-16,-3 19-32,3-30-16,0 26 40,0 7-32,-3 0-8,3 1 16,0-34-16,0 36-56,0 0 56,0 0-32,0-2-120,0-34 152,0 28-288,0-6-296,0-11-465,0 11-815,0-22 1864,0 6-3297,0 5-552,31 25 505,-31-27-1601,0-9 4945,0 0 0</inkml:trace>
  <inkml:trace contextRef="#ctx0" brushRef="#br0" timeOffset="1849">2370 761 7009,'0'0'0,"0"0"0,0 0 2521,0 0-57,6-6-343,-6 6-2121,0 0 1600,0 0-416,0 0-360,0 3-304,0 2-136,0-5-384,0 12 257,0 13-49,0 0-88,0-25-120,0 28 72,0-28-72,0 27 64,0 7 0,0-4-40,0-30-24,5 39 24,-5-39-24,0 37-16,6-1-8,-1 0 24,-5-36 0,6 31 0,-6-31 0,6 33 24,-1-5-32,1 3-128,-6-31 136,8 25-232,-8-25 232,8 11-352,-2 17-193,0-23-255,-6-5 800,5 8-1328,-5-8 1328,6 9-2337,-1-6-1063,18-3 239,-23 0 3161,22 0-2473,-22 0 2473,28-31-3992,-28 31 3992</inkml:trace>
  <inkml:trace contextRef="#ctx0" brushRef="#br0" timeOffset="1850">3030 697 6761,'0'0'0,"0"0"3361,-3-9-481,-2-13-831,5 22-2049,-3-6 1392,0 6-536,0 0-312,1 0-248,2 0-296,-3 6 104,0 16-64,0 1-16,-5 7 8,8-30-32,-8 36 40,-1 3 8,1 3-40,0 0 32,8-42-40,-9 44 24,1-2-24,-1 3 8,4-3 8,5-42-16,-3 38-16,0-1 32,1-7-8,2 1-128,0-31 120,0 25-72,0-14-48,0 11 40,0-19 88,0-3-8,0 9 24,0-7 24,0 1-48,0-3 24,0 0-24,5 0-32,1-5 104,-6-4 48,5-19-16,-5 28-104,6-22 136,-1-6-104,1-5 9,0-6 7,-6 39-48,5-39 56,1-6 40,2-2-8,0 2 0,-8 45-88,25-47 112,-19 3-56,19-1 56,-19 3 8,-6 42-120,22-36 136,-17 3 56,18 2-56,-18 6 40,-5 25-176,23-22 200,-18-1-48,20 15 40,-16-17-40,-9 25-152,27-6 136,-18-2 8,19 0-40,-23 2-16,-5 6-88,22 0 56,-16 0-24,2 8 8,15 20-40,-23-28 0,5 25 96,4 6-72,-1 2 0,14 6-8,-22-39-16,0 45-64,9 5 64,-1 0 48,0 0-48,-8-50 0,6 50 16,2 1 8,-2-4-40,-1-3 16,-5-44 0,6 45 0,-1-6-8,-5-3 16,0-2-72,0-34 64,6 25-8,-6-3-32,0-11-16,0 11 72,0-22-16,0 6 8,0 2-16,0-2 32,0-1 32,0-5-56,0 3 64,-3 0-16,0 0-48,1 0-24,2-3 24,-6 2-128,-2 1-200,-1 0-424,1-3-680,8 0 1432,-8 0-2601,-1-6-2104,7 1-3881,2 5 8586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51.307"/>
    </inkml:context>
    <inkml:brush xml:id="br0">
      <inkml:brushProperty name="width" value="0.15" units="cm"/>
      <inkml:brushProperty name="height" value="0.15" units="cm"/>
    </inkml:brush>
  </inkml:definitions>
  <inkml:trace contextRef="#ctx0" brushRef="#br0">58 494 3144,'0'0'0,"-3"0"656,-4 0-456,-2 0-40,9 0-160,-7 0 176,4 0 48,0-6 105,0 6 159,3 0-488,0-7 696,0 7 272,-3-6 192,3 0 113,0 6-1273,-3-7 1304,-1 1-128,1 0-96,0-1-112,3 7-968,0-6 801,-3 0-89,3 6-168,-3-7-152,3 7-392,0 0 288,0 0-120,0 0-32,0-6-48,0 6-88,0 0 56,9-6-8,1 6-32,18-10 32,-28 10-48,10-6 48,34-4 32,-3-18 8,13 19-24,-54 9-64,60-29 72,16 20-72,6-17 40,13 20-40,-95 6 0,101-6 0,6-4 16,10 1-16,0 2 16,-117 7-16,126 0 24,1 0-16,-1 0 16,4 0-24,-130 0 0,133-6 16,-4 6-16,1 0-24,-4-9 48,-126 9-24,120-10 0,0-25 32,-6 26 32,0-29-40,-114 38-24,107-28 104,-6 18-32,-3-25 32,-6 26 16,-92 9-120,89-29 112,-1 23 8,-6-3-64,-3 2 16,-79 7-72,76-6 41,-3 6-17,-7 0 0,-3 0-16,-63 0-8,60 0 16,-3 0 8,0 0 24,-6 0-24,-51 0-24,47 0 32,-12 0 0,-7 0 0,-18 0 32,-10 0-64,9 0 72,1 0 64,-4 0 0,-6 0 80,0 0-216,0 0 224,0 0 16,0 0-64,6 0-48,-6 0-128,0 0 72,7 0-72,18 0 48,-16 0-56,-9 0 8,32 0 0,-7 0 40,1 0-56,-1 0 32,-25 0-16,25 0 24,-15 0-24,21 3 0,-21 0 0,-10-3 0,25 3 0,-19 1 24,4-4-8,-1 3 8,-9-3-24,10 0 0,-1 0 48,17 0-32,-26 3-16,0-3 0,9 0-16,23 0-24,-23 0 32,29 0 8,-38 0 0,35 0 0,0 0 0,6 0-16,-7 0 32,-34 0-16,38 0-24,-6-6 32,-4 6-16,-18 0 16,-10 0-8,31 0 48,-24 0-16,-1 0 32,0 0-40,-6 0-24,0 0 8,7 3 24,-7-3-24,0 0 16,0 0-24,0 0 40,6 0-16,-6 0 8,0 0-32,0 0 8,0 0 8,0 3-16,0-3 24,0 0-24,6 0 24,1 0-32,-7 0 8,6 0-32,0 3 64,4-3-8,-1 0 0,-9 0-24,26 0 0,-20 3-16,19 0 8,-19 1-32,-6-4 40,26 0 24,-20 0-48,4 3 48,-1 0-24,-9-3 0,6 3-8,-6 0 32,0 0-16,0 1 48,0-4-56,0 6 64,0-3 0,0 0-40,7 0-24,-7-3 0,0 3 0,6 7 16,0-4-16,1 4 0,-7-10 0,9 6 0,-9-6 0,10 3-32,18 4 32,-22-4 0,-6-3 0,26 6 16,-17-3-16,20 0 24,-23 1 16,-6-4-40,25 3 16,-25-3-16,6 3 40,4 0-40,-1-3 72,-9 0-72,7 0 80,-7 0-80,9 0 80,-2 0 72,-1 0-56,-6 0-96,6 0 112,-6 0-112,7 0 120,2 0-80,1 0-24,-10 0-16,9 0 24,-9 0-24,25 0 16,-18 0-8,-1 0 32,-6 0-40,9 0 16,-9 0-16,26 3-24,-26-3 48,9 0-16,-9 0-8,6 3 0,-6-3 0,7 0 56,2 0-32,-2 0-8,-7 0-16,6 0 24,-6 0-24,0 0 80,6 0-48,-6 0 8,0 0-32,0 0-8,0 0-40,0 3 16,7-3 24,-7 0 0,0 0 40,0 0-80,0 0 120,0 0-72,6 0-8,-6 0 0,6 0 0,-6 0 0,10 0-24,-4 0 40,3-6-8,-9 6-8,26 0-8,-26 0 8,0-6 48,9 0-56,1 6 16,-10 0-8,9 0 16,-9 0-16,10-7-40,-1 7 56,-3 0-16,1 0 24,-7 0-24,0 0 16,6 0 8,-6 0 0,0 0-24,0 0-8,0 0 16,6 0-8,-6 0 0,0 0 56,0 0-40,0 0-88,0 0 168,0 0-16,0 0-24,0 0-288,0 0 584,0 0-208,0 0 48,0 0 49,0 0-1170,0 0 2050,-3 0-913,3 0-32,-3 0-40,3 0-136,0 0 88,-3 0-8,0 0-40,3 0-24,0 0-16,-3 0-32,-1 0-104,1 0-344,0 0-625,3 0 1105,-6-6-2280,-4 0-2609,-43-48-4793,53 54 9682</inkml:trace>
  <inkml:trace contextRef="#ctx0" brushRef="#br0" timeOffset="1818">557 977 6713,'0'0'0,"-9"0"3017,-4 0-345,-16 0-511,29 0-2161,-6-6 1616,6 6-1616,-6-6 1120,0-1-320,2 1-280,4 0-183,0 6-337,0-6 168,10-4-56,18-15-24,-28 25-88,26-10 40,-26 10-40,31-28 80,4 18-32,6-18-8,3 22 24,-44 6-64,54-10 48,3 1-24,9-1 0,1 1 0,-67 9-24,66-10-8,3 1 8,-2 2 8,-4 1-16,-63 6 8,60 0 8,-3 0-8,-6 0-32,-10 0-80,-41 0 112,38 0-264,-13 0-160,-16 3-273,1 0-359,-10-3 1056,0 7-1432,0-4-497,0 0-487,0 3-73,0-6 2489,-3 7-2264,-7-1 584,-3-3-2273,13-3 3953</inkml:trace>
  <inkml:trace contextRef="#ctx0" brushRef="#br0" timeOffset="3336">822 955 6889,'0'0'0,"-12"0"2416,-20 0-15,20-6-305,12 6-2096,-26-9 1537,20 9-537,3 0-312,0 0-264,3 0-424,-3 0 200,3 0-96,0 9-80,0 23 0,0-32-24,0 38 40,0 12-32,0 4 16,-4 12-56,4-66 32,0 73-16,-3 9-32,0 3 40,3 10 32,0-95-24,-3 92 0,0 3 48,0-4-24,3-9-16,0-82-8,-4 79-8,4-6-64,0-10-72,0-9-128,0-54 272,0 44-424,0-12-216,0-26-328,0 4-433,0-10 1401,0 3-1640,0-3-56,7-7-113,2-18 113,-9 25 1696,25-38-1432,-18-12 303,18-14 385,-15 4-496,-10 60 1240,9-66-2264,-9 66 2264</inkml:trace>
  <inkml:trace contextRef="#ctx0" brushRef="#br0" timeOffset="3337">734 1632 3544,'0'0'0,"0"0"0,-6 0 776,-7 0 129,-12 0 407,15 0 392,10 0-1704,-9 0 1825,-4 3-41,1 3-320,2-3-295,10-3-1169,-9 3 808,5 1-312,4-4-192,0 0-80,0 0-224,7 3 248,2-3 64,23 0 64,-23 0 16,-9 0-392,38 0 328,-9 0-88,2 0-88,4 0-64,-35 0-88,35-7 72,3 7-24,0-6-40,0 6-56,-38 0 48,34-6-288,1-1-480,-3 1-848,2 0-1409,-34 6 3025,38 0-3577,19 0 473,-16 0-1977,-41 0 5081</inkml:trace>
  <inkml:trace contextRef="#ctx0" brushRef="#br0" timeOffset="3338">1682 1120 4512,'0'0'0,"-3"6"1513,-7 0 215,-2 4 177,12-10-1905,-25 9 1704,18 4-456,-5 12-328,-17-12-239,29-13-681,-9 38 528,-20-4-184,20 8-80,-17-5-88,26-37-176,-6 45 168,-3-1 8,-1 0-32,1 4 24,9-48-168,-7 44 88,4-3 8,0 3-8,3-3-56,0-41-32,0 41 24,0-3-8,6 0-32,4-3 32,-10-35-16,9 35 0,23-4 8,-26 1-16,26-4-8,-32-28 16,25 26 0,0-17-48,7 20 8,0-26-16,-32-3 56,31 3-56,-6-3 32,1-6 24,-1-23 0,-25 29 0,25-28 24,4-13-8,-1-7 0,-3 1 32,-25 47-48,29-54 40,-20 3-8,26-2 32,-25 2-8,-10 51-56,28-44 80,-22 3 80,4 9 48,-1 7 56,-9 25-264,10-9 400,-4-17-24,-6 20 40,6 0 9,-6 6-425,0 0 320,0 0 24,0 0-64,0 0-64,0 0-1376,0 0 2496,0 6-1248,0 3 0,-3 23-24,3-32-64,-6 32 40,0 2-16,-1 11-24,1-4 8,6-41-8,-3 50 16,0-2 24,0-1-40,-1 0 24,4-47-24,-6 42 24,3-5-64,0 1 80,3-6-40,0-32 0,0 25 16,0-12-16,0 15-56,6-25-72,-6-3 128,6 10-288,4-7-200,-4-3-384,4 0-497,-10 0 1369,9-9-2184,16-23-1105,-15 7-128,22-10 713,-32 35 2704,25-38-4817,-25 38 4817</inkml:trace>
  <inkml:trace contextRef="#ctx0" brushRef="#br0" timeOffset="3339">2264 1493 6329,'0'0'0,"0"0"2352,0 0 49,0 0-297,0 0-2104,-4 0 1545,4 0-561,0 3-392,-3 3-288,3-6-304,-3 13 208,3 21-88,-3 4-24,0 7 16,3-45-112,-3 53 72,-1 4 8,1 0-40,0 0-40,3-57 0,0 57 8,0 0 8,0-7-32,6-9 32,-6-41-16,7 38-16,-1-9 16,0-20 24,1 4 8,-7-13-32,0 6 64,0-6-8,6 0 24,-6-9 48,0 9-128,10-38 120,-4 3 0,3-6-16,1-10-16,-10 51-88,9-53 56,17-7-16,-20-4 8,3 1-24,-9 63-24,32-66 32,-23 3 40,26 9-48,-6 6 88,-29 48-112,25-37 201,-16 8 103,26 20 56,-29-1-24,-6 10-336,7-6 248,-1 0-136,0 6 8,-6 3-16,0-3-104,7 9 64,-1 20-16,-6-20-8,6 26-24,-6-35-16,7 25 64,-1 4-32,-6 5-32,10 1 40,-10-35-40,9 41 16,0 0 8,1 0 0,-1 0-24,-9-41 0,10 41-24,-1-3 24,-2-3 8,-1 0-16,-6-35 8,6 28-16,-6 4 16,7-4 0,-7-15 16,0-13-16,6 25 24,-6-18-24,0-4-88,0 0-80,0-3 168,0 3-304,0-3-104,0 0-136,0-9-361,0 9 905,0-26-1536,0 17-1176,-3-29-1097,3 13 328,0 25 3481,0-41-5553,0 41 5553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56.678"/>
    </inkml:context>
    <inkml:brush xml:id="br0">
      <inkml:brushProperty name="width" value="0.15" units="cm"/>
      <inkml:brushProperty name="height" value="0.15" units="cm"/>
    </inkml:brush>
  </inkml:definitions>
  <inkml:trace contextRef="#ctx0" brushRef="#br0">699 544 4456,'0'0'0,"0"0"769,0-25 119,6 19 48,-6-20-64,0 17-48,0-1 33,0 10-857,0-25 872,0 19 72,0-4 72,-6 1 16,6 9-1032,-10-10 1017,1 4-65,-16 0-136,15 6-144,10 0-672,-28 0 520,15 0-64,-22 0 0,7 0-47,28 0-409,-35 0 424,0 3-40,-3 3-72,-3 4 0,41-10-312,-41 25 264,3-16-48,0 26-24,4-9-96,34-26-96,-35 31 104,3 4-16,1 6-8,2 6-56,29-47-24,-25 51 24,12 6-72,-18 3 0,24 3 48,7-63 0,-12 63 24,2 0 16,1-3-32,6 4-48,3-64 40,-4 53-32,4-2 32,0-4-16,7-2 40,-7-45-24,9 41-24,17-3 24,-20-4 24,19-2-48,-25-32 24,10 25-16,21 1-16,-5-1 0,2-16 64,-28-9-32,32 29 0,5-23 0,-2 4-56,6-7 16,-41-3 40,41 3-8,0-3 16,-3 0 24,-6-6-48,-32 6 16,25-10-16,4 1 8,-4-20-32,-16 20 64,-9 9-24,38-26-48,-31 20-184,2-3-296,1-17-592,-10 26 1120,6-6-1857,-6-4-1239,6-15-969,39 54 120,-45-29 3945,0-10-5169,0 10 5169</inkml:trace>
  <inkml:trace contextRef="#ctx0" brushRef="#br0" timeOffset="1">1170 118 10202,'0'0'0,"0"-10"2808,6-15-543,-6 25-2265,10-6 1936,-4-1-504,-6 7-359,0 0-305,0 0-768,0 0 496,0 7-120,-3 2-184,3-9-192,-7 13 104,7-13-104,-9 38 88,-1-4-64,-15 14 16,25-48-40,-9 54 16,9-54-16,-13 63 16,-15 3-16,18 10 0,-15 9 24,25-85-24,-10 89-64,-15 6 0,16 2-80,9-97 144,-29 98-288,29-98 288,-9 92-336,-17 0-40,17-13-96,9-79 472,-10 76-512,10-76 512,-9 63-584,-1-6-129,4-10 33,0-9-24,6-38 704,-3 28-832,-4-18-376,4-1-897,3-9 2105,-3 4-2864,3-4 2864,0 0-2737,0-26 649,9-2-2089,-9 28 4177</inkml:trace>
  <inkml:trace contextRef="#ctx0" brushRef="#br0" timeOffset="2">1163 415 8913,'0'0'0,"-3"-7"3761,0 1-976,3 6-2785,-6-6 1960,3-1-639,3 7-537,0 0-304,0 0-480,0 4 248,0 8-64,0 20-48,0-4-24,0-28-112,6 35 64,0 6 40,1 7-64,-1 8-40,-6-56 0,6 67 0,1 5-56,2 4 32,-3 6 48,-6-82-24,7 83 32,-7-4-8,0-4-16,0-5-32,0-70 24,0 63-8,0-6-56,0-10-80,0-2-48,0-45 192,0 34-376,0-5-144,0-20-264,0 17-529,0-26 1313,0 0-2184,0 0-1105,0 0-168,0-10 761,0 10 2696,0-35-4801,0 35 4801</inkml:trace>
  <inkml:trace contextRef="#ctx0" brushRef="#br0" timeOffset="3">949 1154 7729,'0'0'0,"0"0"2865,-4 0-313,4 0-559,0 0-1993,0-6 1360,0 6-432,0 0-240,0-6-136,0 6-552,7 0 433,-1 0-113,3 0-96,1 0-48,-10 0-176,32 0 96,-23-7 8,23 7-8,-23 0-72,-9 0-24,38 0 24,-10 0-144,-18 3-488,25-3-913,-35 0 1521,9 0-3192,26 0-1153,-29-9-1320,20 3 1376,-26 6 4289,0 0 0</inkml:trace>
  <inkml:trace contextRef="#ctx0" brushRef="#br0" timeOffset="4">1729 225 4496,'0'0'0,"-3"6"2073,-7 4 55,10-10-2128,-9 9 2289,-1 1-297,1-1-471,0-2-361,9-7-1160,-13 9 896,3 1-216,-2 2-184,2 1-112,10-13-384,-9 28 224,-1-18-80,1 21-56,-1 1-8,10-32-80,-9 35 65,-1 9-17,1 10-24,-4 9-64,13-63 40,-25 69-49,19 7 25,-4 3 0,-2 3 24,12-82 0,-10 79 40,4 0-40,3-3 8,-1-3-8,4-73 0,-3 70 0,3-10-8,0-7-16,0-8 48,0-45-24,0 37-16,10-5-8,15-7 16,-19-12-32,-6-13 40,26 25-32,-1-22 16,3 4-16,7-4 8,-35-3 24,35 0 0,-4 0-16,1 0 16,-3-6-168,-29 6 168,25-26-616,-16 17-848,20-26-1569,-20 29-791,-9 6 3824,48 0-3513,-39-26-1472,-9 26 4985</inkml:trace>
  <inkml:trace contextRef="#ctx0" brushRef="#br0" timeOffset="5">2045 61 10202,'0'0'0,"6"-10"3953,4-18-1929,-1 22-688,-9 6-1336,26-10 944,-26 4-287,0 6-177,0 3-32,0-3-448,0 6 416,6 4-48,0 15-48,1-12-16,-7-13-304,9 38 224,1-7-56,15 10-24,-19 3-40,-6-44-104,10 51 80,18 3-24,-18 3-16,18 9-16,-28-66-24,10 66 0,21 4-64,-21-1-32,18 1 8,-28-70 88,10 73-24,-1-4 72,1 4 32,-1-1-40,-9-72-40,6 70 16,-6 0-32,0-4 40,-3-3 0,3-63-24,-12 60 32,-14-3 8,17-6-32,-17-4 32,26-47-40,-9 47 56,-16-2-16,18-7-16,-2-1-8,9-37-16,-10 32 40,1-4-16,-1-2 56,1-17-16,9-9-64,-6 26 96,2-17 0,1 0 8,0 1 8,3-10-112,-3 9 48,0-5-8,3-1-48,0 0-48,0-3 56,0 0-192,-3 0-296,3-6-688,-7-20-1264,7 26 2440,-6-6-4834,6-3-215,0-33-2152,0 42 7201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0:42.299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95 354 6457,'0'0'0,"0"0"1272,0 0 16,0 0 9,0 0-1297,0 0 1040,0 0-232,0 0-136,0 0-56,0 0-3752,0 0 6800,0 0-3271,0 0-97,0 0-136,0 0-4673,0 0 9130,0 6-4513,0 5-8,0 17 8,0-28-104,0 28 160,0 8 24,0 8 8,-3 7 24,3-51-216,-2 58 192,-1 9 16,0 8-16,0 9-24,3-84-168,-5 89 184,-4 8 56,4 6-32,-4 8-8,9-111-200,-5 115 192,-1 7-120,-2 3 32,2 3 0,6-128-104,-5 131 96,-1 0 0,3-3-48,-2 0 16,5-128-64,-3 128 48,0 3 8,1 3 32,2 2-112,0-136 24,0 137-16,0 5-8,0-3 0,0 6 48,0-145-24,0 150 40,0-2 16,0 5-40,0 3 8,0-156-24,0 156 0,0 5 0,0 6 24,0 0-16,0-167-8,0 167 16,0 0 8,0-2 49,0-1-25,0-164-48,0 164 32,0-8 8,0-5-40,8-9 48,-8-142-48,8 133 40,1-2-40,13-3-136,-17-8-1,-5-120 137,23 122-96,-18-2 0,4 0 144,16-3-48,-25-117 0,5 122 40,1-2 16,16 2 9,-16 1 31,-6-123-96,22 120 72,-14 2 0,1-5-24,13 0-8,-22-117-40,6 114 8,16-5-80,-14-6 0,14-6 0,-22-97 72,9 87-96,19-9 96,-20-6-24,23-5-1,-31-67 25,8 58 25,17-5-17,-17-5 16,1-4 48,-9-44-72,22 45 48,-22-1-32,8 1-8,-2-1-8,-6-44 0,5 45 16,-5-1-16,6-2 48,-6 0-8,0-42-40,0 33 24,0-5 32,0-17-56,6 14 40,-6-25-40,0 9 8,0-1 32,0-5-32,0 0-8,0-3 0,0 0 16,0 0-32,5 0 72,-5 0-8,0 0-48,0 0 48,0 0 16,0 0-32,0 0-8,0 0-192,0 0 360,0 0-136,0 0 16,0 0-24,0 0-416,0 0 800,0 0-400,0 0 8,0 0 8,0 0-600,0 0 1120,0 0-584,0 0 32,0 0-8,0 0-584,0 0 1192,0 0-592,0 0-32,0 0-8,0 0-600,0 0 1208,0 0-576,0 0 8,0 0-656,0 0 1272,0 0-672,0 0-576,0 0 1200,0 0-576,0 0-8,0 0-16,0 0-600,6 0 1200,2 0-616,0 0-16,15 0 16,-23 0 24,8-6-8,20 6-8,-6-6 16,0 1 0,-22 5 0,23-6 0,2 1 24,3-4-8,2 1-8,-30 8-8,31-6 24,5-2-48,0 0 24,1-1 0,-37 9 0,36-8-24,5 0 16,4 2 8,2 1-16,-47 5 16,48 0-40,5 0 32,0-6-40,2 6 48,-55 0 0,56 0 48,5 0-48,3 3 8,6 2-16,-70-5 8,75 9-48,6-4 56,2 1-48,6 2 56,-89-8-16,98 3 0,2 0-16,9 0 16,2-1 0,-111-2 0,111 3 0,-2 0 16,-3 0-16,0-1 0,-106-2 0,105 3 16,7 3-8,5-3-8,0 2-24,-117-5 24,122 6 64,4-3-56,2 2 32,5-2-16,-133-3-24,137 0-8,8 0 56,-6 0-64,-3 0 32,-136 0-16,128-6-16,-5-2-32,2 0 120,0-15-56,-125 23-16,128-5 8,1-4-32,1-13-8,1 22 32,-131 0 0,128-8-24,0-1 72,-8 9-40,-3-5 8,-117 5-16,112 0 8,-15 0 32,-8 0-48,-14 3 8,-75-3 0,64 2-16,-11 1 16,-3 0-24,-11 0 48,-39-3-24,34 3 16,-9-1 16,-17 1-16,14-3-16,-22 0 0,0 0 88,6 0 8,-6 0 168,0 0 144,0 0-408,0 0 432,0 0 64,0 0-64,0 0-48,0 0-2128,0 0 3816,0 0-1824,0 0-88,-3 3-64,3-3-96,-5 0 105,-4 0-33,1 0-48,0 0 16,8 0-40,-9 3 16,1 0-32,-1-1 32,4-2-152,5 0 136,-3 3-209,0-3-247,1 0-400,-1 0-520,3 0 1376,-3 0-2465,3 0-1920,6 3-176,16 0-2560,-22-3 7121,0 0 0</inkml:trace>
  <inkml:trace contextRef="#ctx0" brushRef="#br0" timeOffset="1229">6082 31 5945,'0'0'0,"0"-5"1152,0-4 72,0 9-1224,0-8 1281,0 8-1281,5-8 1072,-5 8-344,0 0-136,0 0-592,0 0 480,0 0-960,6 2 1424,-6 7-392,0 2 41,0-11-593,0 33 560,0-33-560,0 28 576,0 6-72,0 5-104,0-39-400,0 41 416,0-41-416,0 45 344,-3 2-56,0 9 8,3-56-296,-5 58 264,5-58-264,-6 67 288,1 8-24,-4 6-24,9-81-240,-22 89 249,22-89-249,-8 100 184,-3 6 8,-15 11-104,26-117-88,-8 120 112,8-120-112,-28 120 72,17 2-8,-14-5 96,25-117-160,-8 120 88,8-120-88,-23 120 176,21-1-80,-4-5-104,6-114 8,-3 112 32,3-112-32,-2 106 0,2-3 24,0 2 40,0-105-64,0 106 24,0-106-24,5 106-8,1-3 40,-1 6 8,4-4 24,-9-105-64,5 109 104,1 2-16,-1 1 48,-5-112-136,0 117 112,0-117-112,6 122 128,-6 6-24,0 9-24,0-137-80,0 133 88,0-133-88,5 137 64,-5-6-16,6-6 32,-6-125-80,8 120 40,-8-120-40,9 108 0,16-7-24,-20-4-8,-5-97 32,23 86 16,-23-86-16,8 89 24,0-8 56,20 0-16,-28-81-64,6 83 120,-6-83-120,8 84 104,14 2 40,-22 3-16,0-89-128,6 92 80,-6-92-80,6 95 144,-1-3-40,1 0-24,-6 2 16,0-94-96,5 92 64,-5 3-24,0 0 0,0-4-136,0-91 96,6 87-120,-6-4 32,5-2-8,-5-9 112,0-72-16,6 73 0,-6-1 0,5 1 0,-5 5 24,0-78-24,6 80 40,-6 4-40,6-1 16,-1 6-8,-5-89-8,0 90 16,6-4 40,-1-3-48,1-5 24,-6-78-32,0 78 40,5-5 0,-5-4-8,6-5 40,-6-64-72,0 64 64,6-2 0,-6-1-48,0-3-120,0-58 104,0 53-96,0 0-8,0-3 80,0-2 48,0-48-24,5 50 56,-5 3-32,6 0-40,-6 5 80,0-58-64,0 58 0,0 7 0,0 1 56,0-2-80,0-64 24,0 64-32,0-2 32,0-4 0,0 1 40,0-59-40,0 52 56,0-1-32,0-7-48,0-5 24,0-39 0,0 34 0,0-4-24,0-2 64,0 0 0,0-28-40,0 28 0,0 2 64,0-5-48,0-2-32,0-23 16,5 11 0,-5 11-40,0-14 40,0 1 0,0-9 0,0 8 24,0-2-8,0-4-40,0-2 24,0 0-16,0 0 32,0 0-32,0 0 32,0 0-16,0 0 8,0 0 24,0 0 16,0 0-96,0 0 8,0 0 8,0 0-32,0 0-80,0 0 384,0 0-776,0 0 80,0 0-256,0-5-192,0 5 904,0-22-1256,0-1-689,6-13-1488,2-8-535,-8 44 3968,25-59-7186,-25 59 7186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0:45.143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123 504 2656,'0'0'0,"-3"6"568,-5 2-360,8-8-208,-9 8 120,-2 1-32,8-9 16,1 0 8,2 0-112,-3 0 112,0-6 16,-3 6-8,4-5 40,2 5-160,-6-6 272,-2 0 121,2 1 183,-2 5 160,8 0-736,-9-6 864,4 6 56,-1-5-8,1 5-47,5 0-865,-3-6 800,0 6-64,-2-5-64,2 5-64,3 0-608,-3-6 568,3 6-64,-3-6-23,3 6-65,0 0-416,0 0 336,0 0-96,0-5-136,0 5-40,0 0-64,9-6 40,-1 1-24,20-1 40,-20 1-24,-8 5-32,36-6 24,-5 0 24,5 1-8,6 5 16,-42 0-56,47-6 56,3 6-48,6-5 32,3 5-32,-59 0-8,61-6 32,3 1 24,3-4 0,11 1 0,-78 8-56,89-22 32,14 13 40,16-21-48,12 5 88,-131 25-112,142-31 112,11-2-24,6-1 24,3 4-88,-162 30-24,161-28 56,1 5-64,-12 15 40,-8-14-16,-142 22-16,131 0-24,-9-6 56,4 6-16,-4 0-32,-122 0 16,120 0-8,0 3-32,-1 0 32,-2-3 8,-117 0 0,120 0 24,-8 0 24,-7 0-8,-4-6 56,-101 6-96,97-5 88,-8-1 56,-5-2-24,-12-1 0,-72 9-120,59-22 120,-4 17-8,-7-1-8,-9 0 8,-39 6-112,36-5 96,-8 5-8,-1-6-40,-2 6 24,-25 0-72,23-5 72,-1 5-48,-14 0 40,20 0-40,-28 0-24,9 0 8,13-6 40,-17 6 24,18 0-24,-23 0-48,5 0 64,4 0-40,16 0 8,-17 0-16,-8 0-16,25 0 0,-17 0 32,20 0-40,-22 0 8,-6 0 0,25 3 32,-19 0 17,2-1-25,0 1 16,-8-3-40,9 0 8,-1 3-32,0-3 40,1 3-8,-9-3-8,8 0 40,0 3-32,17-3 16,-16 0 16,-9 0-40,30 0 0,-5 0 8,6 0-8,5 0-48,-36 0 48,36-6 48,6 6-32,0-6 24,0 1 16,-42 5-56,42 0-8,-1 0 16,1 0-8,-3 0-8,-39 0 8,45 0 0,-6 3 32,0 5-8,-3 0 16,-36-8-40,33 12 24,-2 10-16,5-14-8,0 3 0,-36-11 0,39 23-8,-39-23 8,42 8-24,0 3 32,-1 11 16,-41-22-24,37 3 40,-37-3-40,33 6 64,-11-1 48,-16-2 8,-6-3-120,8 3 288,-8-3-288,6 3 480,-6-3 160,0 2 104,0-2-744,0 0 640,0 0-1280,0 0 1800,0 0-808,-3 0-71,3 0-281,-3 0 192,3 0-192,-2 0 120,-4-5-48,0 5-72,1 0 40,5 0-40,-3 0 0,0 0 8,0 0-16,3 0 8,0-6-16,0 6 16,0 0 16,0 0-112,0 0 24,0 0-144,0 0 584,0 0-969,0 0 393,0 0 16,0 0-8,0 0 1401,0 0-2650,0 0 1113,0 0-184,0 0-160,0 0 3665,0 0-6930,0 0 2512,0 0-639,0 0-1265,0 0 14124,0 3-25238,6-3 7489,-6 0 6962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18.782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165 541 7249,'0'0'0,"-11"0"2185,-20 0-193,31 0-1992,-22 0 1688,11-6-415,0 1-249,2-4-176,9 9-848,-8-8 744,0 0-168,2-1-136,3 1-48,3 8-392,-3-6 337,1 1-41,-1 5-40,0 0-48,3 0-208,0 0 152,-3 0-40,3 0-40,0 8-24,0-8-48,-3 28 24,1 2 0,-4 7-24,3 7-8,3-44 8,-5 50 24,2 6-64,0 0 40,0 8 16,3-64-16,-2 61-16,2 0 40,0 1-32,0-4 8,0-58 0,0 61-24,0 1-112,0-1-32,0-6 48,0-55 120,0 51-160,0-1 72,0-6 80,0-5-48,0-39 56,0 34-24,0-7 40,0-15-80,0 13 40,0-25 24,0 2-24,0 4 16,0-3 32,0-3 8,0 0-32,0 0 0,0-6 48,0-2-24,5-20-32,-5 28 8,0-31 64,0-8-64,6-13 8,-1-7-16,-5 59 8,6-67 80,2-2 48,1-4-8,-1 4 40,-8 69-160,6-70 56,-1 3-8,3 9 24,-2 5 0,-6 53-72,8-48 88,-2 4 0,2 5 24,1 6-24,-9 33-88,8-31 120,0 6-24,15 0-40,-18 3 8,-5 22-64,22-9 48,-13-21-32,16 24 8,-17-2 16,-8 8-40,25-9-16,-19 9 32,16 0-8,-13 3-8,-9-3 0,22 8 0,-14 20 16,20-3-8,-22 12-16,-6-37 8,22 36-24,-17 11 8,18 6-32,-18 0 56,-5-53-8,9 53-8,-1 0-56,0 0 32,1-6-16,-9-47 48,5 47-8,1 1-24,-1-7-16,-5 4-88,0-45 136,0 42-80,0-3-72,0-3 64,0-3 88,0-33 0,0 28-88,0-6 152,-2-13-72,-1 13-8,3-22 16,0 3 40,0 0-56,0-1-32,0-2 32,0 0 16,0 0-48,0-8 24,5-14 0,1-3 40,-6 25-16,8-28 48,1-11-72,13-6 120,-17-5-8,-5 50-88,23-53 72,-15-8 48,26 3-88,-9-4-32,-25 62 0,27-58 16,4 5 32,0 6-48,-1 8 16,-30 39-16,31-37 48,-3 7-56,-3 7 32,0-2 0,-25 25-24,8-8-16,20 0 32,-22-15 8,-1 23-8,-5 0-16,9 0 24,-4 0-16,-5 0 24,9 3-48,-9-3 16,8 9-24,14 16 88,-16 0-88,-1 3 48,-5-28-24,9 30 8,13 4-56,-17-1 72,18 0-72,-23-33 48,5 34 0,18 5 8,-18 0-32,4 3 40,-9-42-16,22 39-16,-17-1 8,1 1 8,0-2 0,-6-37 0,5 39-120,1-6 32,-6-5 0,0-3-8,0-25 96,0 11-24,0 14 8,0-19 16,0 2 40,0-8-40,-3 6 64,3-4-64,-3 1-32,3-3-24,0 0 56,0 0-104,0 0-32,0 0-184,0 0-360,0 0 1920,0-5-3681,0-18 385,0 18-1345,6-23-352,-6 28 3753,0-28-6601,0 28 6601</inkml:trace>
  <inkml:trace contextRef="#ctx0" brushRef="#br0" timeOffset="1847">1524 649 4737,'0'0'0,"0"0"1920,0-5 328,0 5-2248,-3-9 2233,0-16-417,-5 25-487,-1 0-329,9 0-1000,-8-5 776,0 5-200,-1 0-176,4 0-112,5 0-288,-9 0 152,1 0-48,0 3-32,-1 8-48,9-11-24,-11 25-8,-11 0 16,16 8-32,-5 9 16,11-42 8,-11 42 0,0 5-40,0-2 32,3 2-8,8-47 16,-9 50-24,6 0 0,1 0 48,-1-2-48,3-48 24,0 44 0,0-5-80,0-3 0,8 1-48,-8-37 128,9 30-128,16-8 56,-17 1-48,17-15 72,-25-8 48,22 11-48,3-2-8,0-1 48,6-3-64,-31-5 72,28 0-32,0 0 8,-3-8-24,0-20 72,-25 28-24,22-8 8,-14-25 16,23 10 128,-23-7-24,-8 30-128,23-37 120,-18 1 24,4-8-96,-1-4-32,-8 48-16,6-55 72,-1-9-16,1 0-8,-6 0 16,0 64-64,0-62 32,0 9-8,0 6 80,0 11 88,0 36-192,0-28 280,0 20 96,-3-17 33,-5 25-41,8 0-368,-9-6 320,-2 0-24,3 6-96,-1 0-24,9 0-176,-8 0 112,0 3-48,-1 3-24,4 2-16,5-8-24,-3 9 16,0 2-8,0 11 16,1-11 8,2-11-32,0 28 8,0-3-8,0 0-40,0 3 32,0-28 8,5 31-16,4 2-8,13 3 8,-17 3 16,-5-39 0,25 39-8,-2 3 8,-1-3-24,3 3 0,-25-42 24,28 39-32,0-6 0,2 0 16,7-5-24,-37-28 40,39 28-96,0-3-32,2-3 0,-2-10 32,-39-12 96,34 22-24,-4-17 0,-2 1 0,-6-3-16,-22-3 40,23 3-112,-15-3 112,14 0-64,-16-9-72,-6 9 136,5-22-72,1 16-280,-6-19-145,0 17-399,0 8 896,0-36-1616,0 8-1081,0 0-959,0-3 447,0 31 3209,6-39-5321,-6 39 5321</inkml:trace>
  <inkml:trace contextRef="#ctx0" brushRef="#br0" timeOffset="1848">2404 37 7809,'0'0'0,"-3"0"3041,0-9-425,3 9-2616,-6-8 1969,4 0-521,-1 2-400,0 1-239,3 5-809,-3 0 592,3 0-208,0 0-136,-2 0-80,2 0-168,0 2 72,-3 7-8,3 2-16,-3 19-32,3-30-16,0 26 40,0 7-32,-3 0-8,3 1 16,0-34-16,0 36-56,0 0 56,0 0-32,0-2-120,0-34 152,0 28-288,0-6-296,0-11-465,0 11-815,0-22 1864,0 6-3297,0 5-552,31 25 505,-31-27-1601,0-9 4945,0 0 0</inkml:trace>
  <inkml:trace contextRef="#ctx0" brushRef="#br0" timeOffset="1849">2370 761 7009,'0'0'0,"0"0"0,0 0 2521,0 0-57,6-6-343,-6 6-2121,0 0 1600,0 0-416,0 0-360,0 3-304,0 2-136,0-5-384,0 12 257,0 13-49,0 0-88,0-25-120,0 28 72,0-28-72,0 27 64,0 7 0,0-4-40,0-30-24,5 39 24,-5-39-24,0 37-16,6-1-8,-1 0 24,-5-36 0,6 31 0,-6-31 0,6 33 24,-1-5-32,1 3-128,-6-31 136,8 25-232,-8-25 232,8 11-352,-2 17-193,0-23-255,-6-5 800,5 8-1328,-5-8 1328,6 9-2337,-1-6-1063,18-3 239,-23 0 3161,22 0-2473,-22 0 2473,28-31-3992,-28 31 3992</inkml:trace>
  <inkml:trace contextRef="#ctx0" brushRef="#br0" timeOffset="1850">3030 697 6761,'0'0'0,"0"0"3361,-3-9-481,-2-13-831,5 22-2049,-3-6 1392,0 6-536,0 0-312,1 0-248,2 0-296,-3 6 104,0 16-64,0 1-16,-5 7 8,8-30-32,-8 36 40,-1 3 8,1 3-40,0 0 32,8-42-40,-9 44 24,1-2-24,-1 3 8,4-3 8,5-42-16,-3 38-16,0-1 32,1-7-8,2 1-128,0-31 120,0 25-72,0-14-48,0 11 40,0-19 88,0-3-8,0 9 24,0-7 24,0 1-48,0-3 24,0 0-24,5 0-32,1-5 104,-6-4 48,5-19-16,-5 28-104,6-22 136,-1-6-104,1-5 9,0-6 7,-6 39-48,5-39 56,1-6 40,2-2-8,0 2 0,-8 45-88,25-47 112,-19 3-56,19-1 56,-19 3 8,-6 42-120,22-36 136,-17 3 56,18 2-56,-18 6 40,-5 25-176,23-22 200,-18-1-48,20 15 40,-16-17-40,-9 25-152,27-6 136,-18-2 8,19 0-40,-23 2-16,-5 6-88,22 0 56,-16 0-24,2 8 8,15 20-40,-23-28 0,5 25 96,4 6-72,-1 2 0,14 6-8,-22-39-16,0 45-64,9 5 64,-1 0 48,0 0-48,-8-50 0,6 50 16,2 1 8,-2-4-40,-1-3 16,-5-44 0,6 45 0,-1-6-8,-5-3 16,0-2-72,0-34 64,6 25-8,-6-3-32,0-11-16,0 11 72,0-22-16,0 6 8,0 2-16,0-2 32,0-1 32,0-5-56,0 3 64,-3 0-16,0 0-48,1 0-24,2-3 24,-6 2-128,-2 1-200,-1 0-424,1-3-680,8 0 1432,-8 0-2601,-1-6-2104,7 1-3881,2 5 8586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2:20.922"/>
    </inkml:context>
    <inkml:brush xml:id="br0">
      <inkml:brushProperty name="width" value="0.15" units="cm"/>
      <inkml:brushProperty name="height" value="0.15" units="cm"/>
    </inkml:brush>
  </inkml:definitions>
  <inkml:trace contextRef="#ctx0" brushRef="#br0">253 5691 6809,'0'0'0,"-37"-6"1536,-5-19-103,-5 15-25,47 10-1408,-44-34 1088,34 5-296,-15-2-224,19-4-159,6 35-409,-10-38 376,-2-10-56,2-8-56,4-14-40,6 70-224,-3-79 216,3-13-24,0-15 48,25-13-48,-25 120-192,28-142 184,10-23-16,13-18-88,9-16 8,-60 199-88,76-205 112,9-1 48,13 10 64,3 10 16,-101 186-240,111-174 232,-1 13-16,1 15-88,9 11-8,-120 135-120,123-130 80,4-3-64,9-3 56,6-6-24,-142 142-48,145-142 48,4 0 24,6-7-88,6-2 40,-161 151-24,177-152-24,19-9 64,19 3 32,18-3 0,-233 161-72,256-158 104,10 3-80,-1 6 41,-2 13-90,-263 136 25,252-126 8,-5 19 65,-7 18-33,-12 26 40,-228 63-80,218-48 112,-16 39-96,-12-1-8,-17 4-8,-173 6 0,162 3-8,-4 29 16,0 3-40,9 9 40,-167-44-8,180 50 16,10 7-8,9 10-32,13 12 0,-212-79 24,218 85 0,-3 7-32,-10 2 40,-9-2-8,-196-92 0,177 95-48,-6 0-16,-10-4 56,-10-2 32,-151-89-24,146 88 24,-17 1 48,-2-4-56,-17 0-144,-110-85 128,105 89-104,-11 3-17,-8 2 25,-4 11 128,-82-105-32,82 101 16,-3 0-8,-3 6 16,0 1-24,-76-108 0,73 117-24,-1-4-8,1 1 32,6-6-24,-79-108 24,73 101-16,-1-3 16,-2-10-8,-13-2-8,-57-86 16,50 75 24,-6-8 0,-6-7 0,-9-10-8,-29-50-16,9 48 96,17-10 121,-26-10 39,6-15 128,-6-13-384,0 12 392,0-2 32,0-7 104,0 0-72,0-3-456,0 0 440,0 0-112,0 0-168,0 0-24,0 0-1200,0 0 2168,6 0-1120,-6 0 40,0 0-24,0 0 40,0 0 0,0 0-16,0 0-48,0 0-56,0-6-40,0 6-232,0 0-336,0-6-392,0 6 1080,0 0-1545,-3 0-607,0-7-1409,3 7-184,0 0 3745,9 0-4136,-9 0-265,0 0 4401</inkml:trace>
  <inkml:trace contextRef="#ctx0" brushRef="#br0" timeOffset="491">9453 3034 5593,'0'0'0,"6"0"2208,1 0-271,-7-7 271,0 7-2208,9-6 2225,-9 6-553,0 0-480,-3 0-376,3 0-816,-3 6 536,0 4-135,3 15-233,0-15-48,0-10-120,9 28 24,19-15-8,4 15 8,9-15-40,-41-13 16,57 25 48,9-15 8,10-1-8,3 4-24,-79-13-24,73 12 0,-7-2 24,-6-1 0,-6 1 0,-54-10-24,44 9 48,-6 1-48,-3-1 24,-3-6-8,-32-3-16,28 4 96,4-4 120,-1 0 64,7-10 152,-38 10-432,41-38 456,7 0-8,5-12-72,1-7-72,6-10-80,-60 67-224,54-66 200,0-3 8,-7-1 8,-47 70-216,41-66 232,-41 66-232,38-60 176,-6 6-31,-23 7-33,-9 47-112,32-38 80,-32 38-80,6-26 104,0 17-16,1-16 8,-7 25-96,0 0 40,0 0-80,0 0 136,0 0-72,0 0-8,0 0-112,0 0 56,-4 0-328,-5 3-377,0 0-607,9-3 1352,-10 3-2384,10-3 2384,-3 3-4409,3 0-296,0 1-2897,0-4 7602,0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2:22.488"/>
    </inkml:context>
    <inkml:brush xml:id="br0">
      <inkml:brushProperty name="width" value="0.15" units="cm"/>
      <inkml:brushProperty name="height" value="0.15" units="cm"/>
    </inkml:brush>
  </inkml:definitions>
  <inkml:trace contextRef="#ctx0" brushRef="#br0">0 117 4705,'0'0'0,"0"0"1312,0-9 224,0 9-1536,10-10 1680,-1 1-95,26-16-233,-25 25-288,-10 0-1064,38-10 825,-10 1-129,4 2-248,2 1-160,-34 6-288,35-6 200,3-1-88,6 1-40,4 0-24,-48 6-48,50 0 48,4-7-8,0 7-24,3 0 0,-57 0-16,60 0-16,0 0 32,0 0-16,-3 4 16,-57-4-16,44 6 8,-3 3-200,-6 1-368,-7-1-584,-28-9 1144,10 10-1881,-1 2-415,1-2 7,-4-1 489,-6-9 1800,6 10-1200,-6-4 423,0-3-2343,0-3 3120</inkml:trace>
  <inkml:trace contextRef="#ctx0" brushRef="#br0" timeOffset="1432">354 98 5313,'0'0'0,"0"0"0,-12 7 1520,-14 2 168,17 4-127,-1-4-433,10-9-1128,-3 10 704,0-1-168,3 20-56,0-17 16,0-12-496,0 48 440,0-1-95,-3 10-153,0 12-96,3-69-96,-7 76 48,1 13-64,0 9 32,-4 9-24,10-107 8,-9 114-8,3 3 24,2-3-48,1-4 24,3-110 8,-3 98 0,0-9-56,0-17-176,3-8-353,0-64 585,0 50-1200,0-9-584,0-12-369,6-17 193,-6-12 1960,6 10-1488,4-7-2497,-10-3 3985</inkml:trace>
  <inkml:trace contextRef="#ctx0" brushRef="#br0" timeOffset="1433">310 1094 8185,'0'0'0,"-3"3"2321,-3-3-553,2 0-408,4 0-1360,-3 0 969,3 0-265,0 0-168,0 0-64,0 0-472,0 0 432,10 0-152,-1 0-56,17 0-32,-26 0-192,9-6 112,23 6-40,-7 0-32,7 0-128,-32 0 88,28 0-336,4 3-408,-1 0-936,1 3-1393,-32-6 3073,41 10-3257,-13-7-3224,-28-3 6481</inkml:trace>
  <inkml:trace contextRef="#ctx0" brushRef="#br0" timeOffset="1434">1078 1002 11226,'0'0'0,"0"-6"3097,6-4-1601,1-18-440,-7 28-1056,6-6 704,-6 6-304,0 0-120,0 0-64,0 0-216,0 6 104,0 3 8,0 23-63,-3 0-17,3-32-32,-6 37 40,-1 8-32,-2 2-8,2 4-24,7-51 24,-3 53-32,0-2 16,0-1 32,3 1-8,0-51-8,0 44 16,0-6-8,6-3-40,1-10-33,-7-25 65,9 13-80,1 12 8,18-22 0,-22 0-16,-6-3 88,26 0-56,-1-6 32,6-29 0,7 1 32,-38 34-8,41-48 40,4-9-32,2-3 80,-3-6 8,-44 66-96,45-66 120,-7-4 1,-1 1-25,-2 5-40,-35 64-56,32-60 88,-4 13-16,-18 15-8,15 23 48,-25 9-112,0-10 168,0 10 96,0 0-32,0 0-16,0 0-216,-3 4 64,0 5-40,0 19 8,-1-2-56,4-26 24,-3 25 40,0 7-24,0 6-72,0-1 80,3-37-24,-3 42-8,-1-1 32,1 3 0,3-3-32,0-41 8,0 41 0,0-3-16,0 0 64,7-3-56,-7-35 8,9 34 24,1-2-16,15-4-40,-16 1 32,-9-29 0,32 12-24,-23 17 8,23-23-88,-26 4-104,-6-10 208,10 6-544,-1-3-465,1-3-599,-1-6-848,-9 6 2456,10-10-3161,21-28 24,-5 13 593,2-16-1945,-28 41 4489,0 0 0</inkml:trace>
  <inkml:trace contextRef="#ctx0" brushRef="#br0" timeOffset="1435">1985 1021 8209,'0'0'0,"0"0"3265,0-6-464,6-1-737,-6 7-2064,7-6 1480,-7 6-415,0 0-329,0 0-264,0 0-472,0 0 248,0 3-64,-4 7-112,1 15-56,3-25-16,-3 28 0,0 10-16,0 3 16,0 4 16,3-45-16,-3 47-24,-1 4-16,1-1-16,3-2-56,0-48 112,0 44-96,0-9 8,0-4-16,0-6 56,0-25 48,7 10 0,-7-1-24,6-2 32,-6-4-8,0-3 0,6 0-24,-6 0 40,6-10-16,4-18 24,-10 28-24,25-28-16,-15-10 32,31-3-16,-3-13 0,-38 54 0,38-54 0,-38 54 0,44-60-16,3 0 32,4 0-8,-1 3 48,-50 57-56,51-50 72,-4 8 16,-6 14-40,-41 28-48,32-9 104,-32 9-104,25-10 64,-15 10-24,-1 0 80,-9 0-120,10 0 32,-10 0-32,9 10 8,-2 2 72,-1 23-80,-6-35 0,6 25 48,-6-25-48,7 32 24,-1-1 32,0 4-16,-6 0-72,0-35 32,0 32 40,0 2-88,0-5 96,0-29-48,0 28 24,0-28-24,0 25 56,-3-12 8,0 16-56,-3-17-8,6-12 0,-7 29 16,1-20-16,0 1 40,6-10-40,-4 12 40,4-12-40,-3 13 8,0 0-176,3-1-248,0-12 416,0 10-928,0-10 928,-3 6-1705,3-3-1071,0 0-1073,0-3 3849,0 3-3449,0-3 3449,38 13-2984,-29-10-1169,-9-3 4153</inkml:trace>
  <inkml:trace contextRef="#ctx0" brushRef="#br0" timeOffset="1998">3511 430 3480,'0'0'0,"7"-6"376,-7 6-376,28-35 440,-3 3 201,-15-2 343,-1 24 392,-9 10-1376,10-38 1632,-4 10 97,1-1-121,-7 1-248,0 28-1360,0-28 1137,0 18-113,0-25-120,-4 26-128,4 9-776,-9-10 632,-1 1-104,-2 3-151,-17-1-129,29 7-248,-12 0 112,-17 3-80,4 7-32,-3 15-48,28-25 48,-29 13 24,1 22-48,-1-10 40,4 0-8,25-25-8,-13 29 0,-18-4-8,21-13 16,-2 20-8,12-32 0,-26 10 16,20-1 8,-4 4 0,-2-4 32,12-9-56,-10 10 64,1-4 40,6 3-56,-4 1 24,7-10-72,-6 6 40,3 4-16,0-4 24,0 0-72,3-6 24,-4 10-16,1-4 48,0 4-64,0-1 64,3-9-32,-3 10 0,0-1-16,-1 1 0,1 2 16,3-12 0,-3 10 56,0 2-56,-3-2 72,-4 2-24,10-12-48,-9 13 16,-1 0 8,-2 12-24,-17-12 24,29-13-24,-9 31 0,-26 1 40,10 3-40,-1 2 8,26-37-8,-25 42 24,12-1-48,-15-3 16,18-1 16,10-37-8,-9 38-48,0-6 32,2-4 32,4 1-32,3-29 16,-3 28 40,0-2-16,0-1 0,-1 0-80,4-25 56,0 25-32,0-12 0,0 16-8,0-20 80,0-9-40,0 25-24,10-15-16,15-1 24,-15 1-16,-10-10 32,34 9 0,-5 1 32,9-1-64,3 1 56,-41-10-24,44 6-24,3-3-16,4 0 56,0 0-32,-51-3 16,53 7 88,-5-4-24,-1 3-56,-9-3 8,-38-3-16,35 4-48,-7-4 32,-18 0 40,18 0-32,-28 0 8,7 0 32,-1 0-56,-6 0 88,0 0 64,0 0-128,0 0 96,0 0 112,0 0-136,-3-7 8,3 7-80,-10-6-80,-2-4-264,-14-15-312,17 16-769,9 9 1425,-32-32-3088,26 23-1369,-19-29-3473,25 38 7930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0:45.143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123 504 2656,'0'0'0,"-3"6"568,-5 2-360,8-8-208,-9 8 120,-2 1-32,8-9 16,1 0 8,2 0-112,-3 0 112,0-6 16,-3 6-8,4-5 40,2 5-160,-6-6 272,-2 0 121,2 1 183,-2 5 160,8 0-736,-9-6 864,4 6 56,-1-5-8,1 5-47,5 0-865,-3-6 800,0 6-64,-2-5-64,2 5-64,3 0-608,-3-6 568,3 6-64,-3-6-23,3 6-65,0 0-416,0 0 336,0 0-96,0-5-136,0 5-40,0 0-64,9-6 40,-1 1-24,20-1 40,-20 1-24,-8 5-32,36-6 24,-5 0 24,5 1-8,6 5 16,-42 0-56,47-6 56,3 6-48,6-5 32,3 5-32,-59 0-8,61-6 32,3 1 24,3-4 0,11 1 0,-78 8-56,89-22 32,14 13 40,16-21-48,12 5 88,-131 25-112,142-31 112,11-2-24,6-1 24,3 4-88,-162 30-24,161-28 56,1 5-64,-12 15 40,-8-14-16,-142 22-16,131 0-24,-9-6 56,4 6-16,-4 0-32,-122 0 16,120 0-8,0 3-32,-1 0 32,-2-3 8,-117 0 0,120 0 24,-8 0 24,-7 0-8,-4-6 56,-101 6-96,97-5 88,-8-1 56,-5-2-24,-12-1 0,-72 9-120,59-22 120,-4 17-8,-7-1-8,-9 0 8,-39 6-112,36-5 96,-8 5-8,-1-6-40,-2 6 24,-25 0-72,23-5 72,-1 5-48,-14 0 40,20 0-40,-28 0-24,9 0 8,13-6 40,-17 6 24,18 0-24,-23 0-48,5 0 64,4 0-40,16 0 8,-17 0-16,-8 0-16,25 0 0,-17 0 32,20 0-40,-22 0 8,-6 0 0,25 3 32,-19 0 17,2-1-25,0 1 16,-8-3-40,9 0 8,-1 3-32,0-3 40,1 3-8,-9-3-8,8 0 40,0 3-32,17-3 16,-16 0 16,-9 0-40,30 0 0,-5 0 8,6 0-8,5 0-48,-36 0 48,36-6 48,6 6-32,0-6 24,0 1 16,-42 5-56,42 0-8,-1 0 16,1 0-8,-3 0-8,-39 0 8,45 0 0,-6 3 32,0 5-8,-3 0 16,-36-8-40,33 12 24,-2 10-16,5-14-8,0 3 0,-36-11 0,39 23-8,-39-23 8,42 8-24,0 3 32,-1 11 16,-41-22-24,37 3 40,-37-3-40,33 6 64,-11-1 48,-16-2 8,-6-3-120,8 3 288,-8-3-288,6 3 480,-6-3 160,0 2 104,0-2-744,0 0 640,0 0-1280,0 0 1800,0 0-808,-3 0-71,3 0-281,-3 0 192,3 0-192,-2 0 120,-4-5-48,0 5-72,1 0 40,5 0-40,-3 0 0,0 0 8,0 0-16,3 0 8,0-6-16,0 6 16,0 0 16,0 0-112,0 0 24,0 0-144,0 0 584,0 0-969,0 0 393,0 0 16,0 0-8,0 0 1401,0 0-2650,0 0 1113,0 0-184,0 0-160,0 0 3665,0 0-6930,0 0 2512,0 0-639,0 0-1265,0 0 14124,0 3-25238,6-3 7489,-6 0 6962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2:25.551"/>
    </inkml:context>
    <inkml:brush xml:id="br0">
      <inkml:brushProperty name="width" value="0.15" units="cm"/>
      <inkml:brushProperty name="height" value="0.15" units="cm"/>
    </inkml:brush>
  </inkml:definitions>
  <inkml:trace contextRef="#ctx0" brushRef="#br0">576 70 5553,'0'0'0,"0"0"0,-3 0 1600,-7 0 336,1 0 49,-1 0-209,10 0-1776,-9 0 1465,-1 0-377,-2 0-264,-13 6-256,25-6-568,-10 32 344,-25 0 32,4 18-120,-4 7 16,35-57-272,-38 73 264,0 9-88,3 13-16,1 12-63,34-107-97,-32 117 32,-3 6 16,0 0-24,4 4-24,31-127 0,-29 123-8,4 0-32,16-6 8,-17-6-8,26-111 40,-3 98-57,0-13-39,0-12 0,3-16-72,0-57 168,0 47-232,0-12-88,0-22-112,6 12-96,-6-25 528,6 0-624,1 0-256,2-10-393,17-28-807,-26 38 2080,25-44-2753,16-10 265,22 1 111,-12-33-1271,-51 86 3648,0 0 0</inkml:trace>
  <inkml:trace contextRef="#ctx0" brushRef="#br0" timeOffset="613">683 266 6209,'0'0'0,"-3"0"2496,3 0-2496,-9 0 2841,-4 0-409,1-6-679,-17 6-441,29 0-1312,-9 0 1000,-1 0-207,4 0-241,3 0-168,3 0-384,0 0 256,0 0-512,0 9 624,0 4-224,0 18-56,0-31-88,0 38 32,0 7 24,0 15-72,6 9 16,-6-69 0,6 82 24,-6-82-24,0 95-24,0 9 72,0 4-56,0-108 8,0 117-16,0-117 16,0 110 40,-3 1-88,0-4 32,3-107 16,-6 101-112,6-101 112,-7 102-224,1-11-152,3-5-128,3-86 504,-3 72-657,3-72 657,0 63-800,-3-9-120,-1-10-232,4-44 1152,-9 35-1520,9-35 1520,-10 25-1977,1-15-215,6-1 191,3-9 2001,-7 4-1784,7-4 1784,-3 0-1280,3-10-369,0-37-1199,0 47 2848</inkml:trace>
  <inkml:trace contextRef="#ctx0" brushRef="#br0" timeOffset="614">200 1628 4624,'0'0'0,"0"0"0,-6 0 1241,-4 0 431,-2-6 369,12 6-2041,-10-7 2040,10 7-2040,-9-6 1680,5 6-311,1 0-321,0 0-224,3 0-824,0 0 656,0-6-184,0 6-120,0 0-352,6 0 224,-6 0-224,7-7 240,2 1-48,20 6-95,-20-6 39,-9 6-136,32 0 40,-7-7-72,3 7-425,-2 0-959,-26 0 1416,38 0-3233,6 4-775,-9-4-3362,-35 0 7370,0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0:47.204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76 3915 5809,'0'0'0,"-11"0"1120,11 0-1120,-25-6 1000,17-16 72,-15 14 81,21-23-217,2 31-936,-3-25 744,0 0-192,3-3-16,0-3-80,0 31-456,0-33 408,0 2 33,0-5-57,0 0-16,0 36-368,0-39 272,8-8-88,15-9-64,-15-14-64,-8 70-56,36-75 64,-5-8-24,5-4 16,9-5 48,-45 92-104,47-100 152,6-6 56,2-5 64,7 0 16,-62 111-288,69-115 288,4 4-32,2-3-72,6 3-8,-81 111-176,83-109 128,6 3 48,3 6-56,8-11-72,-100 111-48,112-109 64,5 0-56,8 1 8,14 5 32,-139 103-48,142-106 32,3 3 8,5-6-16,-5 9-48,-145 100 24,156-100-144,3 2 96,8 7 80,3 1 8,-170 90-40,172-86 128,7 11-136,2 11-32,-6 5-8,-175 59 48,173-52 16,-173 52-16,170-45 0,-3 3 8,5 6-16,-172 36 8,181-28 24,-181 28-24,184-22 8,3 16-8,5-2 24,-192 8-24,186 0-24,-186 0 24,178 0-48,-13 0 16,-15 8-8,-11 20 56,-139-28-16,131 23 0,-6 4-48,-2-2 8,-3 3-136,-120-28 176,114 31 48,3 2-88,0 6 104,-117-39-64,117 39 80,-117-39-80,117 39-32,2 3 64,-4 0-88,-115-42 56,111 44 48,-111-44-48,109 45-48,-12 8 32,0 0 56,-97-53-40,90 58-48,-90-58 48,86 59 32,-8-1-88,-9 3 56,-69-61 0,62 64 56,-62-64-56,55 64 24,-4-5 88,-12-1-104,-3-2-8,-36-56 0,28 45 64,-3 2 64,-3-3 64,-22-44-192,8 31 217,-8-31-217,28 36 184,-20-8-64,18-6-8,-21 1-48,-5-23-64,25 22 72,-19-11-72,16 11 24,-16-13 0,-6-9-24,5 8 0,3 0 72,1 1-56,13-1 32,-22-8-48,0 25 64,8-16-40,15 24 16,-18-5-16,-5-28-24,9 25-16,19 3 16,-23-6-8,17-14 8,-22-8 0,6 28 0,2-19 8,1 13 40,-1-14 8,-8-8-56,6 9 56,-6-4 8,5-2-40,-5 5-8,0-8-16,0 6 40,0 5-8,0 11 8,0-13 56,0-9-96,0 33 120,0-5-8,0 5-16,6 1-56,-6-34-40,5 36 0,18 0-8,-18 3 16,17 0-8,-22-39 0,9 33-8,13 1 8,-16-9-16,2 3 16,-8-28 0,8 22 24,1-11-32,-1 11 40,-2-19-16,-6-3-16,5 3 16,-5 0 32,0 0 40,6-3 64,-6 0-152,0 0 216,0 0 72,0 0-56,0 0 24,0 0-1248,0 0 2160,0 0-1040,0 0-48,0 0-56,0 0-1424,0 0 2840,0 0-1408,0 0-8,0 0-1520,0 0 3008,0 0-1464,0 0-8,0 0-104,0 0-1472,0 0 2952,0 0-1728,-3 0-312,0 0-336,3 0 960,-3 0-1512,-2-6-681,-1 0-1096,1 6-487,5 0 3776,-59-39-6274,59 39 6274</inkml:trace>
  <inkml:trace contextRef="#ctx0" brushRef="#br0" timeOffset="513">7683 2013 6169,'0'0'0,"0"0"1680,0 0-1680,0-5 1416,0-4-103,6 4-193,-1-4-344,1 4-120,0-1 0,-1-2-63,4-1-81,-9 9-512,8-8 400,14 0-88,-16-1-80,2 4-88,-8 5-144,25 0 80,-19 0 0,19 3-40,-3 5 16,-22-8-56,22 31 80,9-4-32,2 4 8,4 2-48,-37-33-8,44 31 24,3-3-48,6 0 0,0-17 48,-53-11-24,56 28-8,0-20 32,-6 3 16,-3-2-40,-47-9 0,42 8 24,-6-5 32,-3-3 144,-2 0 168,-31 0-368,25-6 472,-17-2 136,26-20-47,-26 0-73,-8 28-488,28-31 400,-3-8-96,0-5 0,3-1-16,-28 45-288,31-47 272,-3 3-32,2-4-120,1 9 16,-31 39-136,25-36 120,-3 11-80,-14 17 0,20-20 8,-28 28-48,9-6-24,16-2 104,-17-14-32,17 22-88,-25 0 40,6-9 16,2 1-16,0 2 0,15 1 64,-23 5-64,0 0 40,5 0-40,1-6 24,-6 6-48,0 0 24,0 0 40,0 0 0,0 0-72,0 0 24,0 0-32,0 0-56,-3 0-120,0 0-160,1 0-376,2 0 752,-9-5-1368,4 5-1273,-1 0-1584,-33-37-4265,39 37 8490,0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03.773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126 1 3976,'0'0'0,"-3"0"729,3 0-729,-6 0 904,-2 0 256,-3 0 216,2 0 41,9 0-1417,-8 0 1440,0 0-48,-1 0-192,1 0-199,8 0-1001,-6 0 816,4 0-200,2 0-200,0 0-192,0 0-224,0 0 136,0 0-64,0 0-104,5 0 88,-5 0-56,9 0-16,16 0 8,-3 0 32,3 0 8,-25 0-32,31 0 24,5 2-24,3 1 0,5 0-24,-44-3 24,48 3 0,5 2 0,5-2 8,-2 3 16,-56-6-24,58 2-24,-5 1 48,-5 0 16,-7-3-56,-41 0 16,34 0 40,-4 0-56,-5 0 32,-16 0 16,-9 0-32,28 0 0,-20 0 32,0 0-32,-2 0-88,-6 0 88,0 0-464,0-6-552,0 6-937,-3-5-727,3 5 2680,-3 0-2777,1 0 529,-1 0-2401,3 0 4649</inkml:trace>
  <inkml:trace contextRef="#ctx0" brushRef="#br0" timeOffset="490">173 70 4576,'0'0'0,"0"3"937,0-3 311,0 0-1248,-3 0 1464,3 3-71,-3-1-225,3 1-264,0-3-904,-2 6 672,-1 5-104,-5 14-128,-1 3-48,9-28-392,-8 36 329,-3 6-41,0 14-40,-1 8-88,12-64-160,-22 69 80,14 12-24,-3-3-24,-12 5-32,23-83 0,-8 92 32,0-3-40,-1 3-40,4-5 64,5-87-16,-3 78-32,0-9 32,0-2 8,3-9 136,0-58-144,0 51 128,6-10 40,-6-10-40,6-6-128,-6-25 0,5 11 32,1 14-40,-1-22 8,-5 0-24,0-3 24,6 0-80,-6 0-24,0-6-200,5-16-416,-5 22 720,0-22-1473,9-1-791,-1-4-401,0 1 481,-8 26 2184,-8-61-4425,8 61 4425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05.132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0 154 3768,'0'0'0,"0"0"0,0-6 688,0-2 145,6-17 279,-6 19 152,0 6-1264,0 0 1184,0 0-2368,5 0 3313,-5 0-1521,0 0-280,9 0-144,-9 0-184,8 0 256,23 0-8,-6 0 128,-25 0-376,36 0 440,-36 0-440,39 0 408,3 3 16,5 0-64,3 0-80,-50-3-280,47 2 272,4-2 9,-1 3 23,-50-3-304,50 0 336,-50 0-336,47 0 328,-5 0-24,-3 0-56,-3 0-24,-36 0-224,33 0 112,1 0 24,-3 0 8,-31 0-144,27 0 128,-27 0-128,25 0 160,-16 0-72,13 0 24,-22 0-8,0 0-104,6 0 208,-6 0 96,0 0 24,0 0-328,0 0 360,0 0-720,0 0 992,-3 0-464,-3 0-240,-5 0-640,11 0 712,-22 0-1640,14 0-1705,-1 6-504,4 2-3072,5-8 6921,0 0 0</inkml:trace>
  <inkml:trace contextRef="#ctx0" brushRef="#br0" timeOffset="725">1005 37 3720,'0'0'0,"0"0"2025,6-6-353,-6 6-1672,5-8 1977,1 0 39,-6-1-384,-3 4-383,3 5-1249,-5 0 1024,-1 0-328,3 0-184,1 0-232,2 0-280,-3 0 128,0 8-96,-3 17-64,4-3 64,2-22-32,-3 31 24,0 2-24,0 4 0,1 4-8,2-41 8,0 45-16,0 2 16,0 1 16,0-1-64,0-47 48,5 45-24,1-4 0,2 1 16,0-6-24,-8-36 32,23 36 96,-18-5-8,4-3-24,18-6 16,-27-22-80,9 9-56,19 2 8,-6-3-8,0 0 48,-22-8 8,25 3-40,3-3 16,-3 0 24,3-28 0,-28 28 0,25-22-56,3-9 16,-6-2 16,3 2 0,-25 31 24,9-36 136,21 3-24,-21-1 64,13-5 48,-22 39-224,0-41 136,8 2 56,-2 0-48,-1 0-16,-5 39-128,0-31 192,0 0 0,6 6 72,-6 17-23,0 8-241,0-22 240,0 22 48,-3-6-104,3 1-8,0 5-176,0 0 136,0 0-48,0 0-40,0 2-8,0-2-40,-3 9 8,3-1-8,0 14-8,0-13 8,0-9 0,0 28 32,0-6-56,0 3 40,0 3 32,0-28-48,0 33-8,0 3 8,-2 1-40,2-1 24,0-36 16,0 39-8,-3-6-16,3 1 32,0-4-72,0-30 64,0 28 144,8-6 0,-2-11-40,2 12 40,-8-23-144,6 8-32,-1 0 8,3-2-24,1-3-96,-9-3 144,8 3-344,1-3-368,-4 0-577,3-6-1127,-8 6 2416,9-22-3761,16 16 128,-20-16-2832,-5 22 6465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07.045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0 911 4168,'0'0'0,"0"0"0,0 0 849,6-6 63,2 1 80,0-1 0,-8 6-992,6 0 936,-6 0-63,6 0-65,-6 0-48,0 0-760,0 3 712,0 5-32,0 18-88,0-15-80,0-11-512,0 36 385,0-8-137,0 2-88,-3 4-40,3-34-120,-3 33 56,3 1-16,0-1 0,0-5-40,0-28 0,0 25 32,0-14-40,0 14 32,0-17-40,0-8 16,6 6-16,-6 0 48,0-4 40,5-2 80,-5 0-152,0 0 296,6 0 32,-1-8 56,1-20 8,-6 28-392,5-22 312,4-9-64,-1-2-72,0-3 0,-8 36-176,28-37 176,-22-2 8,22 3 64,-20 0-8,-8 36-240,28-36 216,-20 5 17,23 6-57,-23 17 8,-8 8-184,31-28 184,-23 22-48,14-2-8,-16 3-72,-6 5-56,8-6 64,1 6-16,-1 0-32,0 3 48,-8-3-64,9 8 48,-4 20-16,4-6 32,-4 6-72,-5-28 8,9 31 0,-4 5-16,4 0-8,-4 3 8,-5-39 16,6 39 40,-1-3-80,-5-2 32,6-1 48,-6-33-40,0 28 0,0-3 32,0-3-16,0-13-16,0-9 0,0 25-24,0-17 8,0 0 40,0-2 24,0-6-48,0 5 80,0-2-48,0 3-40,0-3-8,0-3 16,0 2-24,0 1-160,0 0-192,0-3-489,0 0 865,0 0-1472,0 0-856,0 0-817,0 0-88,0 0 13411,5 0-22868,4 0 10881,-1 0-1631,-8 0 3440</inkml:trace>
  <inkml:trace contextRef="#ctx0" brushRef="#br0" timeOffset="1">1103 758 4400,'0'0'0,"8"-22"2561,0 13-160,15-27 119,-23 36-2520,0-8 2201,0-20-537,0 22-320,-3 1-320,3 5-1024,-8-6 769,-1 1-209,-13-1-160,14 0-24,8 6-376,-28 0 248,6 0-72,-4 0-16,-1 0-32,27 0-128,-28 3 96,-3 3 0,-2 5-32,2 14-32,31-25-32,-31 22 0,1 3 64,-1 0-32,3 6 32,28-31-64,-27 31 72,1 2 8,1 3 0,14 3-64,11-39-16,-25 36 8,20 3-8,-4 3-48,1-6 96,8-36-48,-3 39-24,0 0 0,3-2 48,0-7-88,0-30 64,6 31-16,2-6 8,15 0-32,-15-3 24,-8-22 16,28 11 16,-20 14-32,28-19 0,-11 5 16,-25-11 0,28 11-48,3-2 32,-1-1 16,1 0 32,-31-8-32,34 3 32,-1 0-16,0-3 24,1 0-96,-34 0 56,30 0 0,-2 0-24,0 0 16,-6 0 32,-22 0-24,9 0-56,21-6 96,-24 6-64,16 0 48,-22 0-24,0 0 16,9 0-16,-4 0-80,-5 0-128,0 0 208,0 0-456,0 0-400,0-5-577,-3 5-1175,3 0 2608,-2-6-4089,2 6 120,0 0-2288,0 0 6257</inkml:trace>
  <inkml:trace contextRef="#ctx0" brushRef="#br0" timeOffset="363">1729 6 4192,'0'0'0,"-3"0"2409,3 0-2409,-2 0 2248,-7 0 153,1 0-241,0 0-551,8 0-1609,-9-5 1160,7 5-208,-1 0-208,0 0-216,3 0-528,-3 0 361,3 0-153,0 0-88,0 2-48,-3 4 48,1 25-96,-1-4 0,0 10 8,3-37-32,-8 47-64,2 0 72,-2 17-80,8-64 72,-9 73-24,9-73 24,-22 83-40,14 9 16,-17 3-24,14 2-120,11-97 168,-28 98-257,17-4-159,-14-5-24,25-89 440,-9 84-416,9-84 416,-11 75-392,-11-5 96,19-9 64,-5-8 56,8-53 176,-9 42-152,4-6 88,2-8-104,0-6-120,3-22 288,-3 8-584,3-5-577,-2-3-615,2 0-464,0 0 2240,0-8-2361,5-23 417,23-5-2521,-28 36 4465,0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08.105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349 81 7505,'0'0'0,"0"-25"2977,0 3-825,5 0-559,-5 22-1593,6-6 1264,-6 1-432,6 5-416,-6 0-248,0 0-168,5 0 152,1 5-64,2 6 88,0 20-8,-8-31-168,25 28 160,-19 8-32,2 9-80,1 5 24,-9-50-72,8 61 96,0 6 0,1 2 32,-1 4-40,-8-73-88,9 69 32,-1 1-16,-3-3 8,1 2 0,-6-69-24,6 65 80,-6 1 8,5-4-16,1-1 1,-6-61-73,0 56 32,0-1-8,0-5-24,0-2-32,0-48 32,0 41-185,0-7-127,-3-6-200,0-6-160,3-22 672,-5 11-888,-1 0-296,3-2-313,-2-7-399,5-2 1896,-3 0-2224,0 0-89,0-5 385,1-17-2281,2 22 4209,0 0 0</inkml:trace>
  <inkml:trace contextRef="#ctx0" brushRef="#br0" timeOffset="1">1 1089 7937,'0'0'0,"0"0"0,0 0 2225,8 0-457,17-5-176,-19 5-231,-6 0-1361,5-6 920,1 6-304,-1 0-128,4 0-128,-9 0-360,8 0 264,14 0-96,-13 0-72,19 0 0,-28 0-96,8 3 32,25 0 16,-10 0-40,-1 5 8,-22-8-16,22 6 0,1 2-128,-1-3-440,-14-2-856,-8-3 1424,25 3-2865,-19 0-775,24 5 399,-21-5-1848,-9-3 5089,0 0 0</inkml:trace>
  <inkml:trace contextRef="#ctx0" brushRef="#br0" timeOffset="356">1023 129 7145,'0'0'0,"-3"0"2385,0 0-33,-2 0-280,5 0-2072,-9 0 1561,1 0-553,2 0-280,-2 3-248,8-3-480,-22 22 296,13 0-64,-19 9-128,17 8-56,11-39-48,-30 41 24,19 10 0,-23 2 24,26 2-32,8-55-16,-25 53 48,19 3-48,1-1-24,2-2 0,3-53 24,-3 53-16,3-3 8,0 1 16,6 1 8,-6-52-16,8 51 24,0-1-48,20 0 24,-20-6-16,-8-44 16,26 45 16,-18-3 16,23-3-56,-23 0 72,-8-39-48,31 36-24,-23-6 40,20-5-16,-20-2-24,-8-23 24,22 8 0,-16 14 32,-1-19 16,-5 3 16,0-6-64,0 3 73,6-3-41,-6 0-8,0 0-24,0 0-217,0-6-511,0-2-832,0-1-1585,0 9 3145,0-25-3760,42 20 463,-34-29-1816,-8 34 5113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09.114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0 31 11098,'0'0'0,"9"0"2088,-9 0-2088,5-8 1545,1-15-161,-1 23-392,-5 0-400,0 0-592,6 0 328,-1 0-72,1 0-56,0 3-56,-6-3-144,8 9 145,20 13-49,-20-11-8,26 22-16,-34-33-72,25 31 40,0 5 8,5 6-16,1 5-32,-31-47 0,36 53 16,0 3-16,1 8 24,2 0 16,-39-64-40,36 64 8,-3 3 32,-2-3-32,-3-6 32,-28-58-40,22 56 64,0 0-32,-16 2 40,2 1 56,-8-59-128,8 58 184,-8-2 80,0-3 104,-2-6-56,2-47-312,-9 47 336,-16-5-40,17 0-64,-14-3 16,22-39-248,-9 39 168,-13-6-24,16-5 16,-2-3-40,8-25-120,-8 25 104,-1-14 0,7 14-32,-4-19-8,6-6-64,-3 8 56,0-2 24,1-1 40,2-2-24,0-3-96,0 3 120,0-3-64,0 0 8,0 0 17,0 0-81,-3 0 56,0-6-16,0-2-104,-2 0-185,5 8 249,-6-9-576,-2 1-512,-1-17-928,1 17-2217,8 8 4233,-3-9-5009,3-24-2945,0 33 7954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9:11:18.782"/>
    </inkml:context>
    <inkml:brush xml:id="br0">
      <inkml:brushProperty name="width" value="0.1501" units="cm"/>
      <inkml:brushProperty name="height" value="0.1501" units="cm"/>
    </inkml:brush>
  </inkml:definitions>
  <inkml:trace contextRef="#ctx0" brushRef="#br0">165 541 7249,'0'0'0,"-11"0"2185,-20 0-193,31 0-1992,-22 0 1688,11-6-415,0 1-249,2-4-176,9 9-848,-8-8 744,0 0-168,2-1-136,3 1-48,3 8-392,-3-6 337,1 1-41,-1 5-40,0 0-48,3 0-208,0 0 152,-3 0-40,3 0-40,0 8-24,0-8-48,-3 28 24,1 2 0,-4 7-24,3 7-8,3-44 8,-5 50 24,2 6-64,0 0 40,0 8 16,3-64-16,-2 61-16,2 0 40,0 1-32,0-4 8,0-58 0,0 61-24,0 1-112,0-1-32,0-6 48,0-55 120,0 51-160,0-1 72,0-6 80,0-5-48,0-39 56,0 34-24,0-7 40,0-15-80,0 13 40,0-25 24,0 2-24,0 4 16,0-3 32,0-3 8,0 0-32,0 0 0,0-6 48,0-2-24,5-20-32,-5 28 8,0-31 64,0-8-64,6-13 8,-1-7-16,-5 59 8,6-67 80,2-2 48,1-4-8,-1 4 40,-8 69-160,6-70 56,-1 3-8,3 9 24,-2 5 0,-6 53-72,8-48 88,-2 4 0,2 5 24,1 6-24,-9 33-88,8-31 120,0 6-24,15 0-40,-18 3 8,-5 22-64,22-9 48,-13-21-32,16 24 8,-17-2 16,-8 8-40,25-9-16,-19 9 32,16 0-8,-13 3-8,-9-3 0,22 8 0,-14 20 16,20-3-8,-22 12-16,-6-37 8,22 36-24,-17 11 8,18 6-32,-18 0 56,-5-53-8,9 53-8,-1 0-56,0 0 32,1-6-16,-9-47 48,5 47-8,1 1-24,-1-7-16,-5 4-88,0-45 136,0 42-80,0-3-72,0-3 64,0-3 88,0-33 0,0 28-88,0-6 152,-2-13-72,-1 13-8,3-22 16,0 3 40,0 0-56,0-1-32,0-2 32,0 0 16,0 0-48,0-8 24,5-14 0,1-3 40,-6 25-16,8-28 48,1-11-72,13-6 120,-17-5-8,-5 50-88,23-53 72,-15-8 48,26 3-88,-9-4-32,-25 62 0,27-58 16,4 5 32,0 6-48,-1 8 16,-30 39-16,31-37 48,-3 7-56,-3 7 32,0-2 0,-25 25-24,8-8-16,20 0 32,-22-15 8,-1 23-8,-5 0-16,9 0 24,-4 0-16,-5 0 24,9 3-48,-9-3 16,8 9-24,14 16 88,-16 0-88,-1 3 48,-5-28-24,9 30 8,13 4-56,-17-1 72,18 0-72,-23-33 48,5 34 0,18 5 8,-18 0-32,4 3 40,-9-42-16,22 39-16,-17-1 8,1 1 8,0-2 0,-6-37 0,5 39-120,1-6 32,-6-5 0,0-3-8,0-25 96,0 11-24,0 14 8,0-19 16,0 2 40,0-8-40,-3 6 64,3-4-64,-3 1-32,3-3-24,0 0 56,0 0-104,0 0-32,0 0-184,0 0-360,0 0 1920,0-5-3681,0-18 385,0 18-1345,6-23-352,-6 28 3753,0-28-6601,0 28 6601</inkml:trace>
  <inkml:trace contextRef="#ctx0" brushRef="#br0" timeOffset="1847">1524 649 4737,'0'0'0,"0"0"1920,0-5 328,0 5-2248,-3-9 2233,0-16-417,-5 25-487,-1 0-329,9 0-1000,-8-5 776,0 5-200,-1 0-176,4 0-112,5 0-288,-9 0 152,1 0-48,0 3-32,-1 8-48,9-11-24,-11 25-8,-11 0 16,16 8-32,-5 9 16,11-42 8,-11 42 0,0 5-40,0-2 32,3 2-8,8-47 16,-9 50-24,6 0 0,1 0 48,-1-2-48,3-48 24,0 44 0,0-5-80,0-3 0,8 1-48,-8-37 128,9 30-128,16-8 56,-17 1-48,17-15 72,-25-8 48,22 11-48,3-2-8,0-1 48,6-3-64,-31-5 72,28 0-32,0 0 8,-3-8-24,0-20 72,-25 28-24,22-8 8,-14-25 16,23 10 128,-23-7-24,-8 30-128,23-37 120,-18 1 24,4-8-96,-1-4-32,-8 48-16,6-55 72,-1-9-16,1 0-8,-6 0 16,0 64-64,0-62 32,0 9-8,0 6 80,0 11 88,0 36-192,0-28 280,0 20 96,-3-17 33,-5 25-41,8 0-368,-9-6 320,-2 0-24,3 6-96,-1 0-24,9 0-176,-8 0 112,0 3-48,-1 3-24,4 2-16,5-8-24,-3 9 16,0 2-8,0 11 16,1-11 8,2-11-32,0 28 8,0-3-8,0 0-40,0 3 32,0-28 8,5 31-16,4 2-8,13 3 8,-17 3 16,-5-39 0,25 39-8,-2 3 8,-1-3-24,3 3 0,-25-42 24,28 39-32,0-6 0,2 0 16,7-5-24,-37-28 40,39 28-96,0-3-32,2-3 0,-2-10 32,-39-12 96,34 22-24,-4-17 0,-2 1 0,-6-3-16,-22-3 40,23 3-112,-15-3 112,14 0-64,-16-9-72,-6 9 136,5-22-72,1 16-280,-6-19-145,0 17-399,0 8 896,0-36-1616,0 8-1081,0 0-959,0-3 447,0 31 3209,6-39-5321,-6 39 5321</inkml:trace>
  <inkml:trace contextRef="#ctx0" brushRef="#br0" timeOffset="1848">2404 37 7809,'0'0'0,"-3"0"3041,0-9-425,3 9-2616,-6-8 1969,4 0-521,-1 2-400,0 1-239,3 5-809,-3 0 592,3 0-208,0 0-136,-2 0-80,2 0-168,0 2 72,-3 7-8,3 2-16,-3 19-32,3-30-16,0 26 40,0 7-32,-3 0-8,3 1 16,0-34-16,0 36-56,0 0 56,0 0-32,0-2-120,0-34 152,0 28-288,0-6-296,0-11-465,0 11-815,0-22 1864,0 6-3297,0 5-552,31 25 505,-31-27-1601,0-9 4945,0 0 0</inkml:trace>
  <inkml:trace contextRef="#ctx0" brushRef="#br0" timeOffset="1849">2370 761 7009,'0'0'0,"0"0"0,0 0 2521,0 0-57,6-6-343,-6 6-2121,0 0 1600,0 0-416,0 0-360,0 3-304,0 2-136,0-5-384,0 12 257,0 13-49,0 0-88,0-25-120,0 28 72,0-28-72,0 27 64,0 7 0,0-4-40,0-30-24,5 39 24,-5-39-24,0 37-16,6-1-8,-1 0 24,-5-36 0,6 31 0,-6-31 0,6 33 24,-1-5-32,1 3-128,-6-31 136,8 25-232,-8-25 232,8 11-352,-2 17-193,0-23-255,-6-5 800,5 8-1328,-5-8 1328,6 9-2337,-1-6-1063,18-3 239,-23 0 3161,22 0-2473,-22 0 2473,28-31-3992,-28 31 3992</inkml:trace>
  <inkml:trace contextRef="#ctx0" brushRef="#br0" timeOffset="1850">3030 697 6761,'0'0'0,"0"0"3361,-3-9-481,-2-13-831,5 22-2049,-3-6 1392,0 6-536,0 0-312,1 0-248,2 0-296,-3 6 104,0 16-64,0 1-16,-5 7 8,8-30-32,-8 36 40,-1 3 8,1 3-40,0 0 32,8-42-40,-9 44 24,1-2-24,-1 3 8,4-3 8,5-42-16,-3 38-16,0-1 32,1-7-8,2 1-128,0-31 120,0 25-72,0-14-48,0 11 40,0-19 88,0-3-8,0 9 24,0-7 24,0 1-48,0-3 24,0 0-24,5 0-32,1-5 104,-6-4 48,5-19-16,-5 28-104,6-22 136,-1-6-104,1-5 9,0-6 7,-6 39-48,5-39 56,1-6 40,2-2-8,0 2 0,-8 45-88,25-47 112,-19 3-56,19-1 56,-19 3 8,-6 42-120,22-36 136,-17 3 56,18 2-56,-18 6 40,-5 25-176,23-22 200,-18-1-48,20 15 40,-16-17-40,-9 25-152,27-6 136,-18-2 8,19 0-40,-23 2-16,-5 6-88,22 0 56,-16 0-24,2 8 8,15 20-40,-23-28 0,5 25 96,4 6-72,-1 2 0,14 6-8,-22-39-16,0 45-64,9 5 64,-1 0 48,0 0-48,-8-50 0,6 50 16,2 1 8,-2-4-40,-1-3 16,-5-44 0,6 45 0,-1-6-8,-5-3 16,0-2-72,0-34 64,6 25-8,-6-3-32,0-11-16,0 11 72,0-22-16,0 6 8,0 2-16,0-2 32,0-1 32,0-5-56,0 3 64,-3 0-16,0 0-48,1 0-24,2-3 24,-6 2-128,-2 1-200,-1 0-424,1-3-680,8 0 1432,-8 0-2601,-1-6-2104,7 1-3881,2 5 8586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71071-28FE-4A52-9F0B-563B035AB859}" type="datetimeFigureOut">
              <a:rPr lang="en-US" altLang="ko-KR"/>
              <a:t>4/22/2021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4B32-D6B2-4130-962D-2F26733A26D5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dkdlelrktlfj/220373153021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 Point _ 구조화 _전역변수 / 지역변수 _참조에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의한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전달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/>
              <a:t>//</a:t>
            </a:r>
            <a:r>
              <a:rPr lang="ko-KR" altLang="en-US">
                <a:ea typeface="맑은 고딕"/>
              </a:rPr>
              <a:t>처음엔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소스를</a:t>
            </a:r>
            <a:r>
              <a:rPr lang="en-US"/>
              <a:t> 크게 </a:t>
            </a:r>
            <a:r>
              <a:rPr lang="ko-KR" altLang="en-US">
                <a:ea typeface="맑은 고딕"/>
              </a:rPr>
              <a:t>해석해준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자세한</a:t>
            </a:r>
            <a:r>
              <a:rPr lang="en-US"/>
              <a:t> 부분 </a:t>
            </a:r>
            <a:r>
              <a:rPr lang="ko-KR" altLang="en-US">
                <a:ea typeface="맑은 고딕"/>
              </a:rPr>
              <a:t>잡아주기 </a:t>
            </a:r>
            <a:endParaRPr lang="en-US" altLang="ko-KR">
              <a:ea typeface="맑은 고딕"/>
            </a:endParaRPr>
          </a:p>
          <a:p>
            <a:endParaRPr lang="ko-KR" altLang="en-US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</a:rPr>
              <a:t>0. </a:t>
            </a:r>
            <a:r>
              <a:rPr lang="ko-KR" altLang="en-US">
                <a:ea typeface="맑은 고딕"/>
              </a:rPr>
              <a:t>전역변수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지역변수</a:t>
            </a:r>
            <a:r>
              <a:rPr lang="en-US" altLang="ko-KR">
                <a:ea typeface="맑은 고딕"/>
              </a:rPr>
              <a:t> </a:t>
            </a:r>
          </a:p>
          <a:p>
            <a:r>
              <a:rPr lang="ko-KR" altLang="en-US">
                <a:ea typeface="맑은 고딕"/>
              </a:rPr>
              <a:t>전역변수</a:t>
            </a:r>
            <a:r>
              <a:rPr lang="en-US" altLang="ko-KR">
                <a:ea typeface="맑은 고딕"/>
              </a:rPr>
              <a:t> : </a:t>
            </a:r>
            <a:r>
              <a:rPr lang="ko-KR" altLang="en-US">
                <a:ea typeface="맑은 고딕"/>
              </a:rPr>
              <a:t>어떤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함수에도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속하지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않고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독립적으로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선언된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변수</a:t>
            </a:r>
            <a:r>
              <a:rPr lang="en-US" altLang="ko-KR">
                <a:ea typeface="맑은 고딕"/>
              </a:rPr>
              <a:t> _ </a:t>
            </a:r>
            <a:r>
              <a:rPr lang="ko-KR" altLang="en-US">
                <a:ea typeface="맑은 고딕"/>
              </a:rPr>
              <a:t>어떤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함수에서도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접근과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가능하다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ko-KR" altLang="en-US">
                <a:ea typeface="맑은 고딕"/>
              </a:rPr>
              <a:t>지역변수</a:t>
            </a:r>
            <a:r>
              <a:rPr lang="en-US" altLang="ko-KR">
                <a:ea typeface="맑은 고딕"/>
              </a:rPr>
              <a:t> : </a:t>
            </a:r>
            <a:r>
              <a:rPr lang="ko-KR" altLang="en-US">
                <a:ea typeface="맑은 고딕"/>
              </a:rPr>
              <a:t>함수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내에서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선언된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변수를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지역변수라고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함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이렇게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특정한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함수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내에서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선언된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변수는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함수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내에서만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가능하며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함수가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종료되면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안에서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선언된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변수도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모두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자동적으로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소멸</a:t>
            </a:r>
            <a:r>
              <a:rPr lang="en-US" altLang="ko-KR">
                <a:ea typeface="맑은 고딕"/>
              </a:rPr>
              <a:t>. </a:t>
            </a:r>
            <a:endParaRPr lang="ko-KR">
              <a:ea typeface="맑은 고딕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1. 구조화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구조화가 뭘까? 첫번째로 입력 받고 두번째로 계산 하고 세번째로 출력 해주는 작업을 각각 함수로 작성한 후 메인(함수)에서는 순서대로 호출한다. 이런 방법을 구조화라고 한다.~!</a:t>
            </a:r>
            <a:endParaRPr lang="en-US"/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!!근데!! 전역변수를 선언해 놓고 여러 함수에서 그 값을 공유하는 방법은 완전한 구조화가 아니다. 오른쪽이 진정한 구조화의 예시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지역변수로 선언해서 인수로 전달하고 매개변수로 전달받기. </a:t>
            </a: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2. 참조에 의한 전달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입력은 해당 위치에 받아야 하므로 반드시 참조에 의한 전달.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plus랑 multi에서는 값전달이랑 참조전달 두가지 방법 모두 상관 없음. </a:t>
            </a: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/>
              <a:t>XXX 구조화의 장점? 분석이 쉽다. 작성이 간단하다. 디버깅을 통해 잘못된 점을 찾아내기도 훨씬 수월해진다. </a:t>
            </a:r>
          </a:p>
          <a:p>
            <a:r>
              <a:rPr lang="en-US"/>
              <a:t>XXX ??근데?? 왜 ?? 전역변수 비추천??  (이건 발표X 내 이해를 위해.)</a:t>
            </a:r>
          </a:p>
          <a:p>
            <a:r>
              <a:rPr lang="en-US"/>
              <a:t>XXX </a:t>
            </a:r>
            <a:r>
              <a:rPr lang="en-US">
                <a:hlinkClick r:id="rId3"/>
              </a:rPr>
              <a:t>https://blog.naver.com/dkdlelrktlfj/220373153021</a:t>
            </a:r>
            <a:r>
              <a:rPr lang="en-US"/>
              <a:t> (</a:t>
            </a:r>
            <a:r>
              <a:rPr lang="ko-KR" altLang="en-US"/>
              <a:t>이유</a:t>
            </a:r>
            <a:r>
              <a:rPr lang="en-US"/>
              <a:t>)</a:t>
            </a:r>
          </a:p>
          <a:p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B32-D6B2-4130-962D-2F26733A26D5}" type="slidenum">
              <a:rPr lang="en-US" altLang="ko-KR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6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C2DE-00A3-4CE6-8E18-FE2D9381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3CE6F-AE32-4063-8572-14E94878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B98ED-BF84-4DC0-A6DE-57A260F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0C5-D772-43F4-AEF9-25EE9F9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B7A5-8B4B-4BE4-BD82-045FA7C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4509-62A2-48CD-A49A-0DCDFA13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EB1FE-C244-4A5C-A727-8F80606E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F966-0180-45D8-9E08-CEF9FF3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206CE-096A-49FA-95FB-4331F13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6275F-7C12-41A9-9E17-F31A92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9C522-E5A7-4E40-BECD-F7C20915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CC073-31DF-4AEE-A476-2DD35D8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7C4EF-872A-46E4-A4AF-A9AF135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05C7-C467-4C39-B78B-CA1FE70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73EF-15AE-468D-A58B-E514DC1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CF5-A9A7-4209-A370-2BC9F15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256C1-4E0F-4401-B018-C4E5818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7646-5B12-4942-BB4F-27E07BC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A908F-EFEC-46EF-969C-9C62C368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74267-1394-4006-AD19-B12F7D9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8E59-47CD-4884-8551-E904FE8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FDAF-4B3D-44D0-A7EB-B338BFDC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D6A0-F88E-4069-B55F-967310C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A957B-DE1F-4912-8CDD-A4302F3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B386-1FFD-464A-B435-A850B77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3CCE-BC68-4550-A6CE-9C15A79F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C4BC7-8C4A-4991-92F2-423E50B0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6B58-6959-4D1B-958F-90693C8C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C4240-5D3F-491C-8F54-A4FE32B3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90D66-BC6E-486E-B699-1E5B3D8A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E306-D001-4E95-837D-8EAFA988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0BF6-5DDA-483F-9868-05C0D814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F6238-3D21-487C-AB00-CC3D3990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D9182-4459-43E8-ADDE-1ACB4DB0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2F231-A504-48D4-8918-A8B58ACEC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9BB70-0401-4068-A4E9-6C8FB40A2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F7AE2-FD7D-4D5D-AB71-EB8956CD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656EF-3284-442F-9FC2-8DE3A75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79F04-1EF2-431A-ABD5-53F3BE6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E6E4-6A1E-456B-B0C7-189C979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06798-1521-40AC-BAD0-6B35352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5F0EA-377B-40EE-80C2-3D46811B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F26EE-A29F-41A7-A8DE-D777381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39AB2-C7D3-4540-8549-24ED9A5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40E38-DFA4-49CB-B7E5-AEB8F9E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3EAB6-D0B2-4A69-9407-F9821267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50C4-2458-4619-BEA3-BB6A97E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10328-0952-472C-BC05-CBC7890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53FD1-36B0-4E26-B71A-98786ED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542B8-A279-4420-8BD6-049FB94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B02-0665-4AF1-B7E4-04E782C9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B2AC9-19DF-46A5-9CEC-2F6C6A7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824-BE41-4636-B20B-C553B1D7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28CF1E-3962-43D2-8925-3EC051070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EC705-C92D-4214-B448-C5AFDE4B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3F6F4-BB8D-4D72-9DB4-6BC2438D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D39CF-FDC4-42D7-B4A4-16C729D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B69E3-15E0-4386-8310-1E1C50D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E0B6F3-B6A4-492F-B198-FFA2C4E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F48F7-554A-4845-B87B-0CB2AE88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CCE9-042C-4D9F-A9F4-2F14ACE1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9A6C-BEAE-41EE-8E5A-25F5D962B7A8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87D2-093B-4678-926C-2740725B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5E317-53F7-459E-A667-32482247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customXml" Target="../ink/ink20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C4F5AD5-CBB9-4CE5-8940-50F9CB50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" y="-866"/>
            <a:ext cx="12034404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96386D3-4535-4EF0-A457-557CA169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4" y="452826"/>
            <a:ext cx="6211613" cy="61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1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CB30A83-E10E-4E9E-963B-38394591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0098"/>
            <a:ext cx="5843751" cy="64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DA63BC7-7790-4D74-A5E8-314BCF40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1" y="1052233"/>
            <a:ext cx="5339165" cy="3926957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84A433-6693-4F19-8011-8AFC7807E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56" y="346246"/>
            <a:ext cx="6191572" cy="619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459FD-5CF1-46AE-BA24-362FCC56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BF2331F-377E-4BDE-BAC4-3ED88C6F8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0058" y="1173660"/>
            <a:ext cx="5716454" cy="3416623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9C936AF-8E2E-4C3C-A2A3-AE546E0B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975" y="729250"/>
            <a:ext cx="5730928" cy="57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29726D-690B-49C5-ADB0-2110BF64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4" y="211123"/>
            <a:ext cx="5909441" cy="646203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33615CA-2929-43C3-9E89-05CAC777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68" y="2533077"/>
            <a:ext cx="4475018" cy="255384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80D28C2-FF79-4CF7-B06A-C7A54C44BB4F}"/>
              </a:ext>
            </a:extLst>
          </p:cNvPr>
          <p:cNvSpPr/>
          <p:nvPr/>
        </p:nvSpPr>
        <p:spPr>
          <a:xfrm>
            <a:off x="3370894" y="3203382"/>
            <a:ext cx="2086840" cy="484909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FB673FF-FBE1-4FC7-B5FF-0C03A8935180}"/>
              </a:ext>
            </a:extLst>
          </p:cNvPr>
          <p:cNvGrpSpPr/>
          <p:nvPr/>
        </p:nvGrpSpPr>
        <p:grpSpPr>
          <a:xfrm>
            <a:off x="85516" y="1504"/>
            <a:ext cx="5262996" cy="6565006"/>
            <a:chOff x="85516" y="1504"/>
            <a:chExt cx="5860473" cy="7301028"/>
          </a:xfrm>
        </p:grpSpPr>
        <p:pic>
          <p:nvPicPr>
            <p:cNvPr id="3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973206CF-0F29-442B-961E-6079EA9C7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16" y="5042644"/>
              <a:ext cx="5825837" cy="2259888"/>
            </a:xfrm>
            <a:prstGeom prst="rect">
              <a:avLst/>
            </a:prstGeom>
          </p:spPr>
        </p:pic>
        <p:pic>
          <p:nvPicPr>
            <p:cNvPr id="2" name="그림 2">
              <a:extLst>
                <a:ext uri="{FF2B5EF4-FFF2-40B4-BE49-F238E27FC236}">
                  <a16:creationId xmlns:a16="http://schemas.microsoft.com/office/drawing/2014/main" id="{D22CB9FB-DAF1-4CE4-A027-9719FCF36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329"/>
            <a:stretch/>
          </p:blipFill>
          <p:spPr>
            <a:xfrm>
              <a:off x="85516" y="1504"/>
              <a:ext cx="5860473" cy="5088994"/>
            </a:xfrm>
            <a:prstGeom prst="rect">
              <a:avLst/>
            </a:prstGeom>
          </p:spPr>
        </p:pic>
      </p:grp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9C4DA7-12A9-4B10-95DD-9E9575AC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296" y="2357777"/>
            <a:ext cx="2743200" cy="313205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2E23EFB-AF97-4BB6-8D45-9B9CC825E43C}"/>
              </a:ext>
            </a:extLst>
          </p:cNvPr>
          <p:cNvSpPr/>
          <p:nvPr/>
        </p:nvSpPr>
        <p:spPr>
          <a:xfrm>
            <a:off x="2767232" y="3430992"/>
            <a:ext cx="2086840" cy="484909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1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0DDAC50-2882-49CD-AB03-720CC709D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" b="10950"/>
          <a:stretch/>
        </p:blipFill>
        <p:spPr>
          <a:xfrm>
            <a:off x="169719" y="136292"/>
            <a:ext cx="4951274" cy="432374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F3FDE66-6E19-4E7D-A076-70A041A2D8DF}"/>
              </a:ext>
            </a:extLst>
          </p:cNvPr>
          <p:cNvGrpSpPr/>
          <p:nvPr/>
        </p:nvGrpSpPr>
        <p:grpSpPr>
          <a:xfrm>
            <a:off x="129356" y="4441370"/>
            <a:ext cx="5067795" cy="2292411"/>
            <a:chOff x="5382491" y="179585"/>
            <a:chExt cx="5825835" cy="3090178"/>
          </a:xfrm>
        </p:grpSpPr>
        <p:pic>
          <p:nvPicPr>
            <p:cNvPr id="3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33DC22F8-55E9-437B-A600-C6C70614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491" y="1009224"/>
              <a:ext cx="5825835" cy="2260539"/>
            </a:xfrm>
            <a:prstGeom prst="rect">
              <a:avLst/>
            </a:prstGeom>
          </p:spPr>
        </p:pic>
        <p:pic>
          <p:nvPicPr>
            <p:cNvPr id="4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7234F4E-986D-42C9-BD25-5D3001CA5D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889" r="218" b="161"/>
            <a:stretch/>
          </p:blipFill>
          <p:spPr>
            <a:xfrm>
              <a:off x="5408468" y="179585"/>
              <a:ext cx="5713274" cy="84814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4AC209-DFAB-47EA-ACD2-847CB596CF80}"/>
              </a:ext>
            </a:extLst>
          </p:cNvPr>
          <p:cNvSpPr txBox="1"/>
          <p:nvPr/>
        </p:nvSpPr>
        <p:spPr>
          <a:xfrm>
            <a:off x="6344816" y="727788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EE20-96C2-40C4-863C-B785BA64209E}"/>
              </a:ext>
            </a:extLst>
          </p:cNvPr>
          <p:cNvSpPr txBox="1"/>
          <p:nvPr/>
        </p:nvSpPr>
        <p:spPr>
          <a:xfrm>
            <a:off x="5651243" y="496469"/>
            <a:ext cx="585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a</a:t>
            </a:r>
            <a:endParaRPr lang="ko-KR" alt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43258-430F-4FD8-820F-04DC54478D66}"/>
              </a:ext>
            </a:extLst>
          </p:cNvPr>
          <p:cNvSpPr txBox="1"/>
          <p:nvPr/>
        </p:nvSpPr>
        <p:spPr>
          <a:xfrm>
            <a:off x="6210597" y="3118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100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6E253-A904-4450-BA7A-16AC3DE7CC07}"/>
              </a:ext>
            </a:extLst>
          </p:cNvPr>
          <p:cNvSpPr txBox="1"/>
          <p:nvPr/>
        </p:nvSpPr>
        <p:spPr>
          <a:xfrm>
            <a:off x="9613641" y="727788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111-58C4-48F5-B552-ACE9BBCBE164}"/>
              </a:ext>
            </a:extLst>
          </p:cNvPr>
          <p:cNvSpPr txBox="1"/>
          <p:nvPr/>
        </p:nvSpPr>
        <p:spPr>
          <a:xfrm>
            <a:off x="8920068" y="496469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b</a:t>
            </a:r>
            <a:endParaRPr lang="ko-KR" alt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236D0-9D47-4035-8FED-96822B234F93}"/>
              </a:ext>
            </a:extLst>
          </p:cNvPr>
          <p:cNvSpPr txBox="1"/>
          <p:nvPr/>
        </p:nvSpPr>
        <p:spPr>
          <a:xfrm>
            <a:off x="9479422" y="3118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104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340C03-98BD-4819-8825-05DF21054A23}"/>
              </a:ext>
            </a:extLst>
          </p:cNvPr>
          <p:cNvCxnSpPr/>
          <p:nvPr/>
        </p:nvCxnSpPr>
        <p:spPr>
          <a:xfrm flipH="1">
            <a:off x="2417726" y="5253684"/>
            <a:ext cx="10450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2E7183-797C-484D-8F7E-7754970E51EB}"/>
              </a:ext>
            </a:extLst>
          </p:cNvPr>
          <p:cNvSpPr txBox="1"/>
          <p:nvPr/>
        </p:nvSpPr>
        <p:spPr>
          <a:xfrm>
            <a:off x="6524785" y="74985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35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30A52-E0E6-4770-A18B-C0AF8D8329BB}"/>
              </a:ext>
            </a:extLst>
          </p:cNvPr>
          <p:cNvSpPr txBox="1"/>
          <p:nvPr/>
        </p:nvSpPr>
        <p:spPr>
          <a:xfrm>
            <a:off x="9793610" y="74985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2F8F8-128D-4365-850A-FE9BD2CD19A7}"/>
              </a:ext>
            </a:extLst>
          </p:cNvPr>
          <p:cNvSpPr txBox="1"/>
          <p:nvPr/>
        </p:nvSpPr>
        <p:spPr>
          <a:xfrm>
            <a:off x="6341195" y="4164857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8073C3-052F-4DA1-BBCA-F29501AA1764}"/>
              </a:ext>
            </a:extLst>
          </p:cNvPr>
          <p:cNvSpPr txBox="1"/>
          <p:nvPr/>
        </p:nvSpPr>
        <p:spPr>
          <a:xfrm>
            <a:off x="5647622" y="3933538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x</a:t>
            </a:r>
            <a:endParaRPr lang="ko-KR" altLang="en-US" sz="6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48210-86A0-4CC9-88E7-A6AABC899A98}"/>
              </a:ext>
            </a:extLst>
          </p:cNvPr>
          <p:cNvSpPr txBox="1"/>
          <p:nvPr/>
        </p:nvSpPr>
        <p:spPr>
          <a:xfrm>
            <a:off x="9610020" y="4164857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38800-37CD-4257-902A-347EC3367DB8}"/>
              </a:ext>
            </a:extLst>
          </p:cNvPr>
          <p:cNvSpPr txBox="1"/>
          <p:nvPr/>
        </p:nvSpPr>
        <p:spPr>
          <a:xfrm>
            <a:off x="8916447" y="3933538"/>
            <a:ext cx="562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y</a:t>
            </a:r>
            <a:endParaRPr lang="ko-KR" altLang="en-US" sz="6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5FB215-0394-4F9F-B17D-2799C63B2695}"/>
              </a:ext>
            </a:extLst>
          </p:cNvPr>
          <p:cNvSpPr txBox="1"/>
          <p:nvPr/>
        </p:nvSpPr>
        <p:spPr>
          <a:xfrm>
            <a:off x="6511471" y="4164857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35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94235E-1ACE-4BE6-ABA6-CBFFDE9473F2}"/>
              </a:ext>
            </a:extLst>
          </p:cNvPr>
          <p:cNvSpPr txBox="1"/>
          <p:nvPr/>
        </p:nvSpPr>
        <p:spPr>
          <a:xfrm>
            <a:off x="9775033" y="4184316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03191 0.046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1 0.0463 L -0.04297 -0.4511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2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49537 L 0 1.85185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47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-0.50024 L 0.00169 0.0016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97 -0.45116 L -0.05339 -0.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2694 0.004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64" y="20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26771 -0.002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39 -0.375 L 0.10807 -0.325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07 -0.32569 L 0.1194 0.0620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6" grpId="0" animBg="1"/>
      <p:bldP spid="47" grpId="0"/>
      <p:bldP spid="49" grpId="0" animBg="1"/>
      <p:bldP spid="50" grpId="0"/>
      <p:bldP spid="58" grpId="0"/>
      <p:bldP spid="58" grpId="1"/>
      <p:bldP spid="58" grpId="2"/>
      <p:bldP spid="59" grpId="0"/>
      <p:bldP spid="59" grpId="1"/>
      <p:bldP spid="5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0DDAC50-2882-49CD-AB03-720CC709D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" b="10950"/>
          <a:stretch/>
        </p:blipFill>
        <p:spPr>
          <a:xfrm>
            <a:off x="169719" y="136292"/>
            <a:ext cx="4951274" cy="432374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F3FDE66-6E19-4E7D-A076-70A041A2D8DF}"/>
              </a:ext>
            </a:extLst>
          </p:cNvPr>
          <p:cNvGrpSpPr/>
          <p:nvPr/>
        </p:nvGrpSpPr>
        <p:grpSpPr>
          <a:xfrm>
            <a:off x="129356" y="4441370"/>
            <a:ext cx="5067795" cy="2292411"/>
            <a:chOff x="5382491" y="179585"/>
            <a:chExt cx="5825835" cy="3090178"/>
          </a:xfrm>
        </p:grpSpPr>
        <p:pic>
          <p:nvPicPr>
            <p:cNvPr id="3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33DC22F8-55E9-437B-A600-C6C70614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491" y="1009224"/>
              <a:ext cx="5825835" cy="2260539"/>
            </a:xfrm>
            <a:prstGeom prst="rect">
              <a:avLst/>
            </a:prstGeom>
          </p:spPr>
        </p:pic>
        <p:pic>
          <p:nvPicPr>
            <p:cNvPr id="4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7234F4E-986D-42C9-BD25-5D3001CA5D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889" r="218" b="161"/>
            <a:stretch/>
          </p:blipFill>
          <p:spPr>
            <a:xfrm>
              <a:off x="5408468" y="179585"/>
              <a:ext cx="5713274" cy="84814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4AC209-DFAB-47EA-ACD2-847CB596CF80}"/>
              </a:ext>
            </a:extLst>
          </p:cNvPr>
          <p:cNvSpPr txBox="1"/>
          <p:nvPr/>
        </p:nvSpPr>
        <p:spPr>
          <a:xfrm>
            <a:off x="6344816" y="727788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EE20-96C2-40C4-863C-B785BA64209E}"/>
              </a:ext>
            </a:extLst>
          </p:cNvPr>
          <p:cNvSpPr txBox="1"/>
          <p:nvPr/>
        </p:nvSpPr>
        <p:spPr>
          <a:xfrm>
            <a:off x="5651243" y="496469"/>
            <a:ext cx="585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a</a:t>
            </a:r>
            <a:endParaRPr lang="ko-KR" alt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43258-430F-4FD8-820F-04DC54478D66}"/>
              </a:ext>
            </a:extLst>
          </p:cNvPr>
          <p:cNvSpPr txBox="1"/>
          <p:nvPr/>
        </p:nvSpPr>
        <p:spPr>
          <a:xfrm>
            <a:off x="6210597" y="3118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100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6E253-A904-4450-BA7A-16AC3DE7CC07}"/>
              </a:ext>
            </a:extLst>
          </p:cNvPr>
          <p:cNvSpPr txBox="1"/>
          <p:nvPr/>
        </p:nvSpPr>
        <p:spPr>
          <a:xfrm>
            <a:off x="9613641" y="727788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111-58C4-48F5-B552-ACE9BBCBE164}"/>
              </a:ext>
            </a:extLst>
          </p:cNvPr>
          <p:cNvSpPr txBox="1"/>
          <p:nvPr/>
        </p:nvSpPr>
        <p:spPr>
          <a:xfrm>
            <a:off x="8920068" y="496469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b</a:t>
            </a:r>
            <a:endParaRPr lang="ko-KR" alt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236D0-9D47-4035-8FED-96822B234F93}"/>
              </a:ext>
            </a:extLst>
          </p:cNvPr>
          <p:cNvSpPr txBox="1"/>
          <p:nvPr/>
        </p:nvSpPr>
        <p:spPr>
          <a:xfrm>
            <a:off x="9479422" y="3118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104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340C03-98BD-4819-8825-05DF21054A23}"/>
              </a:ext>
            </a:extLst>
          </p:cNvPr>
          <p:cNvCxnSpPr/>
          <p:nvPr/>
        </p:nvCxnSpPr>
        <p:spPr>
          <a:xfrm flipH="1">
            <a:off x="1864475" y="5945247"/>
            <a:ext cx="10450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2E7183-797C-484D-8F7E-7754970E51EB}"/>
              </a:ext>
            </a:extLst>
          </p:cNvPr>
          <p:cNvSpPr txBox="1"/>
          <p:nvPr/>
        </p:nvSpPr>
        <p:spPr>
          <a:xfrm>
            <a:off x="6524785" y="74985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35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30A52-E0E6-4770-A18B-C0AF8D8329BB}"/>
              </a:ext>
            </a:extLst>
          </p:cNvPr>
          <p:cNvSpPr txBox="1"/>
          <p:nvPr/>
        </p:nvSpPr>
        <p:spPr>
          <a:xfrm>
            <a:off x="9793610" y="74985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2F8F8-128D-4365-850A-FE9BD2CD19A7}"/>
              </a:ext>
            </a:extLst>
          </p:cNvPr>
          <p:cNvSpPr txBox="1"/>
          <p:nvPr/>
        </p:nvSpPr>
        <p:spPr>
          <a:xfrm>
            <a:off x="6341195" y="4164857"/>
            <a:ext cx="2262158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8073C3-052F-4DA1-BBCA-F29501AA1764}"/>
              </a:ext>
            </a:extLst>
          </p:cNvPr>
          <p:cNvSpPr txBox="1"/>
          <p:nvPr/>
        </p:nvSpPr>
        <p:spPr>
          <a:xfrm>
            <a:off x="5647622" y="3933538"/>
            <a:ext cx="22220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x</a:t>
            </a:r>
          </a:p>
          <a:p>
            <a:r>
              <a:rPr lang="en-US" altLang="ko-KR" sz="6000" dirty="0"/>
              <a:t>(=&amp;a)</a:t>
            </a:r>
            <a:endParaRPr lang="ko-KR" altLang="en-US" sz="6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38800-37CD-4257-902A-347EC3367DB8}"/>
              </a:ext>
            </a:extLst>
          </p:cNvPr>
          <p:cNvSpPr txBox="1"/>
          <p:nvPr/>
        </p:nvSpPr>
        <p:spPr>
          <a:xfrm>
            <a:off x="8916447" y="3933538"/>
            <a:ext cx="228299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y</a:t>
            </a:r>
          </a:p>
          <a:p>
            <a:r>
              <a:rPr lang="en-US" altLang="ko-KR" sz="6000" dirty="0"/>
              <a:t>(=&amp;b)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5D206-CF33-4171-BF55-ECCB740CDB87}"/>
              </a:ext>
            </a:extLst>
          </p:cNvPr>
          <p:cNvSpPr txBox="1"/>
          <p:nvPr/>
        </p:nvSpPr>
        <p:spPr>
          <a:xfrm>
            <a:off x="6096000" y="2686362"/>
            <a:ext cx="156966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번지 참조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CBED9F-78E2-4162-AB75-D425D8585384}"/>
              </a:ext>
            </a:extLst>
          </p:cNvPr>
          <p:cNvSpPr txBox="1"/>
          <p:nvPr/>
        </p:nvSpPr>
        <p:spPr>
          <a:xfrm>
            <a:off x="9479422" y="4164856"/>
            <a:ext cx="2262158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46CCA8-0D58-4BBB-AFA1-925D143D2D76}"/>
              </a:ext>
            </a:extLst>
          </p:cNvPr>
          <p:cNvSpPr txBox="1"/>
          <p:nvPr/>
        </p:nvSpPr>
        <p:spPr>
          <a:xfrm>
            <a:off x="6210597" y="1764578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&amp;a</a:t>
            </a:r>
            <a:endParaRPr lang="ko-KR" altLang="en-US" sz="6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30FA72-8376-4320-BD22-198379A91606}"/>
              </a:ext>
            </a:extLst>
          </p:cNvPr>
          <p:cNvSpPr txBox="1"/>
          <p:nvPr/>
        </p:nvSpPr>
        <p:spPr>
          <a:xfrm>
            <a:off x="9613568" y="2686362"/>
            <a:ext cx="156966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104</a:t>
            </a:r>
            <a:r>
              <a:rPr lang="ko-KR" altLang="en-US" dirty="0"/>
              <a:t>번지 참조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070E2-73DD-4577-9FC2-62DAB6DF2C5E}"/>
              </a:ext>
            </a:extLst>
          </p:cNvPr>
          <p:cNvSpPr txBox="1"/>
          <p:nvPr/>
        </p:nvSpPr>
        <p:spPr>
          <a:xfrm>
            <a:off x="9728165" y="1764578"/>
            <a:ext cx="1276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&amp;b</a:t>
            </a:r>
            <a:endParaRPr lang="ko-KR" altLang="en-US" sz="60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4DE3255-65DA-40A7-921F-784C5ECA3370}"/>
              </a:ext>
            </a:extLst>
          </p:cNvPr>
          <p:cNvCxnSpPr>
            <a:cxnSpLocks/>
          </p:cNvCxnSpPr>
          <p:nvPr/>
        </p:nvCxnSpPr>
        <p:spPr>
          <a:xfrm flipV="1">
            <a:off x="7399176" y="1512132"/>
            <a:ext cx="2214465" cy="2514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A489AB-061C-47DB-AF41-95DDB959F6C3}"/>
              </a:ext>
            </a:extLst>
          </p:cNvPr>
          <p:cNvCxnSpPr>
            <a:cxnSpLocks/>
          </p:cNvCxnSpPr>
          <p:nvPr/>
        </p:nvCxnSpPr>
        <p:spPr>
          <a:xfrm flipH="1" flipV="1">
            <a:off x="7425994" y="1512132"/>
            <a:ext cx="2624723" cy="2608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24B01F-423D-488B-8381-F4CEBD9BB712}"/>
              </a:ext>
            </a:extLst>
          </p:cNvPr>
          <p:cNvCxnSpPr>
            <a:endCxn id="6" idx="3"/>
          </p:cNvCxnSpPr>
          <p:nvPr/>
        </p:nvCxnSpPr>
        <p:spPr>
          <a:xfrm flipH="1">
            <a:off x="7399176" y="614723"/>
            <a:ext cx="853476" cy="45829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73B8ED7-84D4-40B7-8206-C56CF2E9903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852007" y="1073021"/>
            <a:ext cx="761634" cy="26400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6976F8-4A84-484F-9641-1EF56B04D62C}"/>
              </a:ext>
            </a:extLst>
          </p:cNvPr>
          <p:cNvCxnSpPr>
            <a:cxnSpLocks/>
          </p:cNvCxnSpPr>
          <p:nvPr/>
        </p:nvCxnSpPr>
        <p:spPr>
          <a:xfrm>
            <a:off x="8852007" y="596074"/>
            <a:ext cx="761561" cy="3672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ACFF86A-936F-45E1-AFD6-5AB02238135E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399176" y="1073021"/>
            <a:ext cx="853476" cy="2601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03998 -0.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1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04623 0.240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1201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02214 0.2402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8 -0.375 L -0.03567 -0.3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0.24028 L 0.31068 0.2402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14 0.24027 L -0.23828 0.2391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21016 -0.0877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-439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05299 0.0601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46" grpId="0" animBg="1"/>
      <p:bldP spid="47" grpId="0"/>
      <p:bldP spid="50" grpId="0"/>
      <p:bldP spid="12" grpId="0" animBg="1"/>
      <p:bldP spid="12" grpId="1" animBg="1"/>
      <p:bldP spid="12" grpId="2" animBg="1"/>
      <p:bldP spid="22" grpId="0" animBg="1"/>
      <p:bldP spid="28" grpId="0"/>
      <p:bldP spid="29" grpId="0" animBg="1"/>
      <p:bldP spid="29" grpId="1" animBg="1"/>
      <p:bldP spid="29" grpId="2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FEE2892-00B4-4C09-8A29-6BC2A8D97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" b="78192"/>
          <a:stretch/>
        </p:blipFill>
        <p:spPr>
          <a:xfrm>
            <a:off x="117764" y="-708"/>
            <a:ext cx="4976648" cy="1484554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267B004-018A-4C47-A278-1905F7CB2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45" r="55052" b="127"/>
          <a:stretch/>
        </p:blipFill>
        <p:spPr>
          <a:xfrm>
            <a:off x="5162146" y="-2591"/>
            <a:ext cx="2375440" cy="538316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62DF9B3-F31E-418E-827C-2ADEADDD8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028" y="248459"/>
            <a:ext cx="2592893" cy="5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0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; For No Reason – Eltal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21" y="1557459"/>
            <a:ext cx="7115175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CA24C-0068-43F1-B802-5F0DC8B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콜 스택?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59B2B3-4CC4-4E98-8D71-0D230972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프로그램 실행 흐름을 제어하기 위한 구조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8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잉크 23">
                <a:extLst>
                  <a:ext uri="{FF2B5EF4-FFF2-40B4-BE49-F238E27FC236}">
                    <a16:creationId xmlns:a16="http://schemas.microsoft.com/office/drawing/2014/main" id="{31A95977-EB94-AC4D-8C78-7CBE111C6A46}"/>
                  </a:ext>
                </a:extLst>
              </p14:cNvPr>
              <p14:cNvContentPartPr/>
              <p14:nvPr/>
            </p14:nvContentPartPr>
            <p14:xfrm>
              <a:off x="4456773" y="1895337"/>
              <a:ext cx="2281680" cy="3407400"/>
            </p14:xfrm>
          </p:contentPart>
        </mc:Choice>
        <mc:Fallback xmlns="">
          <p:pic>
            <p:nvPicPr>
              <p:cNvPr id="23" name="잉크 23">
                <a:extLst>
                  <a:ext uri="{FF2B5EF4-FFF2-40B4-BE49-F238E27FC236}">
                    <a16:creationId xmlns:a16="http://schemas.microsoft.com/office/drawing/2014/main" id="{31A95977-EB94-AC4D-8C78-7CBE111C6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9773" y="1868334"/>
                <a:ext cx="2335320" cy="3461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EE7F43A-24CB-F648-B5D1-21C08FBD772E}"/>
                  </a:ext>
                </a:extLst>
              </p14:cNvPr>
              <p14:cNvContentPartPr/>
              <p14:nvPr/>
            </p14:nvContentPartPr>
            <p14:xfrm>
              <a:off x="4490973" y="4137777"/>
              <a:ext cx="2099520" cy="1929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EE7F43A-24CB-F648-B5D1-21C08FBD7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3973" y="4110777"/>
                <a:ext cx="2153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7">
                <a:extLst>
                  <a:ext uri="{FF2B5EF4-FFF2-40B4-BE49-F238E27FC236}">
                    <a16:creationId xmlns:a16="http://schemas.microsoft.com/office/drawing/2014/main" id="{CBB8B82C-15D2-AC42-85F2-7BB7A7F1527F}"/>
                  </a:ext>
                </a:extLst>
              </p14:cNvPr>
              <p14:cNvContentPartPr/>
              <p14:nvPr/>
            </p14:nvContentPartPr>
            <p14:xfrm>
              <a:off x="2091933" y="708777"/>
              <a:ext cx="3247560" cy="1409760"/>
            </p14:xfrm>
          </p:contentPart>
        </mc:Choice>
        <mc:Fallback xmlns="">
          <p:pic>
            <p:nvPicPr>
              <p:cNvPr id="27" name="잉크 27">
                <a:extLst>
                  <a:ext uri="{FF2B5EF4-FFF2-40B4-BE49-F238E27FC236}">
                    <a16:creationId xmlns:a16="http://schemas.microsoft.com/office/drawing/2014/main" id="{CBB8B82C-15D2-AC42-85F2-7BB7A7F152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4930" y="681777"/>
                <a:ext cx="3301206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잉크 33">
                <a:extLst>
                  <a:ext uri="{FF2B5EF4-FFF2-40B4-BE49-F238E27FC236}">
                    <a16:creationId xmlns:a16="http://schemas.microsoft.com/office/drawing/2014/main" id="{7A214636-6F25-8E42-9E10-7B4EAA62D111}"/>
                  </a:ext>
                </a:extLst>
              </p14:cNvPr>
              <p14:cNvContentPartPr/>
              <p14:nvPr/>
            </p14:nvContentPartPr>
            <p14:xfrm>
              <a:off x="1136853" y="2439657"/>
              <a:ext cx="304920" cy="533880"/>
            </p14:xfrm>
          </p:contentPart>
        </mc:Choice>
        <mc:Fallback xmlns="">
          <p:pic>
            <p:nvPicPr>
              <p:cNvPr id="33" name="잉크 33">
                <a:extLst>
                  <a:ext uri="{FF2B5EF4-FFF2-40B4-BE49-F238E27FC236}">
                    <a16:creationId xmlns:a16="http://schemas.microsoft.com/office/drawing/2014/main" id="{7A214636-6F25-8E42-9E10-7B4EAA62D1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885" y="2412639"/>
                <a:ext cx="358497" cy="587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잉크 36">
                <a:extLst>
                  <a:ext uri="{FF2B5EF4-FFF2-40B4-BE49-F238E27FC236}">
                    <a16:creationId xmlns:a16="http://schemas.microsoft.com/office/drawing/2014/main" id="{29DF5812-602D-D348-8AF5-895A3DEB2733}"/>
                  </a:ext>
                </a:extLst>
              </p14:cNvPr>
              <p14:cNvContentPartPr/>
              <p14:nvPr/>
            </p14:nvContentPartPr>
            <p14:xfrm>
              <a:off x="1137933" y="2708217"/>
              <a:ext cx="561600" cy="253800"/>
            </p14:xfrm>
          </p:contentPart>
        </mc:Choice>
        <mc:Fallback xmlns="">
          <p:pic>
            <p:nvPicPr>
              <p:cNvPr id="36" name="잉크 36">
                <a:extLst>
                  <a:ext uri="{FF2B5EF4-FFF2-40B4-BE49-F238E27FC236}">
                    <a16:creationId xmlns:a16="http://schemas.microsoft.com/office/drawing/2014/main" id="{29DF5812-602D-D348-8AF5-895A3DEB27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0933" y="2681217"/>
                <a:ext cx="615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잉크 39">
                <a:extLst>
                  <a:ext uri="{FF2B5EF4-FFF2-40B4-BE49-F238E27FC236}">
                    <a16:creationId xmlns:a16="http://schemas.microsoft.com/office/drawing/2014/main" id="{08A4AF1D-BD27-D74F-87E0-FCEEE2EBB069}"/>
                  </a:ext>
                </a:extLst>
              </p14:cNvPr>
              <p14:cNvContentPartPr/>
              <p14:nvPr/>
            </p14:nvContentPartPr>
            <p14:xfrm>
              <a:off x="1747413" y="2411577"/>
              <a:ext cx="622800" cy="527760"/>
            </p14:xfrm>
          </p:contentPart>
        </mc:Choice>
        <mc:Fallback xmlns="">
          <p:pic>
            <p:nvPicPr>
              <p:cNvPr id="39" name="잉크 39">
                <a:extLst>
                  <a:ext uri="{FF2B5EF4-FFF2-40B4-BE49-F238E27FC236}">
                    <a16:creationId xmlns:a16="http://schemas.microsoft.com/office/drawing/2014/main" id="{08A4AF1D-BD27-D74F-87E0-FCEEE2EBB0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20413" y="2384559"/>
                <a:ext cx="676440" cy="581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잉크 42">
                <a:extLst>
                  <a:ext uri="{FF2B5EF4-FFF2-40B4-BE49-F238E27FC236}">
                    <a16:creationId xmlns:a16="http://schemas.microsoft.com/office/drawing/2014/main" id="{FD4E412B-B93B-254B-8B1E-FF55D14DC8BF}"/>
                  </a:ext>
                </a:extLst>
              </p14:cNvPr>
              <p14:cNvContentPartPr/>
              <p14:nvPr/>
            </p14:nvContentPartPr>
            <p14:xfrm>
              <a:off x="2297493" y="2415537"/>
              <a:ext cx="389520" cy="498600"/>
            </p14:xfrm>
          </p:contentPart>
        </mc:Choice>
        <mc:Fallback xmlns="">
          <p:pic>
            <p:nvPicPr>
              <p:cNvPr id="42" name="잉크 42">
                <a:extLst>
                  <a:ext uri="{FF2B5EF4-FFF2-40B4-BE49-F238E27FC236}">
                    <a16:creationId xmlns:a16="http://schemas.microsoft.com/office/drawing/2014/main" id="{FD4E412B-B93B-254B-8B1E-FF55D14DC8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0468" y="2388537"/>
                <a:ext cx="44321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359CFCB9-7F5F-564D-848D-8918624BD47B}"/>
                  </a:ext>
                </a:extLst>
              </p14:cNvPr>
              <p14:cNvContentPartPr/>
              <p14:nvPr/>
            </p14:nvContentPartPr>
            <p14:xfrm>
              <a:off x="2783853" y="2398617"/>
              <a:ext cx="208800" cy="5598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359CFCB9-7F5F-564D-848D-8918624BD4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6853" y="2371617"/>
                <a:ext cx="2624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잉크 50">
                <a:extLst>
                  <a:ext uri="{FF2B5EF4-FFF2-40B4-BE49-F238E27FC236}">
                    <a16:creationId xmlns:a16="http://schemas.microsoft.com/office/drawing/2014/main" id="{9A530F67-371D-5440-87E1-A20FACAFABA1}"/>
                  </a:ext>
                </a:extLst>
              </p14:cNvPr>
              <p14:cNvContentPartPr/>
              <p14:nvPr/>
            </p14:nvContentPartPr>
            <p14:xfrm>
              <a:off x="4837653" y="4405257"/>
              <a:ext cx="1226160" cy="584640"/>
            </p14:xfrm>
          </p:contentPart>
        </mc:Choice>
        <mc:Fallback xmlns="">
          <p:pic>
            <p:nvPicPr>
              <p:cNvPr id="50" name="잉크 50">
                <a:extLst>
                  <a:ext uri="{FF2B5EF4-FFF2-40B4-BE49-F238E27FC236}">
                    <a16:creationId xmlns:a16="http://schemas.microsoft.com/office/drawing/2014/main" id="{9A530F67-371D-5440-87E1-A20FACAFAB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10653" y="4378257"/>
                <a:ext cx="1279800" cy="6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28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잉크 23">
                <a:extLst>
                  <a:ext uri="{FF2B5EF4-FFF2-40B4-BE49-F238E27FC236}">
                    <a16:creationId xmlns:a16="http://schemas.microsoft.com/office/drawing/2014/main" id="{31A95977-EB94-AC4D-8C78-7CBE111C6A46}"/>
                  </a:ext>
                </a:extLst>
              </p14:cNvPr>
              <p14:cNvContentPartPr/>
              <p14:nvPr/>
            </p14:nvContentPartPr>
            <p14:xfrm>
              <a:off x="4456773" y="1895337"/>
              <a:ext cx="2281680" cy="3407400"/>
            </p14:xfrm>
          </p:contentPart>
        </mc:Choice>
        <mc:Fallback xmlns="">
          <p:pic>
            <p:nvPicPr>
              <p:cNvPr id="23" name="잉크 23">
                <a:extLst>
                  <a:ext uri="{FF2B5EF4-FFF2-40B4-BE49-F238E27FC236}">
                    <a16:creationId xmlns:a16="http://schemas.microsoft.com/office/drawing/2014/main" id="{31A95977-EB94-AC4D-8C78-7CBE111C6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9773" y="1868334"/>
                <a:ext cx="2335320" cy="3461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EE7F43A-24CB-F648-B5D1-21C08FBD772E}"/>
                  </a:ext>
                </a:extLst>
              </p14:cNvPr>
              <p14:cNvContentPartPr/>
              <p14:nvPr/>
            </p14:nvContentPartPr>
            <p14:xfrm>
              <a:off x="4490973" y="4137777"/>
              <a:ext cx="2099520" cy="1929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EE7F43A-24CB-F648-B5D1-21C08FBD7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3973" y="4110777"/>
                <a:ext cx="2153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잉크 50">
                <a:extLst>
                  <a:ext uri="{FF2B5EF4-FFF2-40B4-BE49-F238E27FC236}">
                    <a16:creationId xmlns:a16="http://schemas.microsoft.com/office/drawing/2014/main" id="{9A530F67-371D-5440-87E1-A20FACAFABA1}"/>
                  </a:ext>
                </a:extLst>
              </p14:cNvPr>
              <p14:cNvContentPartPr/>
              <p14:nvPr/>
            </p14:nvContentPartPr>
            <p14:xfrm>
              <a:off x="4837653" y="4405257"/>
              <a:ext cx="1226160" cy="584640"/>
            </p14:xfrm>
          </p:contentPart>
        </mc:Choice>
        <mc:Fallback xmlns="">
          <p:pic>
            <p:nvPicPr>
              <p:cNvPr id="50" name="잉크 50">
                <a:extLst>
                  <a:ext uri="{FF2B5EF4-FFF2-40B4-BE49-F238E27FC236}">
                    <a16:creationId xmlns:a16="http://schemas.microsoft.com/office/drawing/2014/main" id="{9A530F67-371D-5440-87E1-A20FACAFAB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653" y="4378257"/>
                <a:ext cx="127980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5">
                <a:extLst>
                  <a:ext uri="{FF2B5EF4-FFF2-40B4-BE49-F238E27FC236}">
                    <a16:creationId xmlns:a16="http://schemas.microsoft.com/office/drawing/2014/main" id="{A3C2809E-50CF-454A-8E3D-3AC85EA616D5}"/>
                  </a:ext>
                </a:extLst>
              </p14:cNvPr>
              <p14:cNvContentPartPr/>
              <p14:nvPr/>
            </p14:nvContentPartPr>
            <p14:xfrm>
              <a:off x="4584144" y="3121801"/>
              <a:ext cx="1893600" cy="809280"/>
            </p14:xfrm>
          </p:contentPart>
        </mc:Choice>
        <mc:Fallback xmlns="">
          <p:pic>
            <p:nvPicPr>
              <p:cNvPr id="5" name="잉크 5">
                <a:extLst>
                  <a:ext uri="{FF2B5EF4-FFF2-40B4-BE49-F238E27FC236}">
                    <a16:creationId xmlns:a16="http://schemas.microsoft.com/office/drawing/2014/main" id="{A3C2809E-50CF-454A-8E3D-3AC85EA616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7139" y="3094801"/>
                <a:ext cx="194725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F16C550-561C-BD43-94DB-5F4B6C39C33E}"/>
                  </a:ext>
                </a:extLst>
              </p14:cNvPr>
              <p14:cNvContentPartPr/>
              <p14:nvPr/>
            </p14:nvContentPartPr>
            <p14:xfrm>
              <a:off x="5561544" y="3333481"/>
              <a:ext cx="851400" cy="6555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F16C550-561C-BD43-94DB-5F4B6C39C3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4544" y="3306481"/>
                <a:ext cx="905040" cy="7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19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잉크 23">
                <a:extLst>
                  <a:ext uri="{FF2B5EF4-FFF2-40B4-BE49-F238E27FC236}">
                    <a16:creationId xmlns:a16="http://schemas.microsoft.com/office/drawing/2014/main" id="{31A95977-EB94-AC4D-8C78-7CBE111C6A46}"/>
                  </a:ext>
                </a:extLst>
              </p14:cNvPr>
              <p14:cNvContentPartPr/>
              <p14:nvPr/>
            </p14:nvContentPartPr>
            <p14:xfrm>
              <a:off x="4456773" y="1895337"/>
              <a:ext cx="2281680" cy="3407400"/>
            </p14:xfrm>
          </p:contentPart>
        </mc:Choice>
        <mc:Fallback xmlns="">
          <p:pic>
            <p:nvPicPr>
              <p:cNvPr id="23" name="잉크 23">
                <a:extLst>
                  <a:ext uri="{FF2B5EF4-FFF2-40B4-BE49-F238E27FC236}">
                    <a16:creationId xmlns:a16="http://schemas.microsoft.com/office/drawing/2014/main" id="{31A95977-EB94-AC4D-8C78-7CBE111C6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9773" y="1868334"/>
                <a:ext cx="2335320" cy="3461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EE7F43A-24CB-F648-B5D1-21C08FBD772E}"/>
                  </a:ext>
                </a:extLst>
              </p14:cNvPr>
              <p14:cNvContentPartPr/>
              <p14:nvPr/>
            </p14:nvContentPartPr>
            <p14:xfrm>
              <a:off x="4490973" y="4137777"/>
              <a:ext cx="2099520" cy="1929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EE7F43A-24CB-F648-B5D1-21C08FBD7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3973" y="4110777"/>
                <a:ext cx="2153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잉크 50">
                <a:extLst>
                  <a:ext uri="{FF2B5EF4-FFF2-40B4-BE49-F238E27FC236}">
                    <a16:creationId xmlns:a16="http://schemas.microsoft.com/office/drawing/2014/main" id="{9A530F67-371D-5440-87E1-A20FACAFABA1}"/>
                  </a:ext>
                </a:extLst>
              </p14:cNvPr>
              <p14:cNvContentPartPr/>
              <p14:nvPr/>
            </p14:nvContentPartPr>
            <p14:xfrm>
              <a:off x="4837653" y="4405257"/>
              <a:ext cx="1226160" cy="584640"/>
            </p14:xfrm>
          </p:contentPart>
        </mc:Choice>
        <mc:Fallback xmlns="">
          <p:pic>
            <p:nvPicPr>
              <p:cNvPr id="50" name="잉크 50">
                <a:extLst>
                  <a:ext uri="{FF2B5EF4-FFF2-40B4-BE49-F238E27FC236}">
                    <a16:creationId xmlns:a16="http://schemas.microsoft.com/office/drawing/2014/main" id="{9A530F67-371D-5440-87E1-A20FACAFAB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653" y="4378257"/>
                <a:ext cx="127980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7">
                <a:extLst>
                  <a:ext uri="{FF2B5EF4-FFF2-40B4-BE49-F238E27FC236}">
                    <a16:creationId xmlns:a16="http://schemas.microsoft.com/office/drawing/2014/main" id="{16BE6009-8347-D74A-BC90-14C9A7611D38}"/>
                  </a:ext>
                </a:extLst>
              </p14:cNvPr>
              <p14:cNvContentPartPr/>
              <p14:nvPr/>
            </p14:nvContentPartPr>
            <p14:xfrm>
              <a:off x="5321424" y="855961"/>
              <a:ext cx="3948120" cy="2049120"/>
            </p14:xfrm>
          </p:contentPart>
        </mc:Choice>
        <mc:Fallback xmlns="">
          <p:pic>
            <p:nvPicPr>
              <p:cNvPr id="7" name="잉크 7">
                <a:extLst>
                  <a:ext uri="{FF2B5EF4-FFF2-40B4-BE49-F238E27FC236}">
                    <a16:creationId xmlns:a16="http://schemas.microsoft.com/office/drawing/2014/main" id="{16BE6009-8347-D74A-BC90-14C9A7611D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4424" y="828961"/>
                <a:ext cx="4001760" cy="21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1">
                <a:extLst>
                  <a:ext uri="{FF2B5EF4-FFF2-40B4-BE49-F238E27FC236}">
                    <a16:creationId xmlns:a16="http://schemas.microsoft.com/office/drawing/2014/main" id="{5849056C-4ADB-CD42-A084-17DF5FF20D1E}"/>
                  </a:ext>
                </a:extLst>
              </p14:cNvPr>
              <p14:cNvContentPartPr/>
              <p14:nvPr/>
            </p14:nvContentPartPr>
            <p14:xfrm>
              <a:off x="8074704" y="2342761"/>
              <a:ext cx="1300680" cy="615960"/>
            </p14:xfrm>
          </p:contentPart>
        </mc:Choice>
        <mc:Fallback xmlns="">
          <p:pic>
            <p:nvPicPr>
              <p:cNvPr id="11" name="잉크 11">
                <a:extLst>
                  <a:ext uri="{FF2B5EF4-FFF2-40B4-BE49-F238E27FC236}">
                    <a16:creationId xmlns:a16="http://schemas.microsoft.com/office/drawing/2014/main" id="{5849056C-4ADB-CD42-A084-17DF5FF20D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7711" y="2315761"/>
                <a:ext cx="1354305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6">
                <a:extLst>
                  <a:ext uri="{FF2B5EF4-FFF2-40B4-BE49-F238E27FC236}">
                    <a16:creationId xmlns:a16="http://schemas.microsoft.com/office/drawing/2014/main" id="{28AE9638-8FD7-9D4F-8297-DF1B72BFE653}"/>
                  </a:ext>
                </a:extLst>
              </p14:cNvPr>
              <p14:cNvContentPartPr/>
              <p14:nvPr/>
            </p14:nvContentPartPr>
            <p14:xfrm>
              <a:off x="9377184" y="2141521"/>
              <a:ext cx="246240" cy="714960"/>
            </p14:xfrm>
          </p:contentPart>
        </mc:Choice>
        <mc:Fallback xmlns="">
          <p:pic>
            <p:nvPicPr>
              <p:cNvPr id="16" name="잉크 16">
                <a:extLst>
                  <a:ext uri="{FF2B5EF4-FFF2-40B4-BE49-F238E27FC236}">
                    <a16:creationId xmlns:a16="http://schemas.microsoft.com/office/drawing/2014/main" id="{28AE9638-8FD7-9D4F-8297-DF1B72BFE6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50144" y="2114521"/>
                <a:ext cx="299959" cy="7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79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413F-50B1-4DC0-85CD-2A52041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콜 스택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B8B80-A8DA-40CD-92C6-3D88A76A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줄여서 스택이라고 말함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위에서 말한대로 실행흐름을 관리하기 때문에 일반적으로 함수안에 정의하는 변수는 함수를 탈출함과 동시에 생명주기가 끝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단순하게 "함수를 어떻게 스택에 쌓을 </a:t>
            </a:r>
            <a:r>
              <a:rPr lang="ko-KR" altLang="en-US" err="1">
                <a:ea typeface="맑은 고딕"/>
              </a:rPr>
              <a:t>것인가?"에</a:t>
            </a:r>
            <a:r>
              <a:rPr lang="ko-KR" altLang="en-US">
                <a:ea typeface="맑은 고딕"/>
              </a:rPr>
              <a:t> 대한 전략을 함수 호출규약이라고 생각하자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602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9A90-C126-483A-8BA0-151EF0CA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함수</a:t>
            </a:r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FF3032A-6318-4B95-9602-C0F0914B6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744" y="1689764"/>
            <a:ext cx="5532512" cy="4351338"/>
          </a:xfrm>
        </p:spPr>
      </p:pic>
    </p:spTree>
    <p:extLst>
      <p:ext uri="{BB962C8B-B14F-4D97-AF65-F5344CB8AC3E}">
        <p14:creationId xmlns:p14="http://schemas.microsoft.com/office/powerpoint/2010/main" val="281133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3A9A-94A1-4606-A02B-4FE0C526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함수</a:t>
            </a:r>
          </a:p>
        </p:txBody>
      </p:sp>
      <p:pic>
        <p:nvPicPr>
          <p:cNvPr id="5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2121F99-B919-4E11-8A4B-7A69FEB51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056" y="1966895"/>
            <a:ext cx="8531888" cy="2922845"/>
          </a:xfrm>
        </p:spPr>
      </p:pic>
    </p:spTree>
    <p:extLst>
      <p:ext uri="{BB962C8B-B14F-4D97-AF65-F5344CB8AC3E}">
        <p14:creationId xmlns:p14="http://schemas.microsoft.com/office/powerpoint/2010/main" val="395742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B6896E2-FADA-44A3-9676-39D6FCA00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341" y="985082"/>
            <a:ext cx="6463413" cy="4892378"/>
          </a:xfrm>
        </p:spPr>
      </p:pic>
    </p:spTree>
    <p:extLst>
      <p:ext uri="{BB962C8B-B14F-4D97-AF65-F5344CB8AC3E}">
        <p14:creationId xmlns:p14="http://schemas.microsoft.com/office/powerpoint/2010/main" val="97769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2B88F-9038-48C6-AB9D-85F6CB332893}">
  <ds:schemaRefs>
    <ds:schemaRef ds:uri="afa08f0e-dc7b-4030-832f-0eef577ebd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D7BAA0-05FF-49CB-94C9-9D55B5D95F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2FE67C-F663-4652-88DA-88DFA90D2FA0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와이드스크린</PresentationFormat>
  <Paragraphs>55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Office 테마</vt:lpstr>
      <vt:lpstr>PowerPoint 프레젠테이션</vt:lpstr>
      <vt:lpstr>콜 스택?</vt:lpstr>
      <vt:lpstr>PowerPoint 프레젠테이션</vt:lpstr>
      <vt:lpstr>PowerPoint 프레젠테이션</vt:lpstr>
      <vt:lpstr>PowerPoint 프레젠테이션</vt:lpstr>
      <vt:lpstr>콜 스택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라이다</dc:title>
  <dc:creator>석동윤</dc:creator>
  <cp:lastModifiedBy>Seo Myoungwon</cp:lastModifiedBy>
  <cp:revision>8</cp:revision>
  <dcterms:created xsi:type="dcterms:W3CDTF">2021-03-14T23:25:53Z</dcterms:created>
  <dcterms:modified xsi:type="dcterms:W3CDTF">2021-04-22T00:27:28Z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