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58" r:id="rId8"/>
    <p:sldId id="259" r:id="rId9"/>
    <p:sldId id="26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BF53D-D10F-40C2-99E1-0EFC2BD9373E}" v="102" dt="2021-05-05T23:18:58.783"/>
    <p1510:client id="{2AA97920-0B6E-4F6E-B758-11080C7BE50C}" v="74" dt="2021-04-29T06:29:05.159"/>
    <p1510:client id="{5376EACD-506A-440A-AEB4-A0D2652A0833}" v="143" dt="2021-05-05T13:32:00.776"/>
    <p1510:client id="{56BB3AC9-35DB-4F2C-9C4B-DC23656599D1}" v="96" dt="2021-05-05T14:08:54.953"/>
    <p1510:client id="{5728416F-5756-46F8-AA59-291339A06616}" v="17" dt="2021-05-03T03:55:25.376"/>
    <p1510:client id="{8F52333C-D557-4BD2-9D53-46374A969E0F}" v="4" dt="2021-04-26T09:07:54.806"/>
    <p1510:client id="{AA5D10F3-65F2-4D40-A6D6-5D51D897A56E}" v="91" dt="2021-05-03T03:53:17.605"/>
    <p1510:client id="{B6724C5B-558B-47BB-B193-CB88A4A9E328}" v="10" dt="2021-05-05T23:31:25.676"/>
    <p1510:client id="{BCD2BD38-8181-4BC5-9307-3A60CA73FE88}" v="27" dt="2021-04-26T12:13:33.690"/>
    <p1510:client id="{E0A1FD1A-50B1-46B9-9F76-41317C2C097E}" v="55" dt="2021-05-05T23:34:14.728"/>
    <p1510:client id="{FC027E8F-29B6-4198-A4CE-9C66DD8162AC}" v="2" dt="2021-04-29T13:57:24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승아" userId="S::2160340058@student.kopo.ac.kr::809bc250-ae37-4c94-a402-303f632b6b93" providerId="AD" clId="Web-{2AA97920-0B6E-4F6E-B758-11080C7BE50C}"/>
    <pc:docChg chg="modSld">
      <pc:chgData name="이승아" userId="S::2160340058@student.kopo.ac.kr::809bc250-ae37-4c94-a402-303f632b6b93" providerId="AD" clId="Web-{2AA97920-0B6E-4F6E-B758-11080C7BE50C}" dt="2021-04-29T06:29:03.690" v="45" actId="20577"/>
      <pc:docMkLst>
        <pc:docMk/>
      </pc:docMkLst>
      <pc:sldChg chg="addSp delSp modSp">
        <pc:chgData name="이승아" userId="S::2160340058@student.kopo.ac.kr::809bc250-ae37-4c94-a402-303f632b6b93" providerId="AD" clId="Web-{2AA97920-0B6E-4F6E-B758-11080C7BE50C}" dt="2021-04-29T06:29:03.690" v="45" actId="20577"/>
        <pc:sldMkLst>
          <pc:docMk/>
          <pc:sldMk cId="53278742" sldId="257"/>
        </pc:sldMkLst>
        <pc:spChg chg="del mod">
          <ac:chgData name="이승아" userId="S::2160340058@student.kopo.ac.kr::809bc250-ae37-4c94-a402-303f632b6b93" providerId="AD" clId="Web-{2AA97920-0B6E-4F6E-B758-11080C7BE50C}" dt="2021-04-29T06:27:03.203" v="7"/>
          <ac:spMkLst>
            <pc:docMk/>
            <pc:sldMk cId="53278742" sldId="257"/>
            <ac:spMk id="2" creationId="{A88A1B10-684E-4653-A5B0-D42486AC6186}"/>
          </ac:spMkLst>
        </pc:spChg>
        <pc:spChg chg="del">
          <ac:chgData name="이승아" userId="S::2160340058@student.kopo.ac.kr::809bc250-ae37-4c94-a402-303f632b6b93" providerId="AD" clId="Web-{2AA97920-0B6E-4F6E-B758-11080C7BE50C}" dt="2021-04-29T06:27:06.109" v="9"/>
          <ac:spMkLst>
            <pc:docMk/>
            <pc:sldMk cId="53278742" sldId="257"/>
            <ac:spMk id="3" creationId="{19A5508A-69A2-46AF-8BBB-AFBF1DC6F5B8}"/>
          </ac:spMkLst>
        </pc:spChg>
        <pc:spChg chg="add del mod">
          <ac:chgData name="이승아" userId="S::2160340058@student.kopo.ac.kr::809bc250-ae37-4c94-a402-303f632b6b93" providerId="AD" clId="Web-{2AA97920-0B6E-4F6E-B758-11080C7BE50C}" dt="2021-04-29T06:27:05.531" v="8"/>
          <ac:spMkLst>
            <pc:docMk/>
            <pc:sldMk cId="53278742" sldId="257"/>
            <ac:spMk id="5" creationId="{88C1B51C-4978-4CAD-B222-85F9A18EA7C7}"/>
          </ac:spMkLst>
        </pc:spChg>
        <pc:spChg chg="add mod">
          <ac:chgData name="이승아" userId="S::2160340058@student.kopo.ac.kr::809bc250-ae37-4c94-a402-303f632b6b93" providerId="AD" clId="Web-{2AA97920-0B6E-4F6E-B758-11080C7BE50C}" dt="2021-04-29T06:28:36.549" v="30" actId="1076"/>
          <ac:spMkLst>
            <pc:docMk/>
            <pc:sldMk cId="53278742" sldId="257"/>
            <ac:spMk id="8" creationId="{A8A8BA53-F0BA-4A5C-8443-6B0B0E8494C7}"/>
          </ac:spMkLst>
        </pc:spChg>
        <pc:spChg chg="add mod">
          <ac:chgData name="이승아" userId="S::2160340058@student.kopo.ac.kr::809bc250-ae37-4c94-a402-303f632b6b93" providerId="AD" clId="Web-{2AA97920-0B6E-4F6E-B758-11080C7BE50C}" dt="2021-04-29T06:29:03.690" v="45" actId="20577"/>
          <ac:spMkLst>
            <pc:docMk/>
            <pc:sldMk cId="53278742" sldId="257"/>
            <ac:spMk id="9" creationId="{3C9C0D4E-C32A-413F-AF2B-295275702D3B}"/>
          </ac:spMkLst>
        </pc:spChg>
        <pc:picChg chg="add mod">
          <ac:chgData name="이승아" userId="S::2160340058@student.kopo.ac.kr::809bc250-ae37-4c94-a402-303f632b6b93" providerId="AD" clId="Web-{2AA97920-0B6E-4F6E-B758-11080C7BE50C}" dt="2021-04-29T06:27:58.158" v="16" actId="14100"/>
          <ac:picMkLst>
            <pc:docMk/>
            <pc:sldMk cId="53278742" sldId="257"/>
            <ac:picMk id="6" creationId="{848DECDB-2C27-4E29-8F26-305B6D5A28B8}"/>
          </ac:picMkLst>
        </pc:picChg>
        <pc:picChg chg="add mod">
          <ac:chgData name="이승아" userId="S::2160340058@student.kopo.ac.kr::809bc250-ae37-4c94-a402-303f632b6b93" providerId="AD" clId="Web-{2AA97920-0B6E-4F6E-B758-11080C7BE50C}" dt="2021-04-29T06:28:05.470" v="20" actId="1076"/>
          <ac:picMkLst>
            <pc:docMk/>
            <pc:sldMk cId="53278742" sldId="257"/>
            <ac:picMk id="7" creationId="{DA93DC2D-32A9-4F40-A3FE-9F8CBC063F31}"/>
          </ac:picMkLst>
        </pc:picChg>
      </pc:sldChg>
    </pc:docChg>
  </pc:docChgLst>
  <pc:docChgLst>
    <pc:chgData name="이재평" userId="S::2160340060@student.kopo.ac.kr::1705a95b-cad5-427b-bb40-28320dcbe78e" providerId="AD" clId="Web-{B6724C5B-558B-47BB-B193-CB88A4A9E328}"/>
    <pc:docChg chg="modSld">
      <pc:chgData name="이재평" userId="S::2160340060@student.kopo.ac.kr::1705a95b-cad5-427b-bb40-28320dcbe78e" providerId="AD" clId="Web-{B6724C5B-558B-47BB-B193-CB88A4A9E328}" dt="2021-05-05T23:31:25.676" v="9"/>
      <pc:docMkLst>
        <pc:docMk/>
      </pc:docMkLst>
      <pc:sldChg chg="delSp modSp addAnim delAnim modAnim">
        <pc:chgData name="이재평" userId="S::2160340060@student.kopo.ac.kr::1705a95b-cad5-427b-bb40-28320dcbe78e" providerId="AD" clId="Web-{B6724C5B-558B-47BB-B193-CB88A4A9E328}" dt="2021-05-05T23:31:25.676" v="9"/>
        <pc:sldMkLst>
          <pc:docMk/>
          <pc:sldMk cId="1054808910" sldId="258"/>
        </pc:sldMkLst>
        <pc:spChg chg="del mod topLvl">
          <ac:chgData name="이재평" userId="S::2160340060@student.kopo.ac.kr::1705a95b-cad5-427b-bb40-28320dcbe78e" providerId="AD" clId="Web-{B6724C5B-558B-47BB-B193-CB88A4A9E328}" dt="2021-05-05T23:29:23.092" v="2"/>
          <ac:spMkLst>
            <pc:docMk/>
            <pc:sldMk cId="1054808910" sldId="258"/>
            <ac:spMk id="2" creationId="{BC7FE7DE-E1E1-452F-ABA4-2A3CDD3E4FFC}"/>
          </ac:spMkLst>
        </pc:spChg>
        <pc:spChg chg="mod topLvl">
          <ac:chgData name="이재평" userId="S::2160340060@student.kopo.ac.kr::1705a95b-cad5-427b-bb40-28320dcbe78e" providerId="AD" clId="Web-{B6724C5B-558B-47BB-B193-CB88A4A9E328}" dt="2021-05-05T23:31:21.723" v="7" actId="1076"/>
          <ac:spMkLst>
            <pc:docMk/>
            <pc:sldMk cId="1054808910" sldId="258"/>
            <ac:spMk id="11" creationId="{BFD8086F-50F2-48B5-BD1A-63A1B74F7F40}"/>
          </ac:spMkLst>
        </pc:spChg>
        <pc:grpChg chg="del">
          <ac:chgData name="이재평" userId="S::2160340060@student.kopo.ac.kr::1705a95b-cad5-427b-bb40-28320dcbe78e" providerId="AD" clId="Web-{B6724C5B-558B-47BB-B193-CB88A4A9E328}" dt="2021-05-05T23:29:17.217" v="0"/>
          <ac:grpSpMkLst>
            <pc:docMk/>
            <pc:sldMk cId="1054808910" sldId="258"/>
            <ac:grpSpMk id="3" creationId="{1CE5C443-E0FB-4B0C-B2A0-4BCBA7D6F23F}"/>
          </ac:grpSpMkLst>
        </pc:grpChg>
        <pc:picChg chg="mod modCrop">
          <ac:chgData name="이재평" userId="S::2160340060@student.kopo.ac.kr::1705a95b-cad5-427b-bb40-28320dcbe78e" providerId="AD" clId="Web-{B6724C5B-558B-47BB-B193-CB88A4A9E328}" dt="2021-05-05T23:29:41.765" v="6" actId="1076"/>
          <ac:picMkLst>
            <pc:docMk/>
            <pc:sldMk cId="1054808910" sldId="258"/>
            <ac:picMk id="12" creationId="{A4FC652E-1AC8-42D7-9A17-5E260BD119F1}"/>
          </ac:picMkLst>
        </pc:picChg>
      </pc:sldChg>
    </pc:docChg>
  </pc:docChgLst>
  <pc:docChgLst>
    <pc:chgData name="이용현" userId="S::2160340059@student.kopo.ac.kr::62d91742-50f0-4904-99d5-10d2d488412a" providerId="AD" clId="Web-{152BF53D-D10F-40C2-99E1-0EFC2BD9373E}"/>
    <pc:docChg chg="addSld modSld">
      <pc:chgData name="이용현" userId="S::2160340059@student.kopo.ac.kr::62d91742-50f0-4904-99d5-10d2d488412a" providerId="AD" clId="Web-{152BF53D-D10F-40C2-99E1-0EFC2BD9373E}" dt="2021-05-05T23:18:58.783" v="77" actId="1076"/>
      <pc:docMkLst>
        <pc:docMk/>
      </pc:docMkLst>
      <pc:sldChg chg="addSp delSp modSp new mod setBg">
        <pc:chgData name="이용현" userId="S::2160340059@student.kopo.ac.kr::62d91742-50f0-4904-99d5-10d2d488412a" providerId="AD" clId="Web-{152BF53D-D10F-40C2-99E1-0EFC2BD9373E}" dt="2021-05-05T23:18:58.783" v="77" actId="1076"/>
        <pc:sldMkLst>
          <pc:docMk/>
          <pc:sldMk cId="129988430" sldId="261"/>
        </pc:sldMkLst>
        <pc:spChg chg="mod">
          <ac:chgData name="이용현" userId="S::2160340059@student.kopo.ac.kr::62d91742-50f0-4904-99d5-10d2d488412a" providerId="AD" clId="Web-{152BF53D-D10F-40C2-99E1-0EFC2BD9373E}" dt="2021-05-05T23:15:35.623" v="50" actId="1076"/>
          <ac:spMkLst>
            <pc:docMk/>
            <pc:sldMk cId="129988430" sldId="261"/>
            <ac:spMk id="2" creationId="{637381E1-2FC2-40ED-9F6C-52CFFB83D88F}"/>
          </ac:spMkLst>
        </pc:spChg>
        <pc:spChg chg="del">
          <ac:chgData name="이용현" userId="S::2160340059@student.kopo.ac.kr::62d91742-50f0-4904-99d5-10d2d488412a" providerId="AD" clId="Web-{152BF53D-D10F-40C2-99E1-0EFC2BD9373E}" dt="2021-05-05T23:12:11.912" v="1"/>
          <ac:spMkLst>
            <pc:docMk/>
            <pc:sldMk cId="129988430" sldId="261"/>
            <ac:spMk id="3" creationId="{65AB12FA-107C-47B6-98CB-BEE4D34F47C6}"/>
          </ac:spMkLst>
        </pc:spChg>
        <pc:spChg chg="add mod">
          <ac:chgData name="이용현" userId="S::2160340059@student.kopo.ac.kr::62d91742-50f0-4904-99d5-10d2d488412a" providerId="AD" clId="Web-{152BF53D-D10F-40C2-99E1-0EFC2BD9373E}" dt="2021-05-05T23:15:41.327" v="52" actId="1076"/>
          <ac:spMkLst>
            <pc:docMk/>
            <pc:sldMk cId="129988430" sldId="261"/>
            <ac:spMk id="5" creationId="{D4DD81EB-0F2F-4D72-AED0-AD8523B68996}"/>
          </ac:spMkLst>
        </pc:spChg>
        <pc:spChg chg="add del">
          <ac:chgData name="이용현" userId="S::2160340059@student.kopo.ac.kr::62d91742-50f0-4904-99d5-10d2d488412a" providerId="AD" clId="Web-{152BF53D-D10F-40C2-99E1-0EFC2BD9373E}" dt="2021-05-05T23:12:53.335" v="18"/>
          <ac:spMkLst>
            <pc:docMk/>
            <pc:sldMk cId="129988430" sldId="261"/>
            <ac:spMk id="6" creationId="{1A95671B-3CC6-4792-9114-B74FAEA224E6}"/>
          </ac:spMkLst>
        </pc:spChg>
        <pc:spChg chg="add del">
          <ac:chgData name="이용현" userId="S::2160340059@student.kopo.ac.kr::62d91742-50f0-4904-99d5-10d2d488412a" providerId="AD" clId="Web-{152BF53D-D10F-40C2-99E1-0EFC2BD9373E}" dt="2021-05-05T23:12:53.335" v="18"/>
          <ac:spMkLst>
            <pc:docMk/>
            <pc:sldMk cId="129988430" sldId="261"/>
            <ac:spMk id="7" creationId="{7708421A-BD3D-4D4C-8DE5-02B455BD22A2}"/>
          </ac:spMkLst>
        </pc:spChg>
        <pc:spChg chg="add del">
          <ac:chgData name="이용현" userId="S::2160340059@student.kopo.ac.kr::62d91742-50f0-4904-99d5-10d2d488412a" providerId="AD" clId="Web-{152BF53D-D10F-40C2-99E1-0EFC2BD9373E}" dt="2021-05-05T23:12:33.069" v="6"/>
          <ac:spMkLst>
            <pc:docMk/>
            <pc:sldMk cId="129988430" sldId="261"/>
            <ac:spMk id="8" creationId="{9E8CE6B8-448D-4B40-AED6-4A03CEDB9021}"/>
          </ac:spMkLst>
        </pc:spChg>
        <pc:spChg chg="add del">
          <ac:chgData name="이용현" userId="S::2160340059@student.kopo.ac.kr::62d91742-50f0-4904-99d5-10d2d488412a" providerId="AD" clId="Web-{152BF53D-D10F-40C2-99E1-0EFC2BD9373E}" dt="2021-05-05T23:12:33.069" v="6"/>
          <ac:spMkLst>
            <pc:docMk/>
            <pc:sldMk cId="129988430" sldId="261"/>
            <ac:spMk id="11" creationId="{2550BE34-C2B8-49B8-8519-67A8CAD51AE9}"/>
          </ac:spMkLst>
        </pc:spChg>
        <pc:spChg chg="add del">
          <ac:chgData name="이용현" userId="S::2160340059@student.kopo.ac.kr::62d91742-50f0-4904-99d5-10d2d488412a" providerId="AD" clId="Web-{152BF53D-D10F-40C2-99E1-0EFC2BD9373E}" dt="2021-05-05T23:12:33.069" v="6"/>
          <ac:spMkLst>
            <pc:docMk/>
            <pc:sldMk cId="129988430" sldId="261"/>
            <ac:spMk id="13" creationId="{A7457DD9-5A45-400A-AB4B-4B4EDECA25F1}"/>
          </ac:spMkLst>
        </pc:spChg>
        <pc:spChg chg="add">
          <ac:chgData name="이용현" userId="S::2160340059@student.kopo.ac.kr::62d91742-50f0-4904-99d5-10d2d488412a" providerId="AD" clId="Web-{152BF53D-D10F-40C2-99E1-0EFC2BD9373E}" dt="2021-05-05T23:12:53.335" v="18"/>
          <ac:spMkLst>
            <pc:docMk/>
            <pc:sldMk cId="129988430" sldId="261"/>
            <ac:spMk id="14" creationId="{7F57BEA8-497D-4AA8-8A18-BDCD696B25FE}"/>
          </ac:spMkLst>
        </pc:spChg>
        <pc:spChg chg="add del">
          <ac:chgData name="이용현" userId="S::2160340059@student.kopo.ac.kr::62d91742-50f0-4904-99d5-10d2d488412a" providerId="AD" clId="Web-{152BF53D-D10F-40C2-99E1-0EFC2BD9373E}" dt="2021-05-05T23:12:33.069" v="6"/>
          <ac:spMkLst>
            <pc:docMk/>
            <pc:sldMk cId="129988430" sldId="261"/>
            <ac:spMk id="15" creationId="{441CF7D6-A660-431A-B0BB-140A0D5556B6}"/>
          </ac:spMkLst>
        </pc:spChg>
        <pc:spChg chg="add del">
          <ac:chgData name="이용현" userId="S::2160340059@student.kopo.ac.kr::62d91742-50f0-4904-99d5-10d2d488412a" providerId="AD" clId="Web-{152BF53D-D10F-40C2-99E1-0EFC2BD9373E}" dt="2021-05-05T23:12:33.069" v="6"/>
          <ac:spMkLst>
            <pc:docMk/>
            <pc:sldMk cId="129988430" sldId="261"/>
            <ac:spMk id="17" creationId="{0570A85B-3810-4F95-97B0-CBF4CCDB381C}"/>
          </ac:spMkLst>
        </pc:spChg>
        <pc:spChg chg="add mod">
          <ac:chgData name="이용현" userId="S::2160340059@student.kopo.ac.kr::62d91742-50f0-4904-99d5-10d2d488412a" providerId="AD" clId="Web-{152BF53D-D10F-40C2-99E1-0EFC2BD9373E}" dt="2021-05-05T23:15:39.780" v="51" actId="1076"/>
          <ac:spMkLst>
            <pc:docMk/>
            <pc:sldMk cId="129988430" sldId="261"/>
            <ac:spMk id="19" creationId="{7CB7EBD6-026B-4863-8DE7-6645D137A0FB}"/>
          </ac:spMkLst>
        </pc:spChg>
        <pc:picChg chg="add mod ord">
          <ac:chgData name="이용현" userId="S::2160340059@student.kopo.ac.kr::62d91742-50f0-4904-99d5-10d2d488412a" providerId="AD" clId="Web-{152BF53D-D10F-40C2-99E1-0EFC2BD9373E}" dt="2021-05-05T23:18:38.986" v="76" actId="1076"/>
          <ac:picMkLst>
            <pc:docMk/>
            <pc:sldMk cId="129988430" sldId="261"/>
            <ac:picMk id="4" creationId="{4D489382-6D8F-4B54-9AEE-9918432C1E75}"/>
          </ac:picMkLst>
        </pc:picChg>
        <pc:picChg chg="add mod">
          <ac:chgData name="이용현" userId="S::2160340059@student.kopo.ac.kr::62d91742-50f0-4904-99d5-10d2d488412a" providerId="AD" clId="Web-{152BF53D-D10F-40C2-99E1-0EFC2BD9373E}" dt="2021-05-05T23:18:58.783" v="77" actId="1076"/>
          <ac:picMkLst>
            <pc:docMk/>
            <pc:sldMk cId="129988430" sldId="261"/>
            <ac:picMk id="9" creationId="{0B28FFB9-A479-404C-99FC-C626860C235D}"/>
          </ac:picMkLst>
        </pc:picChg>
        <pc:cxnChg chg="add">
          <ac:chgData name="이용현" userId="S::2160340059@student.kopo.ac.kr::62d91742-50f0-4904-99d5-10d2d488412a" providerId="AD" clId="Web-{152BF53D-D10F-40C2-99E1-0EFC2BD9373E}" dt="2021-05-05T23:12:53.335" v="18"/>
          <ac:cxnSpMkLst>
            <pc:docMk/>
            <pc:sldMk cId="129988430" sldId="261"/>
            <ac:cxnSpMk id="12" creationId="{D2E961F1-4A28-4A5F-BBD4-6E400E5E6C75}"/>
          </ac:cxnSpMkLst>
        </pc:cxnChg>
        <pc:cxnChg chg="add">
          <ac:chgData name="이용현" userId="S::2160340059@student.kopo.ac.kr::62d91742-50f0-4904-99d5-10d2d488412a" providerId="AD" clId="Web-{152BF53D-D10F-40C2-99E1-0EFC2BD9373E}" dt="2021-05-05T23:12:53.335" v="18"/>
          <ac:cxnSpMkLst>
            <pc:docMk/>
            <pc:sldMk cId="129988430" sldId="261"/>
            <ac:cxnSpMk id="16" creationId="{A82415D3-DDE5-4D63-8CB3-23A5EC581B27}"/>
          </ac:cxnSpMkLst>
        </pc:cxnChg>
        <pc:cxnChg chg="add">
          <ac:chgData name="이용현" userId="S::2160340059@student.kopo.ac.kr::62d91742-50f0-4904-99d5-10d2d488412a" providerId="AD" clId="Web-{152BF53D-D10F-40C2-99E1-0EFC2BD9373E}" dt="2021-05-05T23:12:53.335" v="18"/>
          <ac:cxnSpMkLst>
            <pc:docMk/>
            <pc:sldMk cId="129988430" sldId="261"/>
            <ac:cxnSpMk id="18" creationId="{AD7193FB-6AE6-4B3B-8F89-56B55DD63B4D}"/>
          </ac:cxnSpMkLst>
        </pc:cxnChg>
      </pc:sldChg>
      <pc:sldChg chg="addSp delSp modSp new">
        <pc:chgData name="이용현" userId="S::2160340059@student.kopo.ac.kr::62d91742-50f0-4904-99d5-10d2d488412a" providerId="AD" clId="Web-{152BF53D-D10F-40C2-99E1-0EFC2BD9373E}" dt="2021-05-05T23:18:19.345" v="73" actId="1076"/>
        <pc:sldMkLst>
          <pc:docMk/>
          <pc:sldMk cId="1885231153" sldId="262"/>
        </pc:sldMkLst>
        <pc:spChg chg="add del">
          <ac:chgData name="이용현" userId="S::2160340059@student.kopo.ac.kr::62d91742-50f0-4904-99d5-10d2d488412a" providerId="AD" clId="Web-{152BF53D-D10F-40C2-99E1-0EFC2BD9373E}" dt="2021-05-05T23:18:11.860" v="68"/>
          <ac:spMkLst>
            <pc:docMk/>
            <pc:sldMk cId="1885231153" sldId="262"/>
            <ac:spMk id="3" creationId="{9896837E-85A3-4308-935B-A417012A19C7}"/>
          </ac:spMkLst>
        </pc:spChg>
        <pc:picChg chg="add del mod ord">
          <ac:chgData name="이용현" userId="S::2160340059@student.kopo.ac.kr::62d91742-50f0-4904-99d5-10d2d488412a" providerId="AD" clId="Web-{152BF53D-D10F-40C2-99E1-0EFC2BD9373E}" dt="2021-05-05T23:17:53.469" v="67"/>
          <ac:picMkLst>
            <pc:docMk/>
            <pc:sldMk cId="1885231153" sldId="262"/>
            <ac:picMk id="4" creationId="{8350474B-C20E-4452-9529-E88A57D31C46}"/>
          </ac:picMkLst>
        </pc:picChg>
        <pc:picChg chg="add mod ord">
          <ac:chgData name="이용현" userId="S::2160340059@student.kopo.ac.kr::62d91742-50f0-4904-99d5-10d2d488412a" providerId="AD" clId="Web-{152BF53D-D10F-40C2-99E1-0EFC2BD9373E}" dt="2021-05-05T23:18:19.345" v="73" actId="1076"/>
          <ac:picMkLst>
            <pc:docMk/>
            <pc:sldMk cId="1885231153" sldId="262"/>
            <ac:picMk id="5" creationId="{B2713C3B-51B1-41E8-9482-DBF704663592}"/>
          </ac:picMkLst>
        </pc:picChg>
      </pc:sldChg>
    </pc:docChg>
  </pc:docChgLst>
  <pc:docChgLst>
    <pc:chgData name="이재평" userId="S::2160340060@student.kopo.ac.kr::1705a95b-cad5-427b-bb40-28320dcbe78e" providerId="AD" clId="Web-{5728416F-5756-46F8-AA59-291339A06616}"/>
    <pc:docChg chg="modSld">
      <pc:chgData name="이재평" userId="S::2160340060@student.kopo.ac.kr::1705a95b-cad5-427b-bb40-28320dcbe78e" providerId="AD" clId="Web-{5728416F-5756-46F8-AA59-291339A06616}" dt="2021-05-03T03:55:25.376" v="16"/>
      <pc:docMkLst>
        <pc:docMk/>
      </pc:docMkLst>
      <pc:sldChg chg="addSp modSp addAnim delAnim modAnim">
        <pc:chgData name="이재평" userId="S::2160340060@student.kopo.ac.kr::1705a95b-cad5-427b-bb40-28320dcbe78e" providerId="AD" clId="Web-{5728416F-5756-46F8-AA59-291339A06616}" dt="2021-05-03T03:55:25.376" v="16"/>
        <pc:sldMkLst>
          <pc:docMk/>
          <pc:sldMk cId="1054808910" sldId="258"/>
        </pc:sldMkLst>
        <pc:spChg chg="add mod">
          <ac:chgData name="이재평" userId="S::2160340060@student.kopo.ac.kr::1705a95b-cad5-427b-bb40-28320dcbe78e" providerId="AD" clId="Web-{5728416F-5756-46F8-AA59-291339A06616}" dt="2021-05-03T03:54:24.824" v="5"/>
          <ac:spMkLst>
            <pc:docMk/>
            <pc:sldMk cId="1054808910" sldId="258"/>
            <ac:spMk id="2" creationId="{BC7FE7DE-E1E1-452F-ABA4-2A3CDD3E4FFC}"/>
          </ac:spMkLst>
        </pc:spChg>
        <pc:spChg chg="add mod">
          <ac:chgData name="이재평" userId="S::2160340060@student.kopo.ac.kr::1705a95b-cad5-427b-bb40-28320dcbe78e" providerId="AD" clId="Web-{5728416F-5756-46F8-AA59-291339A06616}" dt="2021-05-03T03:54:45.250" v="8" actId="14100"/>
          <ac:spMkLst>
            <pc:docMk/>
            <pc:sldMk cId="1054808910" sldId="258"/>
            <ac:spMk id="11" creationId="{BFD8086F-50F2-48B5-BD1A-63A1B74F7F40}"/>
          </ac:spMkLst>
        </pc:spChg>
        <pc:grpChg chg="add">
          <ac:chgData name="이재평" userId="S::2160340060@student.kopo.ac.kr::1705a95b-cad5-427b-bb40-28320dcbe78e" providerId="AD" clId="Web-{5728416F-5756-46F8-AA59-291339A06616}" dt="2021-05-03T03:55:20.391" v="14"/>
          <ac:grpSpMkLst>
            <pc:docMk/>
            <pc:sldMk cId="1054808910" sldId="258"/>
            <ac:grpSpMk id="3" creationId="{1CE5C443-E0FB-4B0C-B2A0-4BCBA7D6F23F}"/>
          </ac:grpSpMkLst>
        </pc:grpChg>
      </pc:sldChg>
    </pc:docChg>
  </pc:docChgLst>
  <pc:docChgLst>
    <pc:chgData name="이승아" userId="S::2160340058@student.kopo.ac.kr::809bc250-ae37-4c94-a402-303f632b6b93" providerId="AD" clId="Web-{BCD2BD38-8181-4BC5-9307-3A60CA73FE88}"/>
    <pc:docChg chg="addSld modSld">
      <pc:chgData name="이승아" userId="S::2160340058@student.kopo.ac.kr::809bc250-ae37-4c94-a402-303f632b6b93" providerId="AD" clId="Web-{BCD2BD38-8181-4BC5-9307-3A60CA73FE88}" dt="2021-04-26T12:13:33.690" v="11"/>
      <pc:docMkLst>
        <pc:docMk/>
      </pc:docMkLst>
      <pc:sldChg chg="modSp">
        <pc:chgData name="이승아" userId="S::2160340058@student.kopo.ac.kr::809bc250-ae37-4c94-a402-303f632b6b93" providerId="AD" clId="Web-{BCD2BD38-8181-4BC5-9307-3A60CA73FE88}" dt="2021-04-26T12:13:29.518" v="10" actId="20577"/>
        <pc:sldMkLst>
          <pc:docMk/>
          <pc:sldMk cId="3569210928" sldId="256"/>
        </pc:sldMkLst>
        <pc:spChg chg="mod">
          <ac:chgData name="이승아" userId="S::2160340058@student.kopo.ac.kr::809bc250-ae37-4c94-a402-303f632b6b93" providerId="AD" clId="Web-{BCD2BD38-8181-4BC5-9307-3A60CA73FE88}" dt="2021-04-26T12:13:22.690" v="2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이승아" userId="S::2160340058@student.kopo.ac.kr::809bc250-ae37-4c94-a402-303f632b6b93" providerId="AD" clId="Web-{BCD2BD38-8181-4BC5-9307-3A60CA73FE88}" dt="2021-04-26T12:13:29.518" v="10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new">
        <pc:chgData name="이승아" userId="S::2160340058@student.kopo.ac.kr::809bc250-ae37-4c94-a402-303f632b6b93" providerId="AD" clId="Web-{BCD2BD38-8181-4BC5-9307-3A60CA73FE88}" dt="2021-04-26T12:13:33.690" v="11"/>
        <pc:sldMkLst>
          <pc:docMk/>
          <pc:sldMk cId="53278742" sldId="257"/>
        </pc:sldMkLst>
      </pc:sldChg>
    </pc:docChg>
  </pc:docChgLst>
  <pc:docChgLst>
    <pc:chgData name="이재평" userId="S::2160340060@student.kopo.ac.kr::1705a95b-cad5-427b-bb40-28320dcbe78e" providerId="AD" clId="Web-{E0A1FD1A-50B1-46B9-9F76-41317C2C097E}"/>
    <pc:docChg chg="modSld">
      <pc:chgData name="이재평" userId="S::2160340060@student.kopo.ac.kr::1705a95b-cad5-427b-bb40-28320dcbe78e" providerId="AD" clId="Web-{E0A1FD1A-50B1-46B9-9F76-41317C2C097E}" dt="2021-05-05T23:34:14.728" v="36"/>
      <pc:docMkLst>
        <pc:docMk/>
      </pc:docMkLst>
      <pc:sldChg chg="addSp modSp">
        <pc:chgData name="이재평" userId="S::2160340060@student.kopo.ac.kr::1705a95b-cad5-427b-bb40-28320dcbe78e" providerId="AD" clId="Web-{E0A1FD1A-50B1-46B9-9F76-41317C2C097E}" dt="2021-05-05T23:34:14.728" v="36"/>
        <pc:sldMkLst>
          <pc:docMk/>
          <pc:sldMk cId="3569210928" sldId="256"/>
        </pc:sldMkLst>
        <pc:spChg chg="add mod">
          <ac:chgData name="이재평" userId="S::2160340060@student.kopo.ac.kr::1705a95b-cad5-427b-bb40-28320dcbe78e" providerId="AD" clId="Web-{E0A1FD1A-50B1-46B9-9F76-41317C2C097E}" dt="2021-05-05T23:34:14.728" v="36"/>
          <ac:spMkLst>
            <pc:docMk/>
            <pc:sldMk cId="3569210928" sldId="256"/>
            <ac:spMk id="5" creationId="{632249BA-41C9-4FB7-ADBE-C6ADE6DAD77A}"/>
          </ac:spMkLst>
        </pc:spChg>
        <pc:spChg chg="add mod">
          <ac:chgData name="이재평" userId="S::2160340060@student.kopo.ac.kr::1705a95b-cad5-427b-bb40-28320dcbe78e" providerId="AD" clId="Web-{E0A1FD1A-50B1-46B9-9F76-41317C2C097E}" dt="2021-05-05T23:34:02.977" v="35" actId="20577"/>
          <ac:spMkLst>
            <pc:docMk/>
            <pc:sldMk cId="3569210928" sldId="256"/>
            <ac:spMk id="6" creationId="{BD2F8D42-B072-41B1-A113-89306542E623}"/>
          </ac:spMkLst>
        </pc:spChg>
        <pc:picChg chg="add mod">
          <ac:chgData name="이재평" userId="S::2160340060@student.kopo.ac.kr::1705a95b-cad5-427b-bb40-28320dcbe78e" providerId="AD" clId="Web-{E0A1FD1A-50B1-46B9-9F76-41317C2C097E}" dt="2021-05-05T23:33:01.241" v="3" actId="14100"/>
          <ac:picMkLst>
            <pc:docMk/>
            <pc:sldMk cId="3569210928" sldId="256"/>
            <ac:picMk id="4" creationId="{67DC305A-7AFE-4ADE-80C1-6AD77C361384}"/>
          </ac:picMkLst>
        </pc:picChg>
      </pc:sldChg>
      <pc:sldChg chg="modAnim">
        <pc:chgData name="이재평" userId="S::2160340060@student.kopo.ac.kr::1705a95b-cad5-427b-bb40-28320dcbe78e" providerId="AD" clId="Web-{E0A1FD1A-50B1-46B9-9F76-41317C2C097E}" dt="2021-05-05T23:31:55.286" v="0"/>
        <pc:sldMkLst>
          <pc:docMk/>
          <pc:sldMk cId="1054808910" sldId="258"/>
        </pc:sldMkLst>
      </pc:sldChg>
    </pc:docChg>
  </pc:docChgLst>
  <pc:docChgLst>
    <pc:chgData name="이승아" userId="S::2160340058@student.kopo.ac.kr::809bc250-ae37-4c94-a402-303f632b6b93" providerId="AD" clId="Web-{8F52333C-D557-4BD2-9D53-46374A969E0F}"/>
    <pc:docChg chg="modSld">
      <pc:chgData name="이승아" userId="S::2160340058@student.kopo.ac.kr::809bc250-ae37-4c94-a402-303f632b6b93" providerId="AD" clId="Web-{8F52333C-D557-4BD2-9D53-46374A969E0F}" dt="2021-04-26T09:07:54.806" v="3"/>
      <pc:docMkLst>
        <pc:docMk/>
      </pc:docMkLst>
      <pc:sldChg chg="addSp delSp modSp">
        <pc:chgData name="이승아" userId="S::2160340058@student.kopo.ac.kr::809bc250-ae37-4c94-a402-303f632b6b93" providerId="AD" clId="Web-{8F52333C-D557-4BD2-9D53-46374A969E0F}" dt="2021-04-26T09:07:54.806" v="3"/>
        <pc:sldMkLst>
          <pc:docMk/>
          <pc:sldMk cId="3569210928" sldId="256"/>
        </pc:sldMkLst>
        <pc:picChg chg="add del mod">
          <ac:chgData name="이승아" userId="S::2160340058@student.kopo.ac.kr::809bc250-ae37-4c94-a402-303f632b6b93" providerId="AD" clId="Web-{8F52333C-D557-4BD2-9D53-46374A969E0F}" dt="2021-04-26T09:07:54.806" v="3"/>
          <ac:picMkLst>
            <pc:docMk/>
            <pc:sldMk cId="3569210928" sldId="256"/>
            <ac:picMk id="4" creationId="{32F2D6A7-22D8-4573-B2D7-61D71C1E5BFD}"/>
          </ac:picMkLst>
        </pc:picChg>
      </pc:sldChg>
    </pc:docChg>
  </pc:docChgLst>
  <pc:docChgLst>
    <pc:chgData name="원동현" userId="S::2160340057@student.kopo.ac.kr::5a5a4918-743d-43fe-a470-a33f5486373a" providerId="AD" clId="Web-{56BB3AC9-35DB-4F2C-9C4B-DC23656599D1}"/>
    <pc:docChg chg="addSld modSld sldOrd">
      <pc:chgData name="원동현" userId="S::2160340057@student.kopo.ac.kr::5a5a4918-743d-43fe-a470-a33f5486373a" providerId="AD" clId="Web-{56BB3AC9-35DB-4F2C-9C4B-DC23656599D1}" dt="2021-05-05T14:08:53.999" v="44" actId="20577"/>
      <pc:docMkLst>
        <pc:docMk/>
      </pc:docMkLst>
      <pc:sldChg chg="addSp delSp modSp new ord">
        <pc:chgData name="원동현" userId="S::2160340057@student.kopo.ac.kr::5a5a4918-743d-43fe-a470-a33f5486373a" providerId="AD" clId="Web-{56BB3AC9-35DB-4F2C-9C4B-DC23656599D1}" dt="2021-05-05T14:08:53.999" v="44" actId="20577"/>
        <pc:sldMkLst>
          <pc:docMk/>
          <pc:sldMk cId="3359735750" sldId="260"/>
        </pc:sldMkLst>
        <pc:spChg chg="mod">
          <ac:chgData name="원동현" userId="S::2160340057@student.kopo.ac.kr::5a5a4918-743d-43fe-a470-a33f5486373a" providerId="AD" clId="Web-{56BB3AC9-35DB-4F2C-9C4B-DC23656599D1}" dt="2021-05-05T14:08:53.999" v="44" actId="20577"/>
          <ac:spMkLst>
            <pc:docMk/>
            <pc:sldMk cId="3359735750" sldId="260"/>
            <ac:spMk id="2" creationId="{10026E99-5576-451A-9590-E65C6BB41CE9}"/>
          </ac:spMkLst>
        </pc:spChg>
        <pc:spChg chg="del mod">
          <ac:chgData name="원동현" userId="S::2160340057@student.kopo.ac.kr::5a5a4918-743d-43fe-a470-a33f5486373a" providerId="AD" clId="Web-{56BB3AC9-35DB-4F2C-9C4B-DC23656599D1}" dt="2021-05-05T14:07:39.997" v="7"/>
          <ac:spMkLst>
            <pc:docMk/>
            <pc:sldMk cId="3359735750" sldId="260"/>
            <ac:spMk id="3" creationId="{7AC65AC3-2B2D-494B-868B-F11C8A8CF0AE}"/>
          </ac:spMkLst>
        </pc:spChg>
        <pc:picChg chg="add mod ord">
          <ac:chgData name="원동현" userId="S::2160340057@student.kopo.ac.kr::5a5a4918-743d-43fe-a470-a33f5486373a" providerId="AD" clId="Web-{56BB3AC9-35DB-4F2C-9C4B-DC23656599D1}" dt="2021-05-05T14:07:50.075" v="10" actId="1076"/>
          <ac:picMkLst>
            <pc:docMk/>
            <pc:sldMk cId="3359735750" sldId="260"/>
            <ac:picMk id="4" creationId="{47890F6A-1010-413C-A2F3-A5A2531A5C95}"/>
          </ac:picMkLst>
        </pc:picChg>
      </pc:sldChg>
    </pc:docChg>
  </pc:docChgLst>
  <pc:docChgLst>
    <pc:chgData name="이재평" userId="S::2160340060@student.kopo.ac.kr::1705a95b-cad5-427b-bb40-28320dcbe78e" providerId="AD" clId="Web-{AA5D10F3-65F2-4D40-A6D6-5D51D897A56E}"/>
    <pc:docChg chg="addSld modSld">
      <pc:chgData name="이재평" userId="S::2160340060@student.kopo.ac.kr::1705a95b-cad5-427b-bb40-28320dcbe78e" providerId="AD" clId="Web-{AA5D10F3-65F2-4D40-A6D6-5D51D897A56E}" dt="2021-05-03T03:53:17.605" v="70"/>
      <pc:docMkLst>
        <pc:docMk/>
      </pc:docMkLst>
      <pc:sldChg chg="addSp delSp modSp new addAnim delAnim modAnim">
        <pc:chgData name="이재평" userId="S::2160340060@student.kopo.ac.kr::1705a95b-cad5-427b-bb40-28320dcbe78e" providerId="AD" clId="Web-{AA5D10F3-65F2-4D40-A6D6-5D51D897A56E}" dt="2021-05-03T03:53:17.605" v="70"/>
        <pc:sldMkLst>
          <pc:docMk/>
          <pc:sldMk cId="1054808910" sldId="258"/>
        </pc:sldMkLst>
        <pc:spChg chg="del">
          <ac:chgData name="이재평" userId="S::2160340060@student.kopo.ac.kr::1705a95b-cad5-427b-bb40-28320dcbe78e" providerId="AD" clId="Web-{AA5D10F3-65F2-4D40-A6D6-5D51D897A56E}" dt="2021-05-03T03:47:35.451" v="2"/>
          <ac:spMkLst>
            <pc:docMk/>
            <pc:sldMk cId="1054808910" sldId="258"/>
            <ac:spMk id="2" creationId="{2E5CFE4E-EA7B-4A8D-9512-BCE72FABFA67}"/>
          </ac:spMkLst>
        </pc:spChg>
        <pc:spChg chg="del">
          <ac:chgData name="이재평" userId="S::2160340060@student.kopo.ac.kr::1705a95b-cad5-427b-bb40-28320dcbe78e" providerId="AD" clId="Web-{AA5D10F3-65F2-4D40-A6D6-5D51D897A56E}" dt="2021-05-03T03:47:34.780" v="1"/>
          <ac:spMkLst>
            <pc:docMk/>
            <pc:sldMk cId="1054808910" sldId="258"/>
            <ac:spMk id="3" creationId="{2C8AC2BA-82CA-41BF-A043-94B747FD0070}"/>
          </ac:spMkLst>
        </pc:spChg>
        <pc:spChg chg="add mod">
          <ac:chgData name="이재평" userId="S::2160340060@student.kopo.ac.kr::1705a95b-cad5-427b-bb40-28320dcbe78e" providerId="AD" clId="Web-{AA5D10F3-65F2-4D40-A6D6-5D51D897A56E}" dt="2021-05-03T03:50:30.271" v="36" actId="1076"/>
          <ac:spMkLst>
            <pc:docMk/>
            <pc:sldMk cId="1054808910" sldId="258"/>
            <ac:spMk id="8" creationId="{B28EC299-C554-4A60-B945-F666A879A044}"/>
          </ac:spMkLst>
        </pc:spChg>
        <pc:spChg chg="add mod">
          <ac:chgData name="이재평" userId="S::2160340060@student.kopo.ac.kr::1705a95b-cad5-427b-bb40-28320dcbe78e" providerId="AD" clId="Web-{AA5D10F3-65F2-4D40-A6D6-5D51D897A56E}" dt="2021-05-03T03:50:48.349" v="39" actId="14100"/>
          <ac:spMkLst>
            <pc:docMk/>
            <pc:sldMk cId="1054808910" sldId="258"/>
            <ac:spMk id="9" creationId="{4271C840-2CBB-43B2-BC84-2F72690999FC}"/>
          </ac:spMkLst>
        </pc:spChg>
        <pc:spChg chg="add mod">
          <ac:chgData name="이재평" userId="S::2160340060@student.kopo.ac.kr::1705a95b-cad5-427b-bb40-28320dcbe78e" providerId="AD" clId="Web-{AA5D10F3-65F2-4D40-A6D6-5D51D897A56E}" dt="2021-05-03T03:51:23.773" v="57" actId="1076"/>
          <ac:spMkLst>
            <pc:docMk/>
            <pc:sldMk cId="1054808910" sldId="258"/>
            <ac:spMk id="10" creationId="{237DF010-AA9B-42A5-845B-2BDA4460BC0C}"/>
          </ac:spMkLst>
        </pc:spChg>
        <pc:grpChg chg="add mod">
          <ac:chgData name="이재평" userId="S::2160340060@student.kopo.ac.kr::1705a95b-cad5-427b-bb40-28320dcbe78e" providerId="AD" clId="Web-{AA5D10F3-65F2-4D40-A6D6-5D51D897A56E}" dt="2021-05-03T03:49:49.253" v="31" actId="1076"/>
          <ac:grpSpMkLst>
            <pc:docMk/>
            <pc:sldMk cId="1054808910" sldId="258"/>
            <ac:grpSpMk id="6" creationId="{EB717955-8AF3-4AAA-AC2D-0AD0419C85D0}"/>
          </ac:grpSpMkLst>
        </pc:grpChg>
        <pc:picChg chg="add mod modCrop">
          <ac:chgData name="이재평" userId="S::2160340060@student.kopo.ac.kr::1705a95b-cad5-427b-bb40-28320dcbe78e" providerId="AD" clId="Web-{AA5D10F3-65F2-4D40-A6D6-5D51D897A56E}" dt="2021-05-03T03:49:22.127" v="24"/>
          <ac:picMkLst>
            <pc:docMk/>
            <pc:sldMk cId="1054808910" sldId="258"/>
            <ac:picMk id="4" creationId="{82E72E4D-D4DF-4E91-B4D2-32B63F0F30DE}"/>
          </ac:picMkLst>
        </pc:picChg>
        <pc:picChg chg="add mod ord">
          <ac:chgData name="이재평" userId="S::2160340060@student.kopo.ac.kr::1705a95b-cad5-427b-bb40-28320dcbe78e" providerId="AD" clId="Web-{AA5D10F3-65F2-4D40-A6D6-5D51D897A56E}" dt="2021-05-03T03:49:34.940" v="28" actId="1076"/>
          <ac:picMkLst>
            <pc:docMk/>
            <pc:sldMk cId="1054808910" sldId="258"/>
            <ac:picMk id="5" creationId="{871B4180-016D-4806-AE43-949FBF6811B6}"/>
          </ac:picMkLst>
        </pc:picChg>
        <pc:picChg chg="add mod">
          <ac:chgData name="이재평" userId="S::2160340060@student.kopo.ac.kr::1705a95b-cad5-427b-bb40-28320dcbe78e" providerId="AD" clId="Web-{AA5D10F3-65F2-4D40-A6D6-5D51D897A56E}" dt="2021-05-03T03:50:17.254" v="33" actId="1076"/>
          <ac:picMkLst>
            <pc:docMk/>
            <pc:sldMk cId="1054808910" sldId="258"/>
            <ac:picMk id="7" creationId="{834237E6-A20E-43EF-B538-DAB7C22E6E24}"/>
          </ac:picMkLst>
        </pc:picChg>
        <pc:picChg chg="add del mod">
          <ac:chgData name="이재평" userId="S::2160340060@student.kopo.ac.kr::1705a95b-cad5-427b-bb40-28320dcbe78e" providerId="AD" clId="Web-{AA5D10F3-65F2-4D40-A6D6-5D51D897A56E}" dt="2021-05-03T03:52:55.057" v="64"/>
          <ac:picMkLst>
            <pc:docMk/>
            <pc:sldMk cId="1054808910" sldId="258"/>
            <ac:picMk id="11" creationId="{7423A4A1-7EF4-4EDB-B19E-828FBF028787}"/>
          </ac:picMkLst>
        </pc:picChg>
        <pc:picChg chg="add mod">
          <ac:chgData name="이재평" userId="S::2160340060@student.kopo.ac.kr::1705a95b-cad5-427b-bb40-28320dcbe78e" providerId="AD" clId="Web-{AA5D10F3-65F2-4D40-A6D6-5D51D897A56E}" dt="2021-05-03T03:53:14.277" v="68" actId="1076"/>
          <ac:picMkLst>
            <pc:docMk/>
            <pc:sldMk cId="1054808910" sldId="258"/>
            <ac:picMk id="12" creationId="{A4FC652E-1AC8-42D7-9A17-5E260BD119F1}"/>
          </ac:picMkLst>
        </pc:picChg>
      </pc:sldChg>
    </pc:docChg>
  </pc:docChgLst>
  <pc:docChgLst>
    <pc:chgData name="이승아" userId="S::2160340058@student.kopo.ac.kr::809bc250-ae37-4c94-a402-303f632b6b93" providerId="AD" clId="Web-{FC027E8F-29B6-4198-A4CE-9C66DD8162AC}"/>
    <pc:docChg chg="modSld">
      <pc:chgData name="이승아" userId="S::2160340058@student.kopo.ac.kr::809bc250-ae37-4c94-a402-303f632b6b93" providerId="AD" clId="Web-{FC027E8F-29B6-4198-A4CE-9C66DD8162AC}" dt="2021-04-29T13:57:24.214" v="0" actId="20577"/>
      <pc:docMkLst>
        <pc:docMk/>
      </pc:docMkLst>
      <pc:sldChg chg="modSp">
        <pc:chgData name="이승아" userId="S::2160340058@student.kopo.ac.kr::809bc250-ae37-4c94-a402-303f632b6b93" providerId="AD" clId="Web-{FC027E8F-29B6-4198-A4CE-9C66DD8162AC}" dt="2021-04-29T13:57:24.214" v="0" actId="20577"/>
        <pc:sldMkLst>
          <pc:docMk/>
          <pc:sldMk cId="53278742" sldId="257"/>
        </pc:sldMkLst>
        <pc:spChg chg="mod">
          <ac:chgData name="이승아" userId="S::2160340058@student.kopo.ac.kr::809bc250-ae37-4c94-a402-303f632b6b93" providerId="AD" clId="Web-{FC027E8F-29B6-4198-A4CE-9C66DD8162AC}" dt="2021-04-29T13:57:24.214" v="0" actId="20577"/>
          <ac:spMkLst>
            <pc:docMk/>
            <pc:sldMk cId="53278742" sldId="257"/>
            <ac:spMk id="9" creationId="{3C9C0D4E-C32A-413F-AF2B-295275702D3B}"/>
          </ac:spMkLst>
        </pc:spChg>
      </pc:sldChg>
    </pc:docChg>
  </pc:docChgLst>
  <pc:docChgLst>
    <pc:chgData name="서명원" userId="S::2160340055@student.kopo.ac.kr::e929903e-8f5a-42f8-8efb-842a649dac0e" providerId="AD" clId="Web-{5376EACD-506A-440A-AEB4-A0D2652A0833}"/>
    <pc:docChg chg="modSld">
      <pc:chgData name="서명원" userId="S::2160340055@student.kopo.ac.kr::e929903e-8f5a-42f8-8efb-842a649dac0e" providerId="AD" clId="Web-{5376EACD-506A-440A-AEB4-A0D2652A0833}" dt="2021-05-05T13:31:58.542" v="108" actId="20577"/>
      <pc:docMkLst>
        <pc:docMk/>
      </pc:docMkLst>
      <pc:sldChg chg="addSp delSp modSp addAnim delAnim">
        <pc:chgData name="서명원" userId="S::2160340055@student.kopo.ac.kr::e929903e-8f5a-42f8-8efb-842a649dac0e" providerId="AD" clId="Web-{5376EACD-506A-440A-AEB4-A0D2652A0833}" dt="2021-05-05T13:31:58.542" v="108" actId="20577"/>
        <pc:sldMkLst>
          <pc:docMk/>
          <pc:sldMk cId="19805366" sldId="259"/>
        </pc:sldMkLst>
        <pc:spChg chg="add del">
          <ac:chgData name="서명원" userId="S::2160340055@student.kopo.ac.kr::e929903e-8f5a-42f8-8efb-842a649dac0e" providerId="AD" clId="Web-{5376EACD-506A-440A-AEB4-A0D2652A0833}" dt="2021-05-05T13:30:18.448" v="4"/>
          <ac:spMkLst>
            <pc:docMk/>
            <pc:sldMk cId="19805366" sldId="259"/>
            <ac:spMk id="2" creationId="{E3BDFDEC-6DFB-4981-BD1E-B3F5113222CA}"/>
          </ac:spMkLst>
        </pc:spChg>
        <pc:spChg chg="mod">
          <ac:chgData name="서명원" userId="S::2160340055@student.kopo.ac.kr::e929903e-8f5a-42f8-8efb-842a649dac0e" providerId="AD" clId="Web-{5376EACD-506A-440A-AEB4-A0D2652A0833}" dt="2021-05-05T13:31:58.542" v="108" actId="20577"/>
          <ac:spMkLst>
            <pc:docMk/>
            <pc:sldMk cId="19805366" sldId="259"/>
            <ac:spMk id="12" creationId="{6B0F0D76-5DE4-4903-A8B8-36C08C63170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질문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3조 라이다</a:t>
            </a:r>
            <a:endParaRPr lang="ko-KR" altLang="en-US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7DC305A-7AFE-4ADE-80C1-6AD77C361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55" y="-3889"/>
            <a:ext cx="12202510" cy="686730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32249BA-41C9-4FB7-ADBE-C6ADE6DAD77A}"/>
              </a:ext>
            </a:extLst>
          </p:cNvPr>
          <p:cNvSpPr/>
          <p:nvPr/>
        </p:nvSpPr>
        <p:spPr>
          <a:xfrm>
            <a:off x="1300594" y="1456458"/>
            <a:ext cx="3030681" cy="286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F8D42-B072-41B1-A113-89306542E623}"/>
              </a:ext>
            </a:extLst>
          </p:cNvPr>
          <p:cNvSpPr txBox="1"/>
          <p:nvPr/>
        </p:nvSpPr>
        <p:spPr>
          <a:xfrm>
            <a:off x="1940502" y="1888548"/>
            <a:ext cx="3158835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4400" b="1">
                <a:ea typeface="맑은 고딕"/>
              </a:rPr>
              <a:t>Ch13.</a:t>
            </a:r>
            <a:endParaRPr lang="ko-KR" altLang="en-US" sz="4400" b="1">
              <a:ea typeface="맑은 고딕" panose="020B0503020000020004" pitchFamily="34" charset="-127"/>
            </a:endParaRPr>
          </a:p>
          <a:p>
            <a:r>
              <a:rPr lang="ko-KR" altLang="en-US" sz="4400" b="1">
                <a:ea typeface="맑은 고딕"/>
              </a:rPr>
              <a:t>함수3</a:t>
            </a:r>
          </a:p>
          <a:p>
            <a:r>
              <a:rPr lang="ko-KR" altLang="en-US" sz="4400" b="1">
                <a:ea typeface="맑은 고딕"/>
              </a:rPr>
              <a:t>-질문-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48DECDB-2C27-4E29-8F26-305B6D5A2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9" y="88657"/>
            <a:ext cx="6389607" cy="5867025"/>
          </a:xfrm>
          <a:prstGeom prst="rect">
            <a:avLst/>
          </a:prstGeo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DA93DC2D-32A9-4F40-A3FE-9F8CBC063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552" y="160655"/>
            <a:ext cx="5313335" cy="14566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A8BA53-F0BA-4A5C-8443-6B0B0E8494C7}"/>
              </a:ext>
            </a:extLst>
          </p:cNvPr>
          <p:cNvSpPr txBox="1"/>
          <p:nvPr/>
        </p:nvSpPr>
        <p:spPr>
          <a:xfrm>
            <a:off x="1026332" y="12226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승아질문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C0D4E-C32A-413F-AF2B-295275702D3B}"/>
              </a:ext>
            </a:extLst>
          </p:cNvPr>
          <p:cNvSpPr txBox="1"/>
          <p:nvPr/>
        </p:nvSpPr>
        <p:spPr>
          <a:xfrm>
            <a:off x="6567783" y="1806360"/>
            <a:ext cx="54467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</a:rPr>
              <a:t>-&gt; 5000을 입력하면 왜 결과가 안 나오나요?</a:t>
            </a:r>
          </a:p>
        </p:txBody>
      </p:sp>
    </p:spTree>
    <p:extLst>
      <p:ext uri="{BB962C8B-B14F-4D97-AF65-F5344CB8AC3E}">
        <p14:creationId xmlns:p14="http://schemas.microsoft.com/office/powerpoint/2010/main" val="5327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26E99-5576-451A-9590-E65C6BB4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숫자를 역순으로 출력하려면? </a:t>
            </a:r>
            <a:endParaRPr lang="ko-KR" altLang="en-US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7890F6A-1010-413C-A2F3-A5A2531A5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387" y="1845928"/>
            <a:ext cx="4213930" cy="4048477"/>
          </a:xfrm>
        </p:spPr>
      </p:pic>
    </p:spTree>
    <p:extLst>
      <p:ext uri="{BB962C8B-B14F-4D97-AF65-F5344CB8AC3E}">
        <p14:creationId xmlns:p14="http://schemas.microsoft.com/office/powerpoint/2010/main" val="335973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B717955-8AF3-4AAA-AC2D-0AD0419C85D0}"/>
              </a:ext>
            </a:extLst>
          </p:cNvPr>
          <p:cNvGrpSpPr/>
          <p:nvPr/>
        </p:nvGrpSpPr>
        <p:grpSpPr>
          <a:xfrm>
            <a:off x="58942" y="66506"/>
            <a:ext cx="6122050" cy="6731907"/>
            <a:chOff x="-36308" y="-37403"/>
            <a:chExt cx="7195777" cy="7883566"/>
          </a:xfrm>
        </p:grpSpPr>
        <p:pic>
          <p:nvPicPr>
            <p:cNvPr id="5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871B4180-016D-4806-AE43-949FBF681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6308" y="4982429"/>
              <a:ext cx="7150677" cy="2863734"/>
            </a:xfrm>
            <a:prstGeom prst="rect">
              <a:avLst/>
            </a:prstGeom>
          </p:spPr>
        </p:pic>
        <p:pic>
          <p:nvPicPr>
            <p:cNvPr id="4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82E72E4D-D4DF-4E91-B4D2-32B63F0F30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-121" b="2496"/>
            <a:stretch/>
          </p:blipFill>
          <p:spPr>
            <a:xfrm>
              <a:off x="119" y="-37403"/>
              <a:ext cx="7159350" cy="5083541"/>
            </a:xfrm>
            <a:prstGeom prst="rect">
              <a:avLst/>
            </a:prstGeom>
          </p:spPr>
        </p:pic>
      </p:grpSp>
      <p:pic>
        <p:nvPicPr>
          <p:cNvPr id="7" name="그림 7">
            <a:extLst>
              <a:ext uri="{FF2B5EF4-FFF2-40B4-BE49-F238E27FC236}">
                <a16:creationId xmlns:a16="http://schemas.microsoft.com/office/drawing/2014/main" id="{834237E6-A20E-43EF-B538-DAB7C22E6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211" y="5989493"/>
            <a:ext cx="1276350" cy="43815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28EC299-C554-4A60-B945-F666A879A044}"/>
              </a:ext>
            </a:extLst>
          </p:cNvPr>
          <p:cNvSpPr/>
          <p:nvPr/>
        </p:nvSpPr>
        <p:spPr>
          <a:xfrm>
            <a:off x="1519704" y="6087478"/>
            <a:ext cx="978477" cy="233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271C840-2CBB-43B2-BC84-2F72690999FC}"/>
              </a:ext>
            </a:extLst>
          </p:cNvPr>
          <p:cNvSpPr/>
          <p:nvPr/>
        </p:nvSpPr>
        <p:spPr>
          <a:xfrm>
            <a:off x="3043703" y="2736409"/>
            <a:ext cx="2156113" cy="242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7DF010-AA9B-42A5-845B-2BDA4460BC0C}"/>
              </a:ext>
            </a:extLst>
          </p:cNvPr>
          <p:cNvSpPr txBox="1"/>
          <p:nvPr/>
        </p:nvSpPr>
        <p:spPr>
          <a:xfrm>
            <a:off x="3274002" y="236479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어떻게 변형?</a:t>
            </a:r>
          </a:p>
        </p:txBody>
      </p:sp>
      <p:pic>
        <p:nvPicPr>
          <p:cNvPr id="12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A4FC652E-1AC8-42D7-9A17-5E260BD119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4065" r="223" b="-110"/>
          <a:stretch/>
        </p:blipFill>
        <p:spPr>
          <a:xfrm>
            <a:off x="6615013" y="1354281"/>
            <a:ext cx="3871697" cy="327189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D8086F-50F2-48B5-BD1A-63A1B74F7F40}"/>
              </a:ext>
            </a:extLst>
          </p:cNvPr>
          <p:cNvSpPr/>
          <p:nvPr/>
        </p:nvSpPr>
        <p:spPr>
          <a:xfrm>
            <a:off x="7050231" y="1924048"/>
            <a:ext cx="3299113" cy="2485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80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688BB18-71B4-4D38-B46A-517D7DE69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63" y="2280819"/>
            <a:ext cx="5363323" cy="2715004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B0549D4-28E6-47B4-AF5B-7069C9E0A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06" y="349204"/>
            <a:ext cx="5477639" cy="175284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77F72B1-3478-4767-80FC-3D8D0A121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857" y="414758"/>
            <a:ext cx="5382376" cy="32103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468A01-A0E3-449D-AA3C-998D264B35AD}"/>
              </a:ext>
            </a:extLst>
          </p:cNvPr>
          <p:cNvSpPr txBox="1"/>
          <p:nvPr/>
        </p:nvSpPr>
        <p:spPr>
          <a:xfrm>
            <a:off x="6311071" y="3931774"/>
            <a:ext cx="52565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0070C0"/>
                </a:solidFill>
              </a:rPr>
              <a:t>질문</a:t>
            </a:r>
            <a:r>
              <a:rPr lang="en-US" altLang="ko-KR" sz="1400">
                <a:solidFill>
                  <a:srgbClr val="0070C0"/>
                </a:solidFill>
              </a:rPr>
              <a:t>)</a:t>
            </a:r>
          </a:p>
          <a:p>
            <a:r>
              <a:rPr lang="ko-KR" altLang="en-US" sz="1400">
                <a:solidFill>
                  <a:srgbClr val="0070C0"/>
                </a:solidFill>
              </a:rPr>
              <a:t>두 소스 간의 연산능력의 차이가 체감될 정도로 차이가 나나요</a:t>
            </a:r>
            <a:r>
              <a:rPr lang="en-US" altLang="ko-KR" sz="1400">
                <a:solidFill>
                  <a:srgbClr val="0070C0"/>
                </a:solidFill>
              </a:rPr>
              <a:t>?</a:t>
            </a:r>
          </a:p>
          <a:p>
            <a:r>
              <a:rPr lang="ko-KR" altLang="en-US" sz="1400">
                <a:solidFill>
                  <a:srgbClr val="0070C0"/>
                </a:solidFill>
              </a:rPr>
              <a:t>요즘 컴퓨터도 좋은데 그냥 대</a:t>
            </a:r>
            <a:r>
              <a:rPr lang="en-US" altLang="ko-KR" sz="1400">
                <a:solidFill>
                  <a:srgbClr val="0070C0"/>
                </a:solidFill>
              </a:rPr>
              <a:t>~</a:t>
            </a:r>
            <a:r>
              <a:rPr lang="ko-KR" altLang="en-US" sz="1400">
                <a:solidFill>
                  <a:srgbClr val="0070C0"/>
                </a:solidFill>
              </a:rPr>
              <a:t>충 </a:t>
            </a:r>
            <a:r>
              <a:rPr lang="ko-KR" altLang="en-US" sz="1400" err="1">
                <a:solidFill>
                  <a:srgbClr val="0070C0"/>
                </a:solidFill>
              </a:rPr>
              <a:t>쉬운코드로</a:t>
            </a:r>
            <a:r>
              <a:rPr lang="ko-KR" altLang="en-US" sz="1400">
                <a:solidFill>
                  <a:srgbClr val="0070C0"/>
                </a:solidFill>
              </a:rPr>
              <a:t> 짜면 안되나요</a:t>
            </a:r>
            <a:r>
              <a:rPr lang="en-US" altLang="ko-KR" sz="1400">
                <a:solidFill>
                  <a:srgbClr val="0070C0"/>
                </a:solidFill>
              </a:rPr>
              <a:t>?</a:t>
            </a:r>
            <a:r>
              <a:rPr lang="ko-KR" altLang="en-US" sz="1400">
                <a:solidFill>
                  <a:srgbClr val="0070C0"/>
                </a:solidFill>
              </a:rPr>
              <a:t> </a:t>
            </a:r>
            <a:endParaRPr lang="en-US" altLang="ko-KR" sz="140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6DFB9E-853B-416B-B829-60BD3FD06E81}"/>
              </a:ext>
            </a:extLst>
          </p:cNvPr>
          <p:cNvSpPr txBox="1"/>
          <p:nvPr/>
        </p:nvSpPr>
        <p:spPr>
          <a:xfrm>
            <a:off x="6311071" y="4782671"/>
            <a:ext cx="55483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46</a:t>
            </a:r>
            <a:r>
              <a:rPr lang="ko-KR" altLang="en-US" sz="1400"/>
              <a:t>까지 계산이 가능하고</a:t>
            </a:r>
            <a:r>
              <a:rPr lang="en-US" altLang="ko-KR" sz="1400"/>
              <a:t>, 47</a:t>
            </a:r>
            <a:r>
              <a:rPr lang="ko-KR" altLang="en-US" sz="1400"/>
              <a:t>에서 정수범위를 벗어나는 결과를 던짐</a:t>
            </a:r>
            <a:endParaRPr lang="en-US" altLang="ko-KR" sz="1400"/>
          </a:p>
          <a:p>
            <a:r>
              <a:rPr lang="ko-KR" altLang="en-US" sz="1400"/>
              <a:t>따라서 </a:t>
            </a:r>
            <a:r>
              <a:rPr lang="en-US" altLang="ko-KR" sz="1400"/>
              <a:t>46</a:t>
            </a:r>
            <a:r>
              <a:rPr lang="ko-KR" altLang="en-US" sz="1400"/>
              <a:t>까지의 연산을 기준으로 할 때</a:t>
            </a:r>
            <a:endParaRPr lang="en-US" altLang="ko-KR" sz="1400"/>
          </a:p>
          <a:p>
            <a:endParaRPr lang="en-US" altLang="ko-KR" sz="1400"/>
          </a:p>
          <a:p>
            <a:r>
              <a:rPr lang="ko-KR" altLang="en-US" sz="1400">
                <a:solidFill>
                  <a:srgbClr val="FF0000"/>
                </a:solidFill>
              </a:rPr>
              <a:t>개선된 소스 </a:t>
            </a:r>
            <a:r>
              <a:rPr lang="en-US" altLang="ko-KR" sz="1400">
                <a:solidFill>
                  <a:srgbClr val="FF0000"/>
                </a:solidFill>
              </a:rPr>
              <a:t>2 : </a:t>
            </a:r>
            <a:r>
              <a:rPr lang="ko-KR" altLang="en-US" sz="1400">
                <a:solidFill>
                  <a:srgbClr val="FF0000"/>
                </a:solidFill>
              </a:rPr>
              <a:t>입력과 동시</a:t>
            </a:r>
            <a:r>
              <a:rPr lang="ko-KR" altLang="en-US" sz="1400"/>
              <a:t>에 결과 리턴</a:t>
            </a:r>
            <a:endParaRPr lang="en-US" altLang="ko-KR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0F0D76-5DE4-4903-A8B8-36C08C631705}"/>
              </a:ext>
            </a:extLst>
          </p:cNvPr>
          <p:cNvSpPr txBox="1"/>
          <p:nvPr/>
        </p:nvSpPr>
        <p:spPr>
          <a:xfrm>
            <a:off x="6325888" y="5715745"/>
            <a:ext cx="5662127" cy="73866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  <a:ea typeface="맑은 고딕"/>
              </a:rPr>
              <a:t>소스</a:t>
            </a:r>
            <a:r>
              <a:rPr lang="en-US" altLang="ko-KR" sz="1400">
                <a:solidFill>
                  <a:srgbClr val="FF0000"/>
                </a:solidFill>
                <a:ea typeface="맑은 고딕"/>
              </a:rPr>
              <a:t> 1 </a:t>
            </a:r>
            <a:r>
              <a:rPr lang="en-US" altLang="ko-KR" sz="1400">
                <a:ea typeface="맑은 고딕"/>
              </a:rPr>
              <a:t>: </a:t>
            </a:r>
            <a:r>
              <a:rPr lang="ko-KR" altLang="en-US" sz="1400">
                <a:ea typeface="맑은 고딕"/>
              </a:rPr>
              <a:t>대략 </a:t>
            </a:r>
            <a:r>
              <a:rPr lang="en-US" altLang="ko-KR" sz="1400">
                <a:solidFill>
                  <a:srgbClr val="FF0000"/>
                </a:solidFill>
                <a:ea typeface="맑은 고딕"/>
              </a:rPr>
              <a:t>43</a:t>
            </a:r>
            <a:r>
              <a:rPr lang="ko-KR" altLang="en-US" sz="1400">
                <a:solidFill>
                  <a:srgbClr val="FF0000"/>
                </a:solidFill>
                <a:ea typeface="맑은 고딕"/>
              </a:rPr>
              <a:t>초</a:t>
            </a:r>
            <a:r>
              <a:rPr lang="ko-KR" altLang="en-US" sz="1400">
                <a:ea typeface="맑은 고딕"/>
              </a:rPr>
              <a:t> 후 결과 리턴</a:t>
            </a:r>
            <a:endParaRPr lang="ko-KR" altLang="en-US" sz="1400">
              <a:ea typeface="맑은 고딕" panose="020B0503020000020004" pitchFamily="34" charset="-127"/>
            </a:endParaRPr>
          </a:p>
          <a:p>
            <a:r>
              <a:rPr lang="ko-KR" altLang="en-US" sz="1400">
                <a:ea typeface="맑은 고딕"/>
              </a:rPr>
              <a:t>(개선된 소스2의 경우 </a:t>
            </a:r>
            <a:r>
              <a:rPr lang="ko-KR" altLang="en-US" sz="1400" err="1">
                <a:ea typeface="맑은 고딕"/>
              </a:rPr>
              <a:t>오버플로우를</a:t>
            </a:r>
            <a:r>
              <a:rPr lang="ko-KR" altLang="en-US" sz="1400">
                <a:ea typeface="맑은 고딕"/>
              </a:rPr>
              <a:t> 무시하고 </a:t>
            </a:r>
            <a:r>
              <a:rPr lang="ko-KR" altLang="en-US" sz="1400" err="1">
                <a:ea typeface="맑은 고딕"/>
              </a:rPr>
              <a:t>연산시</a:t>
            </a:r>
            <a:r>
              <a:rPr lang="ko-KR" altLang="en-US" sz="1400">
                <a:ea typeface="맑은 고딕"/>
              </a:rPr>
              <a:t> 1600정도까지 </a:t>
            </a:r>
            <a:endParaRPr lang="ko-KR" altLang="en-US" sz="1400">
              <a:ea typeface="맑은 고딕" panose="020B0503020000020004" pitchFamily="34" charset="-127"/>
            </a:endParaRPr>
          </a:p>
          <a:p>
            <a:r>
              <a:rPr lang="ko-KR" altLang="en-US" sz="1400">
                <a:ea typeface="맑은 고딕"/>
              </a:rPr>
              <a:t>연산이 가능하고 즉시 결과 리턴 가능)</a:t>
            </a:r>
            <a:endParaRPr lang="ko-KR" altLang="en-US" sz="1400"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7381E1-2FC2-40ED-9F6C-52CFFB83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6059" y="439197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3200">
                <a:solidFill>
                  <a:schemeClr val="bg1"/>
                </a:solidFill>
                <a:ea typeface="맑은 고딕"/>
              </a:rPr>
              <a:t>각 자리 숫자가 아닌 </a:t>
            </a:r>
            <a:r>
              <a:rPr lang="ko-KR" altLang="en-US" sz="3200" err="1">
                <a:solidFill>
                  <a:schemeClr val="bg1"/>
                </a:solidFill>
                <a:ea typeface="맑은 고딕"/>
              </a:rPr>
              <a:t>홀수번째</a:t>
            </a:r>
            <a:r>
              <a:rPr lang="en-US" altLang="ko-KR" sz="3200" kern="1200">
                <a:solidFill>
                  <a:schemeClr val="bg1"/>
                </a:solidFill>
                <a:latin typeface="+mj-lt"/>
                <a:ea typeface="맑은 고딕"/>
                <a:cs typeface="+mj-cs"/>
              </a:rPr>
              <a:t> </a:t>
            </a:r>
            <a:r>
              <a:rPr lang="ko-KR" altLang="en-US" sz="3200" kern="1200">
                <a:solidFill>
                  <a:schemeClr val="bg1"/>
                </a:solidFill>
                <a:latin typeface="+mj-lt"/>
                <a:ea typeface="맑은 고딕"/>
                <a:cs typeface="+mj-cs"/>
              </a:rPr>
              <a:t>숫자의 합</a:t>
            </a:r>
            <a:r>
              <a:rPr lang="en-US" altLang="ko-KR" sz="3200" kern="1200">
                <a:solidFill>
                  <a:schemeClr val="bg1"/>
                </a:solidFill>
                <a:latin typeface="+mj-lt"/>
                <a:ea typeface="맑은 고딕"/>
                <a:cs typeface="+mj-cs"/>
              </a:rPr>
              <a:t>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4">
            <a:extLst>
              <a:ext uri="{FF2B5EF4-FFF2-40B4-BE49-F238E27FC236}">
                <a16:creationId xmlns:a16="http://schemas.microsoft.com/office/drawing/2014/main" id="{4D489382-6D8F-4B54-9AEE-9918432C1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4376" y="2310311"/>
            <a:ext cx="6433874" cy="39976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DD81EB-0F2F-4D72-AED0-AD8523B68996}"/>
              </a:ext>
            </a:extLst>
          </p:cNvPr>
          <p:cNvSpPr txBox="1"/>
          <p:nvPr/>
        </p:nvSpPr>
        <p:spPr>
          <a:xfrm>
            <a:off x="9179169" y="763675"/>
            <a:ext cx="2743200" cy="369332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입력 123456780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B7EBD6-026B-4863-8DE7-6645D137A0FB}"/>
              </a:ext>
            </a:extLst>
          </p:cNvPr>
          <p:cNvSpPr txBox="1"/>
          <p:nvPr/>
        </p:nvSpPr>
        <p:spPr>
          <a:xfrm>
            <a:off x="9179168" y="1257717"/>
            <a:ext cx="27432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출력 16</a:t>
            </a:r>
            <a:endParaRPr lang="ko-KR" altLang="en-US"/>
          </a:p>
        </p:txBody>
      </p:sp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0B28FFB9-A479-404C-99FC-C626860C2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388" y="2486940"/>
            <a:ext cx="5715838" cy="391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D1663-AA83-4D7A-8847-A23D66C0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2713C3B-51B1-41E8-9482-DBF704663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398" y="477472"/>
            <a:ext cx="10080059" cy="4351338"/>
          </a:xfrm>
        </p:spPr>
      </p:pic>
    </p:spTree>
    <p:extLst>
      <p:ext uri="{BB962C8B-B14F-4D97-AF65-F5344CB8AC3E}">
        <p14:creationId xmlns:p14="http://schemas.microsoft.com/office/powerpoint/2010/main" val="1885231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82CFF43A630574881BC0BEFBFC4A241" ma:contentTypeVersion="3" ma:contentTypeDescription="새 문서를 만듭니다." ma:contentTypeScope="" ma:versionID="a7416fa970b1d6ab44b05d31c07e9c40">
  <xsd:schema xmlns:xsd="http://www.w3.org/2001/XMLSchema" xmlns:xs="http://www.w3.org/2001/XMLSchema" xmlns:p="http://schemas.microsoft.com/office/2006/metadata/properties" xmlns:ns2="afa08f0e-dc7b-4030-832f-0eef577ebd63" targetNamespace="http://schemas.microsoft.com/office/2006/metadata/properties" ma:root="true" ma:fieldsID="58dc7d3cb12a757dd0efa4e9fe793ece" ns2:_="">
    <xsd:import namespace="afa08f0e-dc7b-4030-832f-0eef577ebd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a08f0e-dc7b-4030-832f-0eef577ebd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B69F97-45A5-4324-8988-F02EADC98E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B0C72A-9FFE-47F8-820D-B8C3C59B0F95}">
  <ds:schemaRefs>
    <ds:schemaRef ds:uri="afa08f0e-dc7b-4030-832f-0eef577ebd6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0F6D25C-D3D6-431A-A1CE-F5EA7871E39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테마</vt:lpstr>
      <vt:lpstr>질문</vt:lpstr>
      <vt:lpstr>PowerPoint Presentation</vt:lpstr>
      <vt:lpstr>숫자를 역순으로 출력하려면? </vt:lpstr>
      <vt:lpstr>PowerPoint Presentation</vt:lpstr>
      <vt:lpstr>PowerPoint Presentation</vt:lpstr>
      <vt:lpstr>각 자리 숫자가 아닌 홀수번째 숫자의 합?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1</cp:revision>
  <dcterms:created xsi:type="dcterms:W3CDTF">2021-04-26T09:04:02Z</dcterms:created>
  <dcterms:modified xsi:type="dcterms:W3CDTF">2021-05-05T23:34:51Z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0x010100B82CFF43A630574881BC0BEFBFC4A241</vt:lpwstr>
  </property>
</Properties>
</file>