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3"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dk1"/>
        </a:solidFill>
      </p:bgPr>
    </p:bg>
    <p:spTree>
      <p:nvGrpSpPr>
        <p:cNvPr id="1" name=""/>
        <p:cNvGrpSpPr/>
        <p:nvPr/>
      </p:nvGrpSpPr>
      <p:grpSpPr>
        <a:xfrm>
          <a:off x="0" y="0"/>
          <a:ext cx="0" cy="0"/>
          <a:chOff x="0" y="0"/>
          <a:chExt cx="0" cy="0"/>
        </a:xfrm>
      </p:grpSpPr>
      <p:sp>
        <p:nvSpPr>
          <p:cNvPr id="0" name="Google Shape;10;p2"/>
          <p:cNvSpPr/>
          <p:nvPr/>
        </p:nvSpPr>
        <p:spPr>
          <a:xfrm rot="5400000">
            <a:off x="7500600" y="0"/>
            <a:ext cx="1643400" cy="1643400"/>
          </a:xfrm>
          <a:prstGeom prst="diagStripe">
            <a:avLst>
              <a:gd name="adj" fmla="val 0"/>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nvGrpSpPr>
          <p:cNvPr id="1" name="Google Shape;11;p2"/>
          <p:cNvGrpSpPr/>
          <p:nvPr/>
        </p:nvGrpSpPr>
        <p:grpSpPr>
          <a:xfrm>
            <a:off x="5760" y="-8280"/>
            <a:ext cx="5138280" cy="5152320"/>
            <a:chOff x="5760" y="-8280"/>
            <a:chExt cx="5138280" cy="5152320"/>
          </a:xfrm>
        </p:grpSpPr>
        <p:sp>
          <p:nvSpPr>
            <p:cNvPr id="2" name="Google Shape;12;p2"/>
            <p:cNvSpPr/>
            <p:nvPr/>
          </p:nvSpPr>
          <p:spPr>
            <a:xfrm rot="16200000">
              <a:off x="360" y="360"/>
              <a:ext cx="5152320" cy="5134680"/>
            </a:xfrm>
            <a:prstGeom prst="diagStripe">
              <a:avLst>
                <a:gd name="adj" fmla="val 50000"/>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3" name="Google Shape;13;p2"/>
            <p:cNvSpPr/>
            <p:nvPr/>
          </p:nvSpPr>
          <p:spPr>
            <a:xfrm rot="16200000">
              <a:off x="0" y="1142280"/>
              <a:ext cx="3996360" cy="3982320"/>
            </a:xfrm>
            <a:prstGeom prst="diagStripe">
              <a:avLst>
                <a:gd name="adj" fmla="val 58774"/>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 name="Google Shape;14;p2"/>
            <p:cNvSpPr/>
            <p:nvPr/>
          </p:nvSpPr>
          <p:spPr>
            <a:xfrm rot="16200000">
              <a:off x="1800" y="720"/>
              <a:ext cx="2299320" cy="229140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5" name="Google Shape;15;p2"/>
            <p:cNvSpPr/>
            <p:nvPr/>
          </p:nvSpPr>
          <p:spPr>
            <a:xfrm flipH="1">
              <a:off x="652680" y="588240"/>
              <a:ext cx="2299680" cy="229104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6" name="PlaceHolder 1"/>
          <p:cNvSpPr>
            <a:spLocks noGrp="1"/>
          </p:cNvSpPr>
          <p:nvPr>
            <p:ph type="title"/>
          </p:nvPr>
        </p:nvSpPr>
        <p:spPr>
          <a:xfrm>
            <a:off x="3537000" y="1578240"/>
            <a:ext cx="5017320" cy="1578600"/>
          </a:xfrm>
          <a:prstGeom prst="rect">
            <a:avLst/>
          </a:prstGeom>
          <a:noFill/>
          <a:ln w="0">
            <a:noFill/>
          </a:ln>
        </p:spPr>
        <p:txBody>
          <a:bodyPr lIns="91440" rIns="91440" tIns="91440" bIns="91440" anchor="t">
            <a:normAutofit/>
          </a:bodyPr>
          <a:p>
            <a:pPr indent="0">
              <a:buNone/>
            </a:pPr>
            <a:r>
              <a:rPr b="0" lang="fr-FR" sz="4000" strike="noStrike" u="none">
                <a:solidFill>
                  <a:srgbClr val="000000"/>
                </a:solidFill>
                <a:effectLst/>
                <a:uFillTx/>
                <a:latin typeface="Arial"/>
              </a:rPr>
              <a:t>Cliquez pour éditer le format du texte-titre</a:t>
            </a:r>
            <a:endParaRPr b="0" lang="fr-FR" sz="4000" strike="noStrike" u="none">
              <a:solidFill>
                <a:srgbClr val="000000"/>
              </a:solidFill>
              <a:effectLst/>
              <a:uFillTx/>
              <a:latin typeface="Arial"/>
            </a:endParaRPr>
          </a:p>
        </p:txBody>
      </p:sp>
      <p:sp>
        <p:nvSpPr>
          <p:cNvPr id="7"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548588C1-F527-429B-A911-3B5BF82BAC46}"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
        <p:nvSpPr>
          <p:cNvPr id="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Cliquez pour éditer le format du plan de texte</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niveau de plan</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Troisième niveau de plan</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Quatrième niveau de plan</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dk1"/>
        </a:solidFill>
      </p:bgPr>
    </p:bg>
    <p:spTree>
      <p:nvGrpSpPr>
        <p:cNvPr id="1" name=""/>
        <p:cNvGrpSpPr/>
        <p:nvPr/>
      </p:nvGrpSpPr>
      <p:grpSpPr>
        <a:xfrm>
          <a:off x="0" y="0"/>
          <a:ext cx="0" cy="0"/>
          <a:chOff x="0" y="0"/>
          <a:chExt cx="0" cy="0"/>
        </a:xfrm>
      </p:grpSpPr>
      <p:grpSp>
        <p:nvGrpSpPr>
          <p:cNvPr id="98" name="Google Shape;92;p9"/>
          <p:cNvGrpSpPr/>
          <p:nvPr/>
        </p:nvGrpSpPr>
        <p:grpSpPr>
          <a:xfrm>
            <a:off x="0" y="381240"/>
            <a:ext cx="1037520" cy="1015920"/>
            <a:chOff x="0" y="381240"/>
            <a:chExt cx="1037520" cy="1015920"/>
          </a:xfrm>
        </p:grpSpPr>
        <p:sp>
          <p:nvSpPr>
            <p:cNvPr id="99" name="Google Shape;93;p9"/>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100" name="Google Shape;94;p9"/>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101" name="PlaceHolder 1"/>
          <p:cNvSpPr>
            <a:spLocks noGrp="1"/>
          </p:cNvSpPr>
          <p:nvPr>
            <p:ph type="title"/>
          </p:nvPr>
        </p:nvSpPr>
        <p:spPr>
          <a:xfrm>
            <a:off x="1297440" y="1658160"/>
            <a:ext cx="3035880" cy="1751400"/>
          </a:xfrm>
          <a:prstGeom prst="rect">
            <a:avLst/>
          </a:prstGeom>
          <a:noFill/>
          <a:ln w="0">
            <a:noFill/>
          </a:ln>
        </p:spPr>
        <p:txBody>
          <a:bodyPr lIns="91440" rIns="91440" tIns="91440" bIns="91440" anchor="t">
            <a:normAutofit/>
          </a:bodyPr>
          <a:p>
            <a:pPr indent="0">
              <a:buNone/>
            </a:pPr>
            <a:r>
              <a:rPr b="0" lang="fr-FR" sz="2400" strike="noStrike" u="none">
                <a:solidFill>
                  <a:srgbClr val="000000"/>
                </a:solidFill>
                <a:effectLst/>
                <a:uFillTx/>
                <a:latin typeface="Arial"/>
              </a:rPr>
              <a:t>Cliquez pour éditer le format du texte-titre</a:t>
            </a:r>
            <a:endParaRPr b="0" lang="fr-FR" sz="2400" strike="noStrike" u="none">
              <a:solidFill>
                <a:srgbClr val="000000"/>
              </a:solidFill>
              <a:effectLst/>
              <a:uFillTx/>
              <a:latin typeface="Arial"/>
            </a:endParaRPr>
          </a:p>
        </p:txBody>
      </p:sp>
      <p:sp>
        <p:nvSpPr>
          <p:cNvPr id="102" name="PlaceHolder 2"/>
          <p:cNvSpPr>
            <a:spLocks noGrp="1"/>
          </p:cNvSpPr>
          <p:nvPr>
            <p:ph type="body"/>
          </p:nvPr>
        </p:nvSpPr>
        <p:spPr>
          <a:xfrm>
            <a:off x="4648320" y="1696680"/>
            <a:ext cx="3676320" cy="2347200"/>
          </a:xfrm>
          <a:prstGeom prst="rect">
            <a:avLst/>
          </a:prstGeom>
          <a:noFill/>
          <a:ln w="0">
            <a:noFill/>
          </a:ln>
        </p:spPr>
        <p:txBody>
          <a:bodyPr lIns="91440" rIns="91440" tIns="91440" bIns="91440" anchor="t">
            <a:normAutofit fontScale="85000" lnSpcReduction="19999"/>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103"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777E7305-EC17-46E3-B014-02727A4DF5F9}"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dk1"/>
        </a:solidFill>
      </p:bgPr>
    </p:bg>
    <p:spTree>
      <p:nvGrpSpPr>
        <p:cNvPr id="1" name=""/>
        <p:cNvGrpSpPr/>
        <p:nvPr/>
      </p:nvGrpSpPr>
      <p:grpSpPr>
        <a:xfrm>
          <a:off x="0" y="0"/>
          <a:ext cx="0" cy="0"/>
          <a:chOff x="0" y="0"/>
          <a:chExt cx="0" cy="0"/>
        </a:xfrm>
      </p:grpSpPr>
      <p:grpSp>
        <p:nvGrpSpPr>
          <p:cNvPr id="104" name="Google Shape;100;p10"/>
          <p:cNvGrpSpPr/>
          <p:nvPr/>
        </p:nvGrpSpPr>
        <p:grpSpPr>
          <a:xfrm>
            <a:off x="0" y="4129200"/>
            <a:ext cx="698400" cy="683640"/>
            <a:chOff x="0" y="4129200"/>
            <a:chExt cx="698400" cy="683640"/>
          </a:xfrm>
        </p:grpSpPr>
        <p:sp>
          <p:nvSpPr>
            <p:cNvPr id="105" name="Google Shape;101;p10"/>
            <p:cNvSpPr/>
            <p:nvPr/>
          </p:nvSpPr>
          <p:spPr>
            <a:xfrm rot="16200000">
              <a:off x="0" y="4129200"/>
              <a:ext cx="544320" cy="544320"/>
            </a:xfrm>
            <a:prstGeom prst="diagStripe">
              <a:avLst>
                <a:gd name="adj" fmla="val 50000"/>
              </a:avLst>
            </a:prstGeom>
            <a:solidFill>
              <a:schemeClr val="lt1">
                <a:alpha val="1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06" name="Google Shape;102;p10"/>
            <p:cNvSpPr/>
            <p:nvPr/>
          </p:nvSpPr>
          <p:spPr>
            <a:xfrm flipH="1">
              <a:off x="154080" y="4268520"/>
              <a:ext cx="544320" cy="544320"/>
            </a:xfrm>
            <a:prstGeom prst="diagStripe">
              <a:avLst>
                <a:gd name="adj" fmla="val 50000"/>
              </a:avLst>
            </a:prstGeom>
            <a:solidFill>
              <a:schemeClr val="lt1">
                <a:alpha val="10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107" name="PlaceHolder 1"/>
          <p:cNvSpPr>
            <a:spLocks noGrp="1"/>
          </p:cNvSpPr>
          <p:nvPr>
            <p:ph type="body"/>
          </p:nvPr>
        </p:nvSpPr>
        <p:spPr>
          <a:xfrm>
            <a:off x="812880" y="4305240"/>
            <a:ext cx="6935760" cy="523440"/>
          </a:xfrm>
          <a:prstGeom prst="rect">
            <a:avLst/>
          </a:prstGeom>
          <a:noFill/>
          <a:ln w="0">
            <a:noFill/>
          </a:ln>
        </p:spPr>
        <p:txBody>
          <a:bodyPr lIns="91440" rIns="91440" tIns="91440" bIns="91440" anchor="ctr">
            <a:normAutofit fontScale="25000" lnSpcReduction="19999"/>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108"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F843970C-9360-4D8B-8831-5B57494823A3}"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_">
    <p:bg>
      <p:bgPr>
        <a:solidFill>
          <a:schemeClr val="dk1"/>
        </a:solidFill>
      </p:bgPr>
    </p:bg>
    <p:spTree>
      <p:nvGrpSpPr>
        <p:cNvPr id="1" name=""/>
        <p:cNvGrpSpPr/>
        <p:nvPr/>
      </p:nvGrpSpPr>
      <p:grpSpPr>
        <a:xfrm>
          <a:off x="0" y="0"/>
          <a:ext cx="0" cy="0"/>
          <a:chOff x="0" y="0"/>
          <a:chExt cx="0" cy="0"/>
        </a:xfrm>
      </p:grpSpPr>
      <p:grpSp>
        <p:nvGrpSpPr>
          <p:cNvPr id="109" name="Google Shape;42;p4"/>
          <p:cNvGrpSpPr/>
          <p:nvPr/>
        </p:nvGrpSpPr>
        <p:grpSpPr>
          <a:xfrm>
            <a:off x="0" y="381240"/>
            <a:ext cx="1037520" cy="1015920"/>
            <a:chOff x="0" y="381240"/>
            <a:chExt cx="1037520" cy="1015920"/>
          </a:xfrm>
        </p:grpSpPr>
        <p:sp>
          <p:nvSpPr>
            <p:cNvPr id="110" name="Google Shape;43;p4"/>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endParaRPr b="0" lang="fr-FR" sz="1400" strike="noStrike" u="none">
                <a:solidFill>
                  <a:srgbClr val="ffffff"/>
                </a:solidFill>
                <a:effectLst/>
                <a:uFillTx/>
                <a:latin typeface="Arial"/>
              </a:endParaRPr>
            </a:p>
          </p:txBody>
        </p:sp>
        <p:sp>
          <p:nvSpPr>
            <p:cNvPr id="111" name="Google Shape;44;p4"/>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endParaRPr b="0" lang="fr-FR" sz="1400" strike="noStrike" u="none">
                <a:solidFill>
                  <a:srgbClr val="000000"/>
                </a:solidFill>
                <a:effectLst/>
                <a:uFillTx/>
                <a:latin typeface="Arial"/>
              </a:endParaRPr>
            </a:p>
          </p:txBody>
        </p:sp>
      </p:grpSp>
      <p:sp>
        <p:nvSpPr>
          <p:cNvPr id="112"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a:bodyPr>
          <a:p>
            <a:pPr indent="0">
              <a:buNone/>
            </a:pPr>
            <a:r>
              <a:rPr b="0" lang="fr-FR" sz="2400" strike="noStrike" u="none">
                <a:solidFill>
                  <a:srgbClr val="000000"/>
                </a:solidFill>
                <a:effectLst/>
                <a:uFillTx/>
                <a:latin typeface="Arial"/>
              </a:rPr>
              <a:t>Cliquez pour éditer le format du texte-titre</a:t>
            </a:r>
            <a:endParaRPr b="0" lang="fr-FR" sz="2400" strike="noStrike" u="none">
              <a:solidFill>
                <a:srgbClr val="000000"/>
              </a:solidFill>
              <a:effectLst/>
              <a:uFillTx/>
              <a:latin typeface="Arial"/>
            </a:endParaRPr>
          </a:p>
        </p:txBody>
      </p:sp>
      <p:sp>
        <p:nvSpPr>
          <p:cNvPr id="113" name="PlaceHolder 2"/>
          <p:cNvSpPr>
            <a:spLocks noGrp="1"/>
          </p:cNvSpPr>
          <p:nvPr>
            <p:ph type="body"/>
          </p:nvPr>
        </p:nvSpPr>
        <p:spPr>
          <a:xfrm>
            <a:off x="1297440" y="1567440"/>
            <a:ext cx="7038720" cy="2910960"/>
          </a:xfrm>
          <a:prstGeom prst="rect">
            <a:avLst/>
          </a:prstGeom>
          <a:noFill/>
          <a:ln w="0">
            <a:noFill/>
          </a:ln>
        </p:spPr>
        <p:txBody>
          <a:bodyPr lIns="91440" rIns="91440" tIns="91440" bIns="91440" anchor="t">
            <a:normAutofit/>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114" name="PlaceHolder 3"/>
          <p:cNvSpPr>
            <a:spLocks noGrp="1"/>
          </p:cNvSpPr>
          <p:nvPr>
            <p:ph type="sldNum" idx="1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01BFB4DC-E143-40BF-AD0B-DDB5F7BCB7CF}"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__">
    <p:bg>
      <p:bgPr>
        <a:solidFill>
          <a:schemeClr val="dk1"/>
        </a:solidFill>
      </p:bgPr>
    </p:bg>
    <p:spTree>
      <p:nvGrpSpPr>
        <p:cNvPr id="1" name=""/>
        <p:cNvGrpSpPr/>
        <p:nvPr/>
      </p:nvGrpSpPr>
      <p:grpSpPr>
        <a:xfrm>
          <a:off x="0" y="0"/>
          <a:ext cx="0" cy="0"/>
          <a:chOff x="0" y="0"/>
          <a:chExt cx="0" cy="0"/>
        </a:xfrm>
      </p:grpSpPr>
      <p:grpSp>
        <p:nvGrpSpPr>
          <p:cNvPr id="115" name="Google Shape;42;p4"/>
          <p:cNvGrpSpPr/>
          <p:nvPr/>
        </p:nvGrpSpPr>
        <p:grpSpPr>
          <a:xfrm>
            <a:off x="0" y="381240"/>
            <a:ext cx="1037520" cy="1015920"/>
            <a:chOff x="0" y="381240"/>
            <a:chExt cx="1037520" cy="1015920"/>
          </a:xfrm>
        </p:grpSpPr>
        <p:sp>
          <p:nvSpPr>
            <p:cNvPr id="116" name="Google Shape;43;p4"/>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endParaRPr b="0" lang="fr-FR" sz="1400" strike="noStrike" u="none">
                <a:solidFill>
                  <a:srgbClr val="ffffff"/>
                </a:solidFill>
                <a:effectLst/>
                <a:uFillTx/>
                <a:latin typeface="Arial"/>
              </a:endParaRPr>
            </a:p>
          </p:txBody>
        </p:sp>
        <p:sp>
          <p:nvSpPr>
            <p:cNvPr id="117" name="Google Shape;44;p4"/>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endParaRPr b="0" lang="fr-FR" sz="1400" strike="noStrike" u="none">
                <a:solidFill>
                  <a:srgbClr val="000000"/>
                </a:solidFill>
                <a:effectLst/>
                <a:uFillTx/>
                <a:latin typeface="Arial"/>
              </a:endParaRPr>
            </a:p>
          </p:txBody>
        </p:sp>
      </p:grpSp>
      <p:sp>
        <p:nvSpPr>
          <p:cNvPr id="118"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a:bodyPr>
          <a:p>
            <a:pPr indent="0">
              <a:buNone/>
            </a:pPr>
            <a:r>
              <a:rPr b="0" lang="fr-FR" sz="2400" strike="noStrike" u="none">
                <a:solidFill>
                  <a:srgbClr val="000000"/>
                </a:solidFill>
                <a:effectLst/>
                <a:uFillTx/>
                <a:latin typeface="Arial"/>
              </a:rPr>
              <a:t>Cliquez pour éditer le format du texte-titre</a:t>
            </a:r>
            <a:endParaRPr b="0" lang="fr-FR" sz="2400" strike="noStrike" u="none">
              <a:solidFill>
                <a:srgbClr val="000000"/>
              </a:solidFill>
              <a:effectLst/>
              <a:uFillTx/>
              <a:latin typeface="Arial"/>
            </a:endParaRPr>
          </a:p>
        </p:txBody>
      </p:sp>
      <p:sp>
        <p:nvSpPr>
          <p:cNvPr id="119" name="PlaceHolder 2"/>
          <p:cNvSpPr>
            <a:spLocks noGrp="1"/>
          </p:cNvSpPr>
          <p:nvPr>
            <p:ph type="body"/>
          </p:nvPr>
        </p:nvSpPr>
        <p:spPr>
          <a:xfrm>
            <a:off x="1297440" y="1567440"/>
            <a:ext cx="7038720" cy="2910960"/>
          </a:xfrm>
          <a:prstGeom prst="rect">
            <a:avLst/>
          </a:prstGeom>
          <a:noFill/>
          <a:ln w="0">
            <a:noFill/>
          </a:ln>
        </p:spPr>
        <p:txBody>
          <a:bodyPr lIns="91440" rIns="91440" tIns="91440" bIns="91440" anchor="t">
            <a:normAutofit/>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120" name="PlaceHolder 3"/>
          <p:cNvSpPr>
            <a:spLocks noGrp="1"/>
          </p:cNvSpPr>
          <p:nvPr>
            <p:ph type="sldNum" idx="1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9104C2C7-D00A-4167-8F41-5056ECE2D821}"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___">
    <p:bg>
      <p:bgPr>
        <a:solidFill>
          <a:schemeClr val="dk1"/>
        </a:solidFill>
      </p:bgPr>
    </p:bg>
    <p:spTree>
      <p:nvGrpSpPr>
        <p:cNvPr id="1" name=""/>
        <p:cNvGrpSpPr/>
        <p:nvPr/>
      </p:nvGrpSpPr>
      <p:grpSpPr>
        <a:xfrm>
          <a:off x="0" y="0"/>
          <a:ext cx="0" cy="0"/>
          <a:chOff x="0" y="0"/>
          <a:chExt cx="0" cy="0"/>
        </a:xfrm>
      </p:grpSpPr>
      <p:grpSp>
        <p:nvGrpSpPr>
          <p:cNvPr id="121" name="Google Shape;42;p4"/>
          <p:cNvGrpSpPr/>
          <p:nvPr/>
        </p:nvGrpSpPr>
        <p:grpSpPr>
          <a:xfrm>
            <a:off x="0" y="381240"/>
            <a:ext cx="1037520" cy="1015920"/>
            <a:chOff x="0" y="381240"/>
            <a:chExt cx="1037520" cy="1015920"/>
          </a:xfrm>
        </p:grpSpPr>
        <p:sp>
          <p:nvSpPr>
            <p:cNvPr id="122" name="Google Shape;43;p4"/>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endParaRPr b="0" lang="fr-FR" sz="1400" strike="noStrike" u="none">
                <a:solidFill>
                  <a:srgbClr val="ffffff"/>
                </a:solidFill>
                <a:effectLst/>
                <a:uFillTx/>
                <a:latin typeface="Arial"/>
              </a:endParaRPr>
            </a:p>
          </p:txBody>
        </p:sp>
        <p:sp>
          <p:nvSpPr>
            <p:cNvPr id="123" name="Google Shape;44;p4"/>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endParaRPr b="0" lang="fr-FR" sz="1400" strike="noStrike" u="none">
                <a:solidFill>
                  <a:srgbClr val="000000"/>
                </a:solidFill>
                <a:effectLst/>
                <a:uFillTx/>
                <a:latin typeface="Arial"/>
              </a:endParaRPr>
            </a:p>
          </p:txBody>
        </p:sp>
      </p:grpSp>
      <p:sp>
        <p:nvSpPr>
          <p:cNvPr id="124"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a:bodyPr>
          <a:p>
            <a:pPr indent="0">
              <a:buNone/>
            </a:pPr>
            <a:r>
              <a:rPr b="0" lang="fr-FR" sz="2400" strike="noStrike" u="none">
                <a:solidFill>
                  <a:srgbClr val="000000"/>
                </a:solidFill>
                <a:effectLst/>
                <a:uFillTx/>
                <a:latin typeface="Arial"/>
              </a:rPr>
              <a:t>Cliquez pour éditer le format du texte-titre</a:t>
            </a:r>
            <a:endParaRPr b="0" lang="fr-FR" sz="2400" strike="noStrike" u="none">
              <a:solidFill>
                <a:srgbClr val="000000"/>
              </a:solidFill>
              <a:effectLst/>
              <a:uFillTx/>
              <a:latin typeface="Arial"/>
            </a:endParaRPr>
          </a:p>
        </p:txBody>
      </p:sp>
      <p:sp>
        <p:nvSpPr>
          <p:cNvPr id="125" name="PlaceHolder 2"/>
          <p:cNvSpPr>
            <a:spLocks noGrp="1"/>
          </p:cNvSpPr>
          <p:nvPr>
            <p:ph type="body"/>
          </p:nvPr>
        </p:nvSpPr>
        <p:spPr>
          <a:xfrm>
            <a:off x="1297440" y="1567440"/>
            <a:ext cx="7038720" cy="2910960"/>
          </a:xfrm>
          <a:prstGeom prst="rect">
            <a:avLst/>
          </a:prstGeom>
          <a:noFill/>
          <a:ln w="0">
            <a:noFill/>
          </a:ln>
        </p:spPr>
        <p:txBody>
          <a:bodyPr lIns="91440" rIns="91440" tIns="91440" bIns="91440" anchor="t">
            <a:normAutofit/>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126" name="PlaceHolder 3"/>
          <p:cNvSpPr>
            <a:spLocks noGrp="1"/>
          </p:cNvSpPr>
          <p:nvPr>
            <p:ph type="sldNum" idx="1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A5949643-83A2-4279-A991-0C5DDA438551}"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dk1"/>
        </a:solidFill>
      </p:bgPr>
    </p:bg>
    <p:spTree>
      <p:nvGrpSpPr>
        <p:cNvPr id="1" name=""/>
        <p:cNvGrpSpPr/>
        <p:nvPr/>
      </p:nvGrpSpPr>
      <p:grpSpPr>
        <a:xfrm>
          <a:off x="0" y="0"/>
          <a:ext cx="0" cy="0"/>
          <a:chOff x="0" y="0"/>
          <a:chExt cx="0" cy="0"/>
        </a:xfrm>
      </p:grpSpPr>
      <p:grpSp>
        <p:nvGrpSpPr>
          <p:cNvPr id="9" name="Google Shape;106;p11"/>
          <p:cNvGrpSpPr/>
          <p:nvPr/>
        </p:nvGrpSpPr>
        <p:grpSpPr>
          <a:xfrm>
            <a:off x="4406760" y="0"/>
            <a:ext cx="4737240" cy="5142960"/>
            <a:chOff x="4406760" y="0"/>
            <a:chExt cx="4737240" cy="5142960"/>
          </a:xfrm>
        </p:grpSpPr>
        <p:sp>
          <p:nvSpPr>
            <p:cNvPr id="10" name="Google Shape;107;p11"/>
            <p:cNvSpPr/>
            <p:nvPr/>
          </p:nvSpPr>
          <p:spPr>
            <a:xfrm rot="5400000">
              <a:off x="4408200" y="-1800"/>
              <a:ext cx="4733640" cy="4737240"/>
            </a:xfrm>
            <a:prstGeom prst="diagStripe">
              <a:avLst>
                <a:gd name="adj" fmla="val 49469"/>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1" name="Google Shape;108;p11"/>
            <p:cNvSpPr/>
            <p:nvPr/>
          </p:nvSpPr>
          <p:spPr>
            <a:xfrm rot="5400000">
              <a:off x="4841280" y="5400"/>
              <a:ext cx="4297680" cy="4286520"/>
            </a:xfrm>
            <a:prstGeom prst="diagStripe">
              <a:avLst>
                <a:gd name="adj" fmla="val 0"/>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2" name="Google Shape;109;p11"/>
            <p:cNvSpPr/>
            <p:nvPr/>
          </p:nvSpPr>
          <p:spPr>
            <a:xfrm rot="16200000">
              <a:off x="5618520" y="12366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3" name="Google Shape;110;p11"/>
            <p:cNvSpPr/>
            <p:nvPr/>
          </p:nvSpPr>
          <p:spPr>
            <a:xfrm flipH="1">
              <a:off x="5850000" y="14439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4" name="Google Shape;111;p11"/>
            <p:cNvSpPr/>
            <p:nvPr/>
          </p:nvSpPr>
          <p:spPr>
            <a:xfrm rot="16200000">
              <a:off x="5987160" y="24696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5" name="Google Shape;112;p11"/>
            <p:cNvSpPr/>
            <p:nvPr/>
          </p:nvSpPr>
          <p:spPr>
            <a:xfrm flipH="1">
              <a:off x="6222240" y="26769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6" name="Google Shape;113;p11"/>
            <p:cNvSpPr/>
            <p:nvPr/>
          </p:nvSpPr>
          <p:spPr>
            <a:xfrm rot="16200000">
              <a:off x="6675480" y="186228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7" name="Google Shape;114;p11"/>
            <p:cNvSpPr/>
            <p:nvPr/>
          </p:nvSpPr>
          <p:spPr>
            <a:xfrm flipH="1">
              <a:off x="6908040" y="206964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8" name="Google Shape;115;p11"/>
            <p:cNvSpPr/>
            <p:nvPr/>
          </p:nvSpPr>
          <p:spPr>
            <a:xfrm rot="16200000">
              <a:off x="6861240" y="247788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9" name="Google Shape;116;p11"/>
            <p:cNvSpPr/>
            <p:nvPr/>
          </p:nvSpPr>
          <p:spPr>
            <a:xfrm flipH="1">
              <a:off x="7965360" y="26928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20" name="Google Shape;117;p11"/>
            <p:cNvSpPr/>
            <p:nvPr/>
          </p:nvSpPr>
          <p:spPr>
            <a:xfrm flipH="1">
              <a:off x="8145000" y="33087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21" name="Google Shape;118;p11"/>
            <p:cNvSpPr/>
            <p:nvPr/>
          </p:nvSpPr>
          <p:spPr>
            <a:xfrm rot="16200000">
              <a:off x="7047720" y="309528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22" name="Google Shape;119;p11"/>
            <p:cNvSpPr/>
            <p:nvPr/>
          </p:nvSpPr>
          <p:spPr>
            <a:xfrm flipH="1">
              <a:off x="7276680" y="33026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23" name="Google Shape;120;p11"/>
            <p:cNvSpPr/>
            <p:nvPr/>
          </p:nvSpPr>
          <p:spPr>
            <a:xfrm rot="16200000">
              <a:off x="7227360" y="371088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24" name="Google Shape;121;p11"/>
            <p:cNvSpPr/>
            <p:nvPr/>
          </p:nvSpPr>
          <p:spPr>
            <a:xfrm flipH="1">
              <a:off x="7462440" y="39182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25" name="Google Shape;122;p11"/>
            <p:cNvSpPr/>
            <p:nvPr/>
          </p:nvSpPr>
          <p:spPr>
            <a:xfrm rot="16200000">
              <a:off x="8102520" y="37188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26" name="Google Shape;123;p11"/>
            <p:cNvSpPr/>
            <p:nvPr/>
          </p:nvSpPr>
          <p:spPr>
            <a:xfrm flipH="1">
              <a:off x="8334360" y="39258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27" name="Google Shape;124;p11"/>
            <p:cNvSpPr/>
            <p:nvPr/>
          </p:nvSpPr>
          <p:spPr>
            <a:xfrm rot="16200000">
              <a:off x="8288280" y="43344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28" name="PlaceHolder 1"/>
          <p:cNvSpPr>
            <a:spLocks noGrp="1"/>
          </p:cNvSpPr>
          <p:nvPr>
            <p:ph type="title"/>
          </p:nvPr>
        </p:nvSpPr>
        <p:spPr>
          <a:xfrm>
            <a:off x="823680" y="1284840"/>
            <a:ext cx="4775760" cy="1300320"/>
          </a:xfrm>
          <a:prstGeom prst="rect">
            <a:avLst/>
          </a:prstGeom>
          <a:noFill/>
          <a:ln w="0">
            <a:noFill/>
          </a:ln>
        </p:spPr>
        <p:txBody>
          <a:bodyPr lIns="91440" rIns="91440" tIns="91440" bIns="91440" anchor="t">
            <a:normAutofit lnSpcReduction="9999"/>
          </a:bodyPr>
          <a:p>
            <a:pPr indent="0">
              <a:lnSpc>
                <a:spcPct val="100000"/>
              </a:lnSpc>
              <a:buNone/>
            </a:pPr>
            <a:r>
              <a:rPr b="0" lang="fr-FR" sz="8000" strike="noStrike" u="none">
                <a:solidFill>
                  <a:schemeClr val="lt1"/>
                </a:solidFill>
                <a:effectLst/>
                <a:uFillTx/>
                <a:latin typeface="Montserrat"/>
                <a:ea typeface="Montserrat"/>
              </a:rPr>
              <a:t>xx%</a:t>
            </a:r>
            <a:endParaRPr b="0" lang="fr-FR" sz="8000" strike="noStrike" u="none">
              <a:solidFill>
                <a:srgbClr val="000000"/>
              </a:solidFill>
              <a:effectLst/>
              <a:uFillTx/>
              <a:latin typeface="Arial"/>
            </a:endParaRPr>
          </a:p>
        </p:txBody>
      </p:sp>
      <p:sp>
        <p:nvSpPr>
          <p:cNvPr id="29" name="PlaceHolder 2"/>
          <p:cNvSpPr>
            <a:spLocks noGrp="1"/>
          </p:cNvSpPr>
          <p:nvPr>
            <p:ph type="body"/>
          </p:nvPr>
        </p:nvSpPr>
        <p:spPr>
          <a:xfrm>
            <a:off x="823680" y="2643120"/>
            <a:ext cx="4775760" cy="1218600"/>
          </a:xfrm>
          <a:prstGeom prst="rect">
            <a:avLst/>
          </a:prstGeom>
          <a:noFill/>
          <a:ln w="0">
            <a:noFill/>
          </a:ln>
        </p:spPr>
        <p:txBody>
          <a:bodyPr lIns="91440" rIns="91440" tIns="91440" bIns="91440" anchor="t">
            <a:normAutofit fontScale="62500" lnSpcReduction="19999"/>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30"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3ADBDBF3-97E8-46BC-A87D-2F09E07A7957}"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dk1"/>
        </a:solidFill>
      </p:bgPr>
    </p:bg>
    <p:spTree>
      <p:nvGrpSpPr>
        <p:cNvPr id="1" name=""/>
        <p:cNvGrpSpPr/>
        <p:nvPr/>
      </p:nvGrpSpPr>
      <p:grpSpPr>
        <a:xfrm>
          <a:off x="0" y="0"/>
          <a:ext cx="0" cy="0"/>
          <a:chOff x="0" y="0"/>
          <a:chExt cx="0" cy="0"/>
        </a:xfrm>
      </p:grpSpPr>
      <p:grpSp>
        <p:nvGrpSpPr>
          <p:cNvPr id="32" name="Google Shape;20;p3"/>
          <p:cNvGrpSpPr/>
          <p:nvPr/>
        </p:nvGrpSpPr>
        <p:grpSpPr>
          <a:xfrm>
            <a:off x="4406760" y="0"/>
            <a:ext cx="4737240" cy="5142960"/>
            <a:chOff x="4406760" y="0"/>
            <a:chExt cx="4737240" cy="5142960"/>
          </a:xfrm>
        </p:grpSpPr>
        <p:sp>
          <p:nvSpPr>
            <p:cNvPr id="33" name="Google Shape;21;p3"/>
            <p:cNvSpPr/>
            <p:nvPr/>
          </p:nvSpPr>
          <p:spPr>
            <a:xfrm rot="5400000">
              <a:off x="4408200" y="-1800"/>
              <a:ext cx="4733640" cy="4737240"/>
            </a:xfrm>
            <a:prstGeom prst="diagStripe">
              <a:avLst>
                <a:gd name="adj" fmla="val 49469"/>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34" name="Google Shape;22;p3"/>
            <p:cNvSpPr/>
            <p:nvPr/>
          </p:nvSpPr>
          <p:spPr>
            <a:xfrm rot="5400000">
              <a:off x="4841280" y="5400"/>
              <a:ext cx="4297680" cy="4286520"/>
            </a:xfrm>
            <a:prstGeom prst="diagStripe">
              <a:avLst>
                <a:gd name="adj" fmla="val 0"/>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35" name="Google Shape;23;p3"/>
            <p:cNvSpPr/>
            <p:nvPr/>
          </p:nvSpPr>
          <p:spPr>
            <a:xfrm rot="16200000">
              <a:off x="5618520" y="12366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36" name="Google Shape;24;p3"/>
            <p:cNvSpPr/>
            <p:nvPr/>
          </p:nvSpPr>
          <p:spPr>
            <a:xfrm flipH="1">
              <a:off x="5850000" y="14439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37" name="Google Shape;25;p3"/>
            <p:cNvSpPr/>
            <p:nvPr/>
          </p:nvSpPr>
          <p:spPr>
            <a:xfrm rot="16200000">
              <a:off x="5987160" y="24696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38" name="Google Shape;26;p3"/>
            <p:cNvSpPr/>
            <p:nvPr/>
          </p:nvSpPr>
          <p:spPr>
            <a:xfrm flipH="1">
              <a:off x="6222240" y="26769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39" name="Google Shape;27;p3"/>
            <p:cNvSpPr/>
            <p:nvPr/>
          </p:nvSpPr>
          <p:spPr>
            <a:xfrm rot="16200000">
              <a:off x="6675480" y="186228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0" name="Google Shape;28;p3"/>
            <p:cNvSpPr/>
            <p:nvPr/>
          </p:nvSpPr>
          <p:spPr>
            <a:xfrm flipH="1">
              <a:off x="6908040" y="206964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1" name="Google Shape;29;p3"/>
            <p:cNvSpPr/>
            <p:nvPr/>
          </p:nvSpPr>
          <p:spPr>
            <a:xfrm rot="16200000">
              <a:off x="6861240" y="247788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2" name="Google Shape;30;p3"/>
            <p:cNvSpPr/>
            <p:nvPr/>
          </p:nvSpPr>
          <p:spPr>
            <a:xfrm flipH="1">
              <a:off x="7965360" y="26928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3" name="Google Shape;31;p3"/>
            <p:cNvSpPr/>
            <p:nvPr/>
          </p:nvSpPr>
          <p:spPr>
            <a:xfrm flipH="1">
              <a:off x="8145000" y="33087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4" name="Google Shape;32;p3"/>
            <p:cNvSpPr/>
            <p:nvPr/>
          </p:nvSpPr>
          <p:spPr>
            <a:xfrm rot="16200000">
              <a:off x="7047720" y="309528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5" name="Google Shape;33;p3"/>
            <p:cNvSpPr/>
            <p:nvPr/>
          </p:nvSpPr>
          <p:spPr>
            <a:xfrm flipH="1">
              <a:off x="7276680" y="33026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6" name="Google Shape;34;p3"/>
            <p:cNvSpPr/>
            <p:nvPr/>
          </p:nvSpPr>
          <p:spPr>
            <a:xfrm rot="16200000">
              <a:off x="7227360" y="371088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47" name="Google Shape;35;p3"/>
            <p:cNvSpPr/>
            <p:nvPr/>
          </p:nvSpPr>
          <p:spPr>
            <a:xfrm flipH="1">
              <a:off x="7462440" y="39182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8" name="Google Shape;36;p3"/>
            <p:cNvSpPr/>
            <p:nvPr/>
          </p:nvSpPr>
          <p:spPr>
            <a:xfrm rot="16200000">
              <a:off x="8102520" y="37188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9" name="Google Shape;37;p3"/>
            <p:cNvSpPr/>
            <p:nvPr/>
          </p:nvSpPr>
          <p:spPr>
            <a:xfrm flipH="1">
              <a:off x="8334360" y="39258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50" name="Google Shape;38;p3"/>
            <p:cNvSpPr/>
            <p:nvPr/>
          </p:nvSpPr>
          <p:spPr>
            <a:xfrm rot="16200000">
              <a:off x="8288280" y="43344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51" name="PlaceHolder 1"/>
          <p:cNvSpPr>
            <a:spLocks noGrp="1"/>
          </p:cNvSpPr>
          <p:nvPr>
            <p:ph type="title"/>
          </p:nvPr>
        </p:nvSpPr>
        <p:spPr>
          <a:xfrm>
            <a:off x="823680" y="2053080"/>
            <a:ext cx="4586760" cy="1148400"/>
          </a:xfrm>
          <a:prstGeom prst="rect">
            <a:avLst/>
          </a:prstGeom>
          <a:noFill/>
          <a:ln w="0">
            <a:noFill/>
          </a:ln>
        </p:spPr>
        <p:txBody>
          <a:bodyPr lIns="91440" rIns="91440" tIns="91440" bIns="91440" anchor="ctr">
            <a:normAutofit/>
          </a:bodyPr>
          <a:p>
            <a:pPr indent="0">
              <a:buNone/>
            </a:pPr>
            <a:r>
              <a:rPr b="0" lang="fr-FR" sz="2800" strike="noStrike" u="none">
                <a:solidFill>
                  <a:srgbClr val="000000"/>
                </a:solidFill>
                <a:effectLst/>
                <a:uFillTx/>
                <a:latin typeface="Arial"/>
              </a:rPr>
              <a:t>Cliquez pour éditer le format du texte-titre</a:t>
            </a:r>
            <a:endParaRPr b="0" lang="fr-FR" sz="2800" strike="noStrike" u="none">
              <a:solidFill>
                <a:srgbClr val="000000"/>
              </a:solidFill>
              <a:effectLst/>
              <a:uFillTx/>
              <a:latin typeface="Arial"/>
            </a:endParaRPr>
          </a:p>
        </p:txBody>
      </p:sp>
      <p:sp>
        <p:nvSpPr>
          <p:cNvPr id="52"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2B4A2DAA-1FFE-4E61-839C-C2444631DE03}"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dk1"/>
        </a:solidFill>
      </p:bgPr>
    </p:bg>
    <p:spTree>
      <p:nvGrpSpPr>
        <p:cNvPr id="1" name=""/>
        <p:cNvGrpSpPr/>
        <p:nvPr/>
      </p:nvGrpSpPr>
      <p:grpSpPr>
        <a:xfrm>
          <a:off x="0" y="0"/>
          <a:ext cx="0" cy="0"/>
          <a:chOff x="0" y="0"/>
          <a:chExt cx="0" cy="0"/>
        </a:xfrm>
      </p:grpSpPr>
      <p:grpSp>
        <p:nvGrpSpPr>
          <p:cNvPr id="77" name="Google Shape;70;p8"/>
          <p:cNvGrpSpPr/>
          <p:nvPr/>
        </p:nvGrpSpPr>
        <p:grpSpPr>
          <a:xfrm>
            <a:off x="4406760" y="0"/>
            <a:ext cx="4737240" cy="5143680"/>
            <a:chOff x="4406760" y="0"/>
            <a:chExt cx="4737240" cy="5143680"/>
          </a:xfrm>
        </p:grpSpPr>
        <p:sp>
          <p:nvSpPr>
            <p:cNvPr id="78" name="Google Shape;71;p8"/>
            <p:cNvSpPr/>
            <p:nvPr/>
          </p:nvSpPr>
          <p:spPr>
            <a:xfrm rot="5400000">
              <a:off x="4407840" y="-1440"/>
              <a:ext cx="4734360" cy="4737240"/>
            </a:xfrm>
            <a:prstGeom prst="diagStripe">
              <a:avLst>
                <a:gd name="adj" fmla="val 49469"/>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79" name="Google Shape;72;p8"/>
            <p:cNvSpPr/>
            <p:nvPr/>
          </p:nvSpPr>
          <p:spPr>
            <a:xfrm rot="5400000">
              <a:off x="4840920" y="5760"/>
              <a:ext cx="4298400" cy="4286520"/>
            </a:xfrm>
            <a:prstGeom prst="diagStripe">
              <a:avLst>
                <a:gd name="adj" fmla="val 0"/>
              </a:avLst>
            </a:prstGeom>
            <a:solidFill>
              <a:schemeClr val="lt1">
                <a:alpha val="3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0" name="Google Shape;73;p8"/>
            <p:cNvSpPr/>
            <p:nvPr/>
          </p:nvSpPr>
          <p:spPr>
            <a:xfrm rot="16200000">
              <a:off x="5618520" y="12369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1" name="Google Shape;74;p8"/>
            <p:cNvSpPr/>
            <p:nvPr/>
          </p:nvSpPr>
          <p:spPr>
            <a:xfrm flipH="1">
              <a:off x="5850000" y="14439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2" name="Google Shape;75;p8"/>
            <p:cNvSpPr/>
            <p:nvPr/>
          </p:nvSpPr>
          <p:spPr>
            <a:xfrm rot="16200000">
              <a:off x="5987160" y="24699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3" name="Google Shape;76;p8"/>
            <p:cNvSpPr/>
            <p:nvPr/>
          </p:nvSpPr>
          <p:spPr>
            <a:xfrm flipH="1">
              <a:off x="6222240" y="267732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4" name="Google Shape;77;p8"/>
            <p:cNvSpPr/>
            <p:nvPr/>
          </p:nvSpPr>
          <p:spPr>
            <a:xfrm rot="16200000">
              <a:off x="6675480" y="18626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5" name="Google Shape;78;p8"/>
            <p:cNvSpPr/>
            <p:nvPr/>
          </p:nvSpPr>
          <p:spPr>
            <a:xfrm flipH="1">
              <a:off x="6908040" y="206964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6" name="Google Shape;79;p8"/>
            <p:cNvSpPr/>
            <p:nvPr/>
          </p:nvSpPr>
          <p:spPr>
            <a:xfrm rot="16200000">
              <a:off x="6861240" y="24782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7" name="Google Shape;80;p8"/>
            <p:cNvSpPr/>
            <p:nvPr/>
          </p:nvSpPr>
          <p:spPr>
            <a:xfrm flipH="1">
              <a:off x="7965360" y="26931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8" name="Google Shape;81;p8"/>
            <p:cNvSpPr/>
            <p:nvPr/>
          </p:nvSpPr>
          <p:spPr>
            <a:xfrm flipH="1">
              <a:off x="8145000" y="330912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89" name="Google Shape;82;p8"/>
            <p:cNvSpPr/>
            <p:nvPr/>
          </p:nvSpPr>
          <p:spPr>
            <a:xfrm rot="16200000">
              <a:off x="7047720" y="30956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90" name="Google Shape;83;p8"/>
            <p:cNvSpPr/>
            <p:nvPr/>
          </p:nvSpPr>
          <p:spPr>
            <a:xfrm flipH="1">
              <a:off x="7276680" y="330264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91" name="Google Shape;84;p8"/>
            <p:cNvSpPr/>
            <p:nvPr/>
          </p:nvSpPr>
          <p:spPr>
            <a:xfrm rot="16200000">
              <a:off x="7227360" y="371160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92" name="Google Shape;85;p8"/>
            <p:cNvSpPr/>
            <p:nvPr/>
          </p:nvSpPr>
          <p:spPr>
            <a:xfrm flipH="1">
              <a:off x="7462440" y="391860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93" name="Google Shape;86;p8"/>
            <p:cNvSpPr/>
            <p:nvPr/>
          </p:nvSpPr>
          <p:spPr>
            <a:xfrm rot="16200000">
              <a:off x="8102520" y="37191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94" name="Google Shape;87;p8"/>
            <p:cNvSpPr/>
            <p:nvPr/>
          </p:nvSpPr>
          <p:spPr>
            <a:xfrm flipH="1">
              <a:off x="8334360" y="392616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95" name="Google Shape;88;p8"/>
            <p:cNvSpPr/>
            <p:nvPr/>
          </p:nvSpPr>
          <p:spPr>
            <a:xfrm rot="16200000">
              <a:off x="8288280" y="4335120"/>
              <a:ext cx="808560" cy="808560"/>
            </a:xfrm>
            <a:prstGeom prst="diagStripe">
              <a:avLst>
                <a:gd name="adj" fmla="val 50000"/>
              </a:avLst>
            </a:prstGeom>
            <a:solidFill>
              <a:schemeClr val="lt1">
                <a:alpha val="7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96" name="PlaceHolder 1"/>
          <p:cNvSpPr>
            <a:spLocks noGrp="1"/>
          </p:cNvSpPr>
          <p:nvPr>
            <p:ph type="title"/>
          </p:nvPr>
        </p:nvSpPr>
        <p:spPr>
          <a:xfrm>
            <a:off x="823680" y="866880"/>
            <a:ext cx="4586760" cy="3520800"/>
          </a:xfrm>
          <a:prstGeom prst="rect">
            <a:avLst/>
          </a:prstGeom>
          <a:noFill/>
          <a:ln w="0">
            <a:noFill/>
          </a:ln>
        </p:spPr>
        <p:txBody>
          <a:bodyPr lIns="91440" rIns="91440" tIns="91440" bIns="91440" anchor="ctr">
            <a:normAutofit/>
          </a:bodyPr>
          <a:p>
            <a:pPr indent="0">
              <a:buNone/>
            </a:pPr>
            <a:r>
              <a:rPr b="0" lang="fr-FR" sz="2800" strike="noStrike" u="none">
                <a:solidFill>
                  <a:srgbClr val="000000"/>
                </a:solidFill>
                <a:effectLst/>
                <a:uFillTx/>
                <a:latin typeface="Arial"/>
              </a:rPr>
              <a:t>Cliquez pour éditer le format du texte-titre</a:t>
            </a:r>
            <a:endParaRPr b="0" lang="fr-FR" sz="2800" strike="noStrike" u="none">
              <a:solidFill>
                <a:srgbClr val="000000"/>
              </a:solidFill>
              <a:effectLst/>
              <a:uFillTx/>
              <a:latin typeface="Arial"/>
            </a:endParaRPr>
          </a:p>
        </p:txBody>
      </p:sp>
      <p:sp>
        <p:nvSpPr>
          <p:cNvPr id="97"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43A8334D-9525-4BB7-AC6C-6B078A50348D}"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dk1"/>
        </a:solidFill>
      </p:bgPr>
    </p:bg>
    <p:spTree>
      <p:nvGrpSpPr>
        <p:cNvPr id="1" name=""/>
        <p:cNvGrpSpPr/>
        <p:nvPr/>
      </p:nvGrpSpPr>
      <p:grpSpPr>
        <a:xfrm>
          <a:off x="0" y="0"/>
          <a:ext cx="0" cy="0"/>
          <a:chOff x="0" y="0"/>
          <a:chExt cx="0" cy="0"/>
        </a:xfrm>
      </p:grpSpPr>
      <p:sp>
        <p:nvSpPr>
          <p:cNvPr id="31"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6DE11164-DA33-4ED6-A5F6-76350B005EF4}"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dk1"/>
        </a:solidFill>
      </p:bgPr>
    </p:bg>
    <p:spTree>
      <p:nvGrpSpPr>
        <p:cNvPr id="1" name=""/>
        <p:cNvGrpSpPr/>
        <p:nvPr/>
      </p:nvGrpSpPr>
      <p:grpSpPr>
        <a:xfrm>
          <a:off x="0" y="0"/>
          <a:ext cx="0" cy="0"/>
          <a:chOff x="0" y="0"/>
          <a:chExt cx="0" cy="0"/>
        </a:xfrm>
      </p:grpSpPr>
      <p:grpSp>
        <p:nvGrpSpPr>
          <p:cNvPr id="53" name="Google Shape;42;p4"/>
          <p:cNvGrpSpPr/>
          <p:nvPr/>
        </p:nvGrpSpPr>
        <p:grpSpPr>
          <a:xfrm>
            <a:off x="0" y="381240"/>
            <a:ext cx="1037520" cy="1015920"/>
            <a:chOff x="0" y="381240"/>
            <a:chExt cx="1037520" cy="1015920"/>
          </a:xfrm>
        </p:grpSpPr>
        <p:sp>
          <p:nvSpPr>
            <p:cNvPr id="54" name="Google Shape;43;p4"/>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55" name="Google Shape;44;p4"/>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56"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a:bodyPr>
          <a:p>
            <a:pPr indent="0">
              <a:buNone/>
            </a:pPr>
            <a:r>
              <a:rPr b="0" lang="fr-FR" sz="2400" strike="noStrike" u="none">
                <a:solidFill>
                  <a:srgbClr val="000000"/>
                </a:solidFill>
                <a:effectLst/>
                <a:uFillTx/>
                <a:latin typeface="Arial"/>
              </a:rPr>
              <a:t>Cliquez pour éditer le format du texte-titre</a:t>
            </a:r>
            <a:endParaRPr b="0" lang="fr-FR" sz="2400" strike="noStrike" u="none">
              <a:solidFill>
                <a:srgbClr val="000000"/>
              </a:solidFill>
              <a:effectLst/>
              <a:uFillTx/>
              <a:latin typeface="Arial"/>
            </a:endParaRPr>
          </a:p>
        </p:txBody>
      </p:sp>
      <p:sp>
        <p:nvSpPr>
          <p:cNvPr id="57" name="PlaceHolder 2"/>
          <p:cNvSpPr>
            <a:spLocks noGrp="1"/>
          </p:cNvSpPr>
          <p:nvPr>
            <p:ph type="body"/>
          </p:nvPr>
        </p:nvSpPr>
        <p:spPr>
          <a:xfrm>
            <a:off x="1297440" y="1567440"/>
            <a:ext cx="7038720" cy="2910960"/>
          </a:xfrm>
          <a:prstGeom prst="rect">
            <a:avLst/>
          </a:prstGeom>
          <a:noFill/>
          <a:ln w="0">
            <a:noFill/>
          </a:ln>
        </p:spPr>
        <p:txBody>
          <a:bodyPr lIns="91440" rIns="91440" tIns="91440" bIns="91440" anchor="t">
            <a:normAutofit/>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58"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D3A47C1A-C0B1-4BAC-98B1-64728B41AC14}"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dk1"/>
        </a:solidFill>
      </p:bgPr>
    </p:bg>
    <p:spTree>
      <p:nvGrpSpPr>
        <p:cNvPr id="1" name=""/>
        <p:cNvGrpSpPr/>
        <p:nvPr/>
      </p:nvGrpSpPr>
      <p:grpSpPr>
        <a:xfrm>
          <a:off x="0" y="0"/>
          <a:ext cx="0" cy="0"/>
          <a:chOff x="0" y="0"/>
          <a:chExt cx="0" cy="0"/>
        </a:xfrm>
      </p:grpSpPr>
      <p:grpSp>
        <p:nvGrpSpPr>
          <p:cNvPr id="59" name="Google Shape;49;p5"/>
          <p:cNvGrpSpPr/>
          <p:nvPr/>
        </p:nvGrpSpPr>
        <p:grpSpPr>
          <a:xfrm>
            <a:off x="0" y="381240"/>
            <a:ext cx="1037520" cy="1015920"/>
            <a:chOff x="0" y="381240"/>
            <a:chExt cx="1037520" cy="1015920"/>
          </a:xfrm>
        </p:grpSpPr>
        <p:sp>
          <p:nvSpPr>
            <p:cNvPr id="60" name="Google Shape;50;p5"/>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61" name="Google Shape;51;p5"/>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62"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a:bodyPr>
          <a:p>
            <a:pPr indent="0">
              <a:buNone/>
            </a:pPr>
            <a:r>
              <a:rPr b="0" lang="fr-FR" sz="2400" strike="noStrike" u="none">
                <a:solidFill>
                  <a:srgbClr val="000000"/>
                </a:solidFill>
                <a:effectLst/>
                <a:uFillTx/>
                <a:latin typeface="Arial"/>
              </a:rPr>
              <a:t>Cliquez pour éditer le format du texte-titre</a:t>
            </a:r>
            <a:endParaRPr b="0" lang="fr-FR" sz="2400" strike="noStrike" u="none">
              <a:solidFill>
                <a:srgbClr val="000000"/>
              </a:solidFill>
              <a:effectLst/>
              <a:uFillTx/>
              <a:latin typeface="Arial"/>
            </a:endParaRPr>
          </a:p>
        </p:txBody>
      </p:sp>
      <p:sp>
        <p:nvSpPr>
          <p:cNvPr id="63" name="PlaceHolder 2"/>
          <p:cNvSpPr>
            <a:spLocks noGrp="1"/>
          </p:cNvSpPr>
          <p:nvPr>
            <p:ph type="body"/>
          </p:nvPr>
        </p:nvSpPr>
        <p:spPr>
          <a:xfrm>
            <a:off x="1297440" y="1567440"/>
            <a:ext cx="3402720" cy="2910960"/>
          </a:xfrm>
          <a:prstGeom prst="rect">
            <a:avLst/>
          </a:prstGeom>
          <a:noFill/>
          <a:ln w="0">
            <a:noFill/>
          </a:ln>
        </p:spPr>
        <p:txBody>
          <a:bodyPr lIns="91440" rIns="91440" tIns="91440" bIns="91440" anchor="t">
            <a:normAutofit fontScale="77500" lnSpcReduction="19999"/>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64" name="PlaceHolder 3"/>
          <p:cNvSpPr>
            <a:spLocks noGrp="1"/>
          </p:cNvSpPr>
          <p:nvPr>
            <p:ph type="body"/>
          </p:nvPr>
        </p:nvSpPr>
        <p:spPr>
          <a:xfrm>
            <a:off x="4933080" y="1567440"/>
            <a:ext cx="3402720" cy="2910960"/>
          </a:xfrm>
          <a:prstGeom prst="rect">
            <a:avLst/>
          </a:prstGeom>
          <a:noFill/>
          <a:ln w="0">
            <a:noFill/>
          </a:ln>
        </p:spPr>
        <p:txBody>
          <a:bodyPr lIns="91440" rIns="91440" tIns="91440" bIns="91440" anchor="t">
            <a:normAutofit fontScale="77500" lnSpcReduction="19999"/>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65"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42D5A218-48F8-4A33-AC58-CD3625EC705E}"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dk1"/>
        </a:solidFill>
      </p:bgPr>
    </p:bg>
    <p:spTree>
      <p:nvGrpSpPr>
        <p:cNvPr id="1" name=""/>
        <p:cNvGrpSpPr/>
        <p:nvPr/>
      </p:nvGrpSpPr>
      <p:grpSpPr>
        <a:xfrm>
          <a:off x="0" y="0"/>
          <a:ext cx="0" cy="0"/>
          <a:chOff x="0" y="0"/>
          <a:chExt cx="0" cy="0"/>
        </a:xfrm>
      </p:grpSpPr>
      <p:grpSp>
        <p:nvGrpSpPr>
          <p:cNvPr id="66" name="Google Shape;57;p6"/>
          <p:cNvGrpSpPr/>
          <p:nvPr/>
        </p:nvGrpSpPr>
        <p:grpSpPr>
          <a:xfrm>
            <a:off x="0" y="381240"/>
            <a:ext cx="1037520" cy="1015920"/>
            <a:chOff x="0" y="381240"/>
            <a:chExt cx="1037520" cy="1015920"/>
          </a:xfrm>
        </p:grpSpPr>
        <p:sp>
          <p:nvSpPr>
            <p:cNvPr id="67" name="Google Shape;58;p6"/>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68" name="Google Shape;59;p6"/>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69"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a:bodyPr>
          <a:p>
            <a:pPr indent="0">
              <a:buNone/>
            </a:pPr>
            <a:r>
              <a:rPr b="0" lang="fr-FR" sz="2400" strike="noStrike" u="none">
                <a:solidFill>
                  <a:srgbClr val="000000"/>
                </a:solidFill>
                <a:effectLst/>
                <a:uFillTx/>
                <a:latin typeface="Arial"/>
              </a:rPr>
              <a:t>Cliquez pour éditer le format du texte-titre</a:t>
            </a:r>
            <a:endParaRPr b="0" lang="fr-FR" sz="2400" strike="noStrike" u="none">
              <a:solidFill>
                <a:srgbClr val="000000"/>
              </a:solidFill>
              <a:effectLst/>
              <a:uFillTx/>
              <a:latin typeface="Arial"/>
            </a:endParaRPr>
          </a:p>
        </p:txBody>
      </p:sp>
      <p:sp>
        <p:nvSpPr>
          <p:cNvPr id="70"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BCF50EDE-7C5E-4506-969F-AF34AC1B59B9}"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dk1"/>
        </a:solidFill>
      </p:bgPr>
    </p:bg>
    <p:spTree>
      <p:nvGrpSpPr>
        <p:cNvPr id="1" name=""/>
        <p:cNvGrpSpPr/>
        <p:nvPr/>
      </p:nvGrpSpPr>
      <p:grpSpPr>
        <a:xfrm>
          <a:off x="0" y="0"/>
          <a:ext cx="0" cy="0"/>
          <a:chOff x="0" y="0"/>
          <a:chExt cx="0" cy="0"/>
        </a:xfrm>
      </p:grpSpPr>
      <p:grpSp>
        <p:nvGrpSpPr>
          <p:cNvPr id="71" name="Google Shape;63;p7"/>
          <p:cNvGrpSpPr/>
          <p:nvPr/>
        </p:nvGrpSpPr>
        <p:grpSpPr>
          <a:xfrm>
            <a:off x="0" y="381240"/>
            <a:ext cx="1037520" cy="1015920"/>
            <a:chOff x="0" y="381240"/>
            <a:chExt cx="1037520" cy="1015920"/>
          </a:xfrm>
        </p:grpSpPr>
        <p:sp>
          <p:nvSpPr>
            <p:cNvPr id="72" name="Google Shape;64;p7"/>
            <p:cNvSpPr/>
            <p:nvPr/>
          </p:nvSpPr>
          <p:spPr>
            <a:xfrm rot="16200000">
              <a:off x="0" y="381240"/>
              <a:ext cx="808560" cy="808560"/>
            </a:xfrm>
            <a:prstGeom prst="diagStripe">
              <a:avLst>
                <a:gd name="adj" fmla="val 50000"/>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73" name="Google Shape;65;p7"/>
            <p:cNvSpPr/>
            <p:nvPr/>
          </p:nvSpPr>
          <p:spPr>
            <a:xfrm flipH="1">
              <a:off x="228960" y="588600"/>
              <a:ext cx="808560" cy="808560"/>
            </a:xfrm>
            <a:prstGeom prst="diagStripe">
              <a:avLst>
                <a:gd name="adj" fmla="val 50000"/>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grpSp>
      <p:sp>
        <p:nvSpPr>
          <p:cNvPr id="74" name="PlaceHolder 1"/>
          <p:cNvSpPr>
            <a:spLocks noGrp="1"/>
          </p:cNvSpPr>
          <p:nvPr>
            <p:ph type="title"/>
          </p:nvPr>
        </p:nvSpPr>
        <p:spPr>
          <a:xfrm>
            <a:off x="1297440" y="393840"/>
            <a:ext cx="3798720" cy="1492920"/>
          </a:xfrm>
          <a:prstGeom prst="rect">
            <a:avLst/>
          </a:prstGeom>
          <a:noFill/>
          <a:ln w="0">
            <a:noFill/>
          </a:ln>
        </p:spPr>
        <p:txBody>
          <a:bodyPr lIns="91440" rIns="91440" tIns="91440" bIns="91440" anchor="t">
            <a:normAutofit/>
          </a:bodyPr>
          <a:p>
            <a:pPr indent="0">
              <a:buNone/>
            </a:pPr>
            <a:r>
              <a:rPr b="0" lang="fr-FR" sz="2400" strike="noStrike" u="none">
                <a:solidFill>
                  <a:srgbClr val="000000"/>
                </a:solidFill>
                <a:effectLst/>
                <a:uFillTx/>
                <a:latin typeface="Arial"/>
              </a:rPr>
              <a:t>Cliquez pour éditer le format du texte-titre</a:t>
            </a:r>
            <a:endParaRPr b="0" lang="fr-FR" sz="2400" strike="noStrike" u="none">
              <a:solidFill>
                <a:srgbClr val="000000"/>
              </a:solidFill>
              <a:effectLst/>
              <a:uFillTx/>
              <a:latin typeface="Arial"/>
            </a:endParaRPr>
          </a:p>
        </p:txBody>
      </p:sp>
      <p:sp>
        <p:nvSpPr>
          <p:cNvPr id="75" name="PlaceHolder 2"/>
          <p:cNvSpPr>
            <a:spLocks noGrp="1"/>
          </p:cNvSpPr>
          <p:nvPr>
            <p:ph type="body"/>
          </p:nvPr>
        </p:nvSpPr>
        <p:spPr>
          <a:xfrm>
            <a:off x="1297440" y="1972440"/>
            <a:ext cx="3798720" cy="2415600"/>
          </a:xfrm>
          <a:prstGeom prst="rect">
            <a:avLst/>
          </a:prstGeom>
          <a:noFill/>
          <a:ln w="0">
            <a:noFill/>
          </a:ln>
        </p:spPr>
        <p:txBody>
          <a:bodyPr lIns="91440" rIns="91440" tIns="91440" bIns="91440" anchor="t">
            <a:normAutofit fontScale="92500" lnSpcReduction="9999"/>
          </a:bodyPr>
          <a:p>
            <a:pPr marL="432000" indent="-324000">
              <a:spcBef>
                <a:spcPts val="1417"/>
              </a:spcBef>
              <a:buClr>
                <a:srgbClr val="ffffff"/>
              </a:buClr>
              <a:buSzPct val="45000"/>
              <a:buFont typeface="Wingdings" charset="2"/>
              <a:buChar char=""/>
            </a:pPr>
            <a:r>
              <a:rPr b="0" lang="fr-FR" sz="1300" strike="noStrike" u="none">
                <a:solidFill>
                  <a:srgbClr val="000000"/>
                </a:solidFill>
                <a:effectLst/>
                <a:uFillTx/>
                <a:latin typeface="Arial"/>
              </a:rPr>
              <a:t>Cliquez pour éditer le format du plan de texte</a:t>
            </a:r>
            <a:endParaRPr b="0" lang="fr-FR" sz="13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300" strike="noStrike" u="none">
                <a:solidFill>
                  <a:srgbClr val="000000"/>
                </a:solidFill>
                <a:effectLst/>
                <a:uFillTx/>
                <a:latin typeface="Arial"/>
              </a:rPr>
              <a:t>Second niveau de plan</a:t>
            </a:r>
            <a:endParaRPr b="0" lang="fr-FR" sz="13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300" strike="noStrike" u="none">
                <a:solidFill>
                  <a:srgbClr val="000000"/>
                </a:solidFill>
                <a:effectLst/>
                <a:uFillTx/>
                <a:latin typeface="Arial"/>
              </a:rPr>
              <a:t>Troisième niveau de plan</a:t>
            </a:r>
            <a:endParaRPr b="0" lang="fr-FR" sz="13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300" strike="noStrike" u="none">
                <a:solidFill>
                  <a:srgbClr val="000000"/>
                </a:solidFill>
                <a:effectLst/>
                <a:uFillTx/>
                <a:latin typeface="Arial"/>
              </a:rPr>
              <a:t>Quatrième niveau de plan</a:t>
            </a:r>
            <a:endParaRPr b="0" lang="fr-FR" sz="13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Cinquième niveau de plan</a:t>
            </a:r>
            <a:endParaRPr b="0" lang="fr-FR" sz="13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Sixième niveau de plan</a:t>
            </a:r>
            <a:endParaRPr b="0" lang="fr-FR" sz="13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300" strike="noStrike" u="none">
                <a:solidFill>
                  <a:srgbClr val="000000"/>
                </a:solidFill>
                <a:effectLst/>
                <a:uFillTx/>
                <a:latin typeface="Arial"/>
              </a:rPr>
              <a:t>Septième niveau de plan</a:t>
            </a:r>
            <a:endParaRPr b="0" lang="fr-FR" sz="1300" strike="noStrike" u="none">
              <a:solidFill>
                <a:srgbClr val="000000"/>
              </a:solidFill>
              <a:effectLst/>
              <a:uFillTx/>
              <a:latin typeface="Arial"/>
            </a:endParaRPr>
          </a:p>
        </p:txBody>
      </p:sp>
      <p:sp>
        <p:nvSpPr>
          <p:cNvPr id="76"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fr" sz="1000" strike="noStrike" u="none">
                <a:solidFill>
                  <a:schemeClr val="lt1"/>
                </a:solidFill>
                <a:effectLst/>
                <a:uFillTx/>
                <a:latin typeface="Lato"/>
                <a:ea typeface="Lato"/>
              </a:defRPr>
            </a:lvl1pPr>
          </a:lstStyle>
          <a:p>
            <a:pPr indent="0" algn="r">
              <a:lnSpc>
                <a:spcPct val="100000"/>
              </a:lnSpc>
              <a:buNone/>
              <a:tabLst>
                <a:tab algn="l" pos="0"/>
              </a:tabLst>
            </a:pPr>
            <a:fld id="{5B4954CE-D0F7-4ECE-A5FB-58B88047A16F}" type="slidenum">
              <a:rPr b="0" lang="fr" sz="1000" strike="noStrike" u="none">
                <a:solidFill>
                  <a:schemeClr val="lt1"/>
                </a:solidFill>
                <a:effectLst/>
                <a:uFillTx/>
                <a:latin typeface="Lato"/>
                <a:ea typeface="Lato"/>
              </a:rPr>
              <a:t>&lt;numéro&gt;</a:t>
            </a:fld>
            <a:endParaRPr b="0" lang="fr-FR" sz="1000" strike="noStrike" u="none">
              <a:solidFill>
                <a:srgbClr val="ffffff"/>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
</Relationships>
</file>

<file path=ppt/slideMasters/_rels/slideMaster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 Id="rId11" Type="http://schemas.openxmlformats.org/officeDocument/2006/relationships/slideLayout" Target="../slideLayouts/slideLayout1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308760" y="487080"/>
            <a:ext cx="5017320" cy="1578600"/>
          </a:xfrm>
          <a:prstGeom prst="rect">
            <a:avLst/>
          </a:prstGeom>
          <a:noFill/>
          <a:ln w="0">
            <a:noFill/>
          </a:ln>
        </p:spPr>
        <p:txBody>
          <a:bodyPr lIns="91440" rIns="91440" tIns="91440" bIns="91440" anchor="t">
            <a:normAutofit/>
          </a:bodyPr>
          <a:p>
            <a:pPr indent="0">
              <a:lnSpc>
                <a:spcPct val="100000"/>
              </a:lnSpc>
              <a:buNone/>
              <a:tabLst>
                <a:tab algn="l" pos="0"/>
              </a:tabLst>
            </a:pPr>
            <a:r>
              <a:rPr b="0" lang="fr" sz="4000" strike="noStrike" u="none">
                <a:solidFill>
                  <a:schemeClr val="lt1"/>
                </a:solidFill>
                <a:effectLst/>
                <a:uFillTx/>
                <a:latin typeface="Montserrat"/>
                <a:ea typeface="Montserrat"/>
              </a:rPr>
              <a:t>Fashion Trend Intelligence</a:t>
            </a:r>
            <a:endParaRPr b="0" lang="fr-FR" sz="4000" strike="noStrike" u="none">
              <a:solidFill>
                <a:srgbClr val="000000"/>
              </a:solidFill>
              <a:effectLst/>
              <a:uFillTx/>
              <a:latin typeface="Arial"/>
            </a:endParaRPr>
          </a:p>
        </p:txBody>
      </p:sp>
      <p:sp>
        <p:nvSpPr>
          <p:cNvPr id="128" name="PlaceHolder 2"/>
          <p:cNvSpPr>
            <a:spLocks noGrp="1"/>
          </p:cNvSpPr>
          <p:nvPr>
            <p:ph type="subTitle"/>
          </p:nvPr>
        </p:nvSpPr>
        <p:spPr>
          <a:xfrm>
            <a:off x="6344280" y="3891240"/>
            <a:ext cx="3470400" cy="505800"/>
          </a:xfrm>
          <a:prstGeom prst="rect">
            <a:avLst/>
          </a:prstGeom>
          <a:noFill/>
          <a:ln w="0">
            <a:noFill/>
          </a:ln>
        </p:spPr>
        <p:txBody>
          <a:bodyPr lIns="91440" rIns="91440" tIns="91440" bIns="91440" anchor="t">
            <a:normAutofit/>
          </a:bodyPr>
          <a:p>
            <a:pPr indent="0">
              <a:lnSpc>
                <a:spcPct val="100000"/>
              </a:lnSpc>
              <a:buNone/>
              <a:tabLst>
                <a:tab algn="l" pos="0"/>
              </a:tabLst>
            </a:pPr>
            <a:r>
              <a:rPr b="0" lang="fr" sz="1300" strike="noStrike" u="none">
                <a:solidFill>
                  <a:schemeClr val="lt1"/>
                </a:solidFill>
                <a:effectLst/>
                <a:uFillTx/>
                <a:latin typeface="Lato"/>
                <a:ea typeface="Lato"/>
              </a:rPr>
              <a:t>TOSTIVINT Marin</a:t>
            </a:r>
            <a:endParaRPr b="0" lang="fr-FR" sz="1300" strike="noStrike" u="none">
              <a:solidFill>
                <a:srgbClr val="ffffff"/>
              </a:solidFill>
              <a:effectLst/>
              <a:uFillTx/>
              <a:latin typeface="Arial"/>
            </a:endParaRPr>
          </a:p>
        </p:txBody>
      </p:sp>
      <p:pic>
        <p:nvPicPr>
          <p:cNvPr id="129" name="" descr=""/>
          <p:cNvPicPr/>
          <p:nvPr/>
        </p:nvPicPr>
        <p:blipFill>
          <a:blip r:embed="rId1"/>
          <a:stretch/>
        </p:blipFill>
        <p:spPr>
          <a:xfrm>
            <a:off x="3420000" y="1800000"/>
            <a:ext cx="3886920" cy="201492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 descr=""/>
          <p:cNvPicPr/>
          <p:nvPr/>
        </p:nvPicPr>
        <p:blipFill>
          <a:blip r:embed="rId1"/>
          <a:stretch/>
        </p:blipFill>
        <p:spPr>
          <a:xfrm>
            <a:off x="6526080" y="540720"/>
            <a:ext cx="2473920" cy="4139280"/>
          </a:xfrm>
          <a:prstGeom prst="rect">
            <a:avLst/>
          </a:prstGeom>
          <a:noFill/>
          <a:ln w="0">
            <a:noFill/>
          </a:ln>
        </p:spPr>
      </p:pic>
      <p:pic>
        <p:nvPicPr>
          <p:cNvPr id="145" name="" descr=""/>
          <p:cNvPicPr/>
          <p:nvPr/>
        </p:nvPicPr>
        <p:blipFill>
          <a:blip r:embed="rId2"/>
          <a:stretch/>
        </p:blipFill>
        <p:spPr>
          <a:xfrm>
            <a:off x="540000" y="1012680"/>
            <a:ext cx="5940000" cy="294732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1297440" y="393840"/>
            <a:ext cx="7038720" cy="913680"/>
          </a:xfrm>
          <a:prstGeom prst="rect">
            <a:avLst/>
          </a:prstGeom>
          <a:noFill/>
          <a:ln w="0">
            <a:noFill/>
          </a:ln>
        </p:spPr>
        <p:txBody>
          <a:bodyPr lIns="0" rIns="0" tIns="0" bIns="0" anchor="ctr">
            <a:spAutoFit/>
          </a:bodyPr>
          <a:p>
            <a:pPr indent="0">
              <a:spcBef>
                <a:spcPts val="1191"/>
              </a:spcBef>
              <a:spcAft>
                <a:spcPts val="992"/>
              </a:spcAft>
              <a:buNone/>
            </a:pPr>
            <a:r>
              <a:rPr b="0" lang="fr-FR" sz="1600" strike="noStrike" u="none">
                <a:solidFill>
                  <a:srgbClr val="ffffff"/>
                </a:solidFill>
                <a:effectLst/>
                <a:uFillTx/>
                <a:latin typeface="Arial"/>
              </a:rPr>
              <a:t>Le coût pour 500 000 images sur 30 jours</a:t>
            </a:r>
            <a:endParaRPr b="0" lang="fr-FR" sz="1600" strike="noStrike" u="none">
              <a:solidFill>
                <a:srgbClr val="ffffff"/>
              </a:solidFill>
              <a:effectLst/>
              <a:uFillTx/>
              <a:latin typeface="Arial"/>
            </a:endParaRPr>
          </a:p>
        </p:txBody>
      </p:sp>
      <p:sp>
        <p:nvSpPr>
          <p:cNvPr id="147" name="PlaceHolder 2"/>
          <p:cNvSpPr>
            <a:spLocks noGrp="1"/>
          </p:cNvSpPr>
          <p:nvPr>
            <p:ph/>
          </p:nvPr>
        </p:nvSpPr>
        <p:spPr>
          <a:xfrm>
            <a:off x="1297440" y="1567440"/>
            <a:ext cx="7038720" cy="291096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ea typeface="Arial"/>
              </a:rPr>
              <a:t>500000 images×2,23 secondes = </a:t>
            </a:r>
            <a:r>
              <a:rPr b="0" lang="fr-FR" sz="1400" strike="noStrike" u="none">
                <a:solidFill>
                  <a:srgbClr val="ffffff"/>
                </a:solidFill>
                <a:effectLst/>
                <a:uFillTx/>
                <a:latin typeface="Arial"/>
              </a:rPr>
              <a:t>1115000 s</a:t>
            </a:r>
            <a:endParaRPr b="0" lang="fr-FR" sz="1400" strike="noStrike" u="none">
              <a:solidFill>
                <a:srgbClr val="ffffff"/>
              </a:solidFill>
              <a:effectLst/>
              <a:uFillTx/>
              <a:latin typeface="Arial"/>
            </a:endParaRPr>
          </a:p>
          <a:p>
            <a:pPr marL="432000" indent="-324000">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1115000 / 3600 = 309 heures</a:t>
            </a:r>
            <a:endParaRPr b="0" lang="fr-FR" sz="1400" strike="noStrike" u="none">
              <a:solidFill>
                <a:srgbClr val="ffffff"/>
              </a:solidFill>
              <a:effectLst/>
              <a:uFillTx/>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309 heures * $0.033/hour = 10,19 $</a:t>
            </a:r>
            <a:endParaRPr b="0" lang="fr-FR" sz="1400" strike="noStrike" u="none">
              <a:solidFill>
                <a:srgbClr val="ffffff"/>
              </a:solidFill>
              <a:effectLst/>
              <a:uFillTx/>
              <a:latin typeface="Arial"/>
            </a:endParaRPr>
          </a:p>
          <a:p>
            <a:pPr marL="432000" indent="-324000">
              <a:lnSpc>
                <a:spcPct val="100000"/>
              </a:lnSpc>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309 heures / 30 = 10,3 heures par jour </a:t>
            </a:r>
            <a:endParaRPr b="0" lang="fr-FR" sz="1400" strike="noStrike" u="none">
              <a:solidFill>
                <a:srgbClr val="ffffff"/>
              </a:solidFill>
              <a:effectLst/>
              <a:uFillTx/>
              <a:latin typeface="Arial"/>
            </a:endParaRPr>
          </a:p>
          <a:p>
            <a:pPr indent="0">
              <a:lnSpc>
                <a:spcPct val="100000"/>
              </a:lnSpc>
              <a:spcBef>
                <a:spcPts val="1191"/>
              </a:spcBef>
              <a:spcAft>
                <a:spcPts val="992"/>
              </a:spcAft>
              <a:buNone/>
            </a:pPr>
            <a:endParaRPr b="0" lang="fr-FR" sz="1400" strike="noStrike" u="none">
              <a:solidFill>
                <a:srgbClr val="ffffff"/>
              </a:solidFill>
              <a:effectLst/>
              <a:uFillTx/>
              <a:latin typeface="Arial"/>
            </a:endParaRPr>
          </a:p>
          <a:p>
            <a:pPr indent="0">
              <a:lnSpc>
                <a:spcPct val="100000"/>
              </a:lnSpc>
              <a:spcBef>
                <a:spcPts val="1191"/>
              </a:spcBef>
              <a:spcAft>
                <a:spcPts val="992"/>
              </a:spcAft>
              <a:buNone/>
            </a:pPr>
            <a:endParaRPr b="0" lang="fr-FR" sz="1400" strike="noStrike" u="none">
              <a:solidFill>
                <a:srgbClr val="ffffff"/>
              </a:solidFill>
              <a:effectLst/>
              <a:uFillTx/>
              <a:latin typeface="Arial"/>
            </a:endParaRPr>
          </a:p>
        </p:txBody>
      </p:sp>
      <p:pic>
        <p:nvPicPr>
          <p:cNvPr id="148" name="" descr=""/>
          <p:cNvPicPr/>
          <p:nvPr/>
        </p:nvPicPr>
        <p:blipFill>
          <a:blip r:embed="rId1"/>
          <a:stretch/>
        </p:blipFill>
        <p:spPr>
          <a:xfrm>
            <a:off x="5400000" y="1800000"/>
            <a:ext cx="3156480" cy="259236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fr" sz="2400" strike="noStrike" u="none">
                <a:solidFill>
                  <a:schemeClr val="lt1"/>
                </a:solidFill>
                <a:effectLst/>
                <a:uFillTx/>
                <a:latin typeface="Montserrat"/>
                <a:ea typeface="Montserrat"/>
              </a:rPr>
              <a:t>Analyse de la conformité réglementaire (slide optionnelle) </a:t>
            </a:r>
            <a:endParaRPr b="0" lang="fr-FR" sz="2400" strike="noStrike" u="none">
              <a:solidFill>
                <a:srgbClr val="000000"/>
              </a:solidFill>
              <a:effectLst/>
              <a:uFillTx/>
              <a:latin typeface="Arial"/>
            </a:endParaRPr>
          </a:p>
        </p:txBody>
      </p:sp>
      <p:sp>
        <p:nvSpPr>
          <p:cNvPr id="150" name="PlaceHolder 2"/>
          <p:cNvSpPr>
            <a:spLocks noGrp="1"/>
          </p:cNvSpPr>
          <p:nvPr>
            <p:ph/>
          </p:nvPr>
        </p:nvSpPr>
        <p:spPr>
          <a:xfrm>
            <a:off x="1297440" y="1567440"/>
            <a:ext cx="7038720" cy="2910960"/>
          </a:xfrm>
          <a:prstGeom prst="rect">
            <a:avLst/>
          </a:prstGeom>
          <a:noFill/>
          <a:ln w="0">
            <a:noFill/>
          </a:ln>
        </p:spPr>
        <p:txBody>
          <a:bodyPr lIns="91440" rIns="91440" tIns="91440" bIns="91440" anchor="t">
            <a:normAutofit/>
          </a:bodyPr>
          <a:p>
            <a:pPr indent="0">
              <a:lnSpc>
                <a:spcPct val="115000"/>
              </a:lnSpc>
              <a:spcBef>
                <a:spcPts val="1191"/>
              </a:spcBef>
              <a:spcAft>
                <a:spcPts val="992"/>
              </a:spcAft>
              <a:buNone/>
              <a:tabLst>
                <a:tab algn="l" pos="0"/>
              </a:tabLst>
            </a:pPr>
            <a:r>
              <a:rPr b="0" lang="fr" sz="1300" strike="noStrike" u="none">
                <a:solidFill>
                  <a:schemeClr val="lt1"/>
                </a:solidFill>
                <a:effectLst/>
                <a:uFillTx/>
                <a:latin typeface="Lato"/>
                <a:ea typeface="Lato"/>
              </a:rPr>
              <a:t>Anonymiser les données</a:t>
            </a:r>
            <a:endParaRPr b="0" lang="fr-FR" sz="1300" strike="noStrike" u="none">
              <a:solidFill>
                <a:srgbClr val="000000"/>
              </a:solidFill>
              <a:effectLst/>
              <a:uFillTx/>
              <a:latin typeface="Arial"/>
            </a:endParaRPr>
          </a:p>
          <a:p>
            <a:pPr indent="0">
              <a:lnSpc>
                <a:spcPct val="115000"/>
              </a:lnSpc>
              <a:spcBef>
                <a:spcPts val="1191"/>
              </a:spcBef>
              <a:spcAft>
                <a:spcPts val="992"/>
              </a:spcAft>
              <a:buNone/>
              <a:tabLst>
                <a:tab algn="l" pos="0"/>
              </a:tabLst>
            </a:pPr>
            <a:r>
              <a:rPr b="0" lang="fr" sz="1300" strike="noStrike" u="none">
                <a:solidFill>
                  <a:schemeClr val="lt1"/>
                </a:solidFill>
                <a:effectLst/>
                <a:uFillTx/>
                <a:latin typeface="Lato"/>
                <a:ea typeface="Lato"/>
              </a:rPr>
              <a:t>Stocker les données dans l’Union européenne (conformément au RGPD)</a:t>
            </a:r>
            <a:endParaRPr b="0" lang="fr-FR" sz="1300" strike="noStrike" u="none">
              <a:solidFill>
                <a:srgbClr val="000000"/>
              </a:solidFill>
              <a:effectLst/>
              <a:uFillTx/>
              <a:latin typeface="Arial"/>
            </a:endParaRPr>
          </a:p>
          <a:p>
            <a:pPr indent="0">
              <a:lnSpc>
                <a:spcPct val="115000"/>
              </a:lnSpc>
              <a:spcBef>
                <a:spcPts val="1191"/>
              </a:spcBef>
              <a:spcAft>
                <a:spcPts val="992"/>
              </a:spcAft>
              <a:buNone/>
              <a:tabLst>
                <a:tab algn="l" pos="0"/>
              </a:tabLst>
            </a:pPr>
            <a:r>
              <a:rPr b="0" lang="fr" sz="1300" strike="noStrike" u="none">
                <a:solidFill>
                  <a:schemeClr val="lt1"/>
                </a:solidFill>
                <a:effectLst/>
                <a:uFillTx/>
                <a:latin typeface="Lato"/>
                <a:ea typeface="Lato"/>
              </a:rPr>
              <a:t>Supprimer les métadonnées des images (EXIF, localisation, etc.)</a:t>
            </a:r>
            <a:endParaRPr b="0" lang="fr-FR" sz="1300" strike="noStrike" u="none">
              <a:solidFill>
                <a:srgbClr val="000000"/>
              </a:solidFill>
              <a:effectLst/>
              <a:uFillTx/>
              <a:latin typeface="Arial"/>
            </a:endParaRPr>
          </a:p>
          <a:p>
            <a:pPr indent="0">
              <a:lnSpc>
                <a:spcPct val="115000"/>
              </a:lnSpc>
              <a:spcBef>
                <a:spcPts val="1191"/>
              </a:spcBef>
              <a:spcAft>
                <a:spcPts val="992"/>
              </a:spcAft>
              <a:buNone/>
              <a:tabLst>
                <a:tab algn="l" pos="0"/>
              </a:tabLst>
            </a:pPr>
            <a:r>
              <a:rPr b="0" lang="fr" sz="1300" strike="noStrike" u="none">
                <a:solidFill>
                  <a:schemeClr val="lt1"/>
                </a:solidFill>
                <a:effectLst/>
                <a:uFillTx/>
                <a:latin typeface="Lato"/>
                <a:ea typeface="Lato"/>
              </a:rPr>
              <a:t>Flouter les visages présents sur les photos</a:t>
            </a:r>
            <a:endParaRPr b="0" lang="fr-FR" sz="1300" strike="noStrike" u="none">
              <a:solidFill>
                <a:srgbClr val="000000"/>
              </a:solidFill>
              <a:effectLst/>
              <a:uFillTx/>
              <a:latin typeface="Arial"/>
            </a:endParaRPr>
          </a:p>
          <a:p>
            <a:pPr indent="0">
              <a:lnSpc>
                <a:spcPct val="115000"/>
              </a:lnSpc>
              <a:spcBef>
                <a:spcPts val="1191"/>
              </a:spcBef>
              <a:spcAft>
                <a:spcPts val="992"/>
              </a:spcAft>
              <a:buNone/>
              <a:tabLst>
                <a:tab algn="l" pos="0"/>
              </a:tabLst>
            </a:pP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297440" y="393840"/>
            <a:ext cx="7038720" cy="913680"/>
          </a:xfrm>
          <a:prstGeom prst="rect">
            <a:avLst/>
          </a:prstGeom>
          <a:noFill/>
          <a:ln w="0">
            <a:noFill/>
          </a:ln>
        </p:spPr>
        <p:txBody>
          <a:bodyPr lIns="0" rIns="0" tIns="0" bIns="0" anchor="ctr">
            <a:spAutoFit/>
          </a:bodyPr>
          <a:p>
            <a:pPr indent="0">
              <a:lnSpc>
                <a:spcPct val="115000"/>
              </a:lnSpc>
              <a:spcBef>
                <a:spcPts val="1199"/>
              </a:spcBef>
              <a:buNone/>
              <a:tabLst>
                <a:tab algn="l" pos="0"/>
              </a:tabLst>
            </a:pPr>
            <a:r>
              <a:rPr b="0" lang="fr" sz="1300" strike="noStrike" u="none">
                <a:solidFill>
                  <a:schemeClr val="lt1"/>
                </a:solidFill>
                <a:effectLst/>
                <a:uFillTx/>
                <a:latin typeface="Lato"/>
                <a:ea typeface="Lato"/>
              </a:rPr>
              <a:t>Les défis techniques rencontrés </a:t>
            </a:r>
            <a:endParaRPr b="0" lang="fr-FR" sz="1300" strike="noStrike" u="none">
              <a:solidFill>
                <a:srgbClr val="000000"/>
              </a:solidFill>
              <a:effectLst/>
              <a:uFillTx/>
              <a:latin typeface="Arial"/>
            </a:endParaRPr>
          </a:p>
        </p:txBody>
      </p:sp>
      <p:sp>
        <p:nvSpPr>
          <p:cNvPr id="152" name="PlaceHolder 2"/>
          <p:cNvSpPr>
            <a:spLocks noGrp="1"/>
          </p:cNvSpPr>
          <p:nvPr>
            <p:ph/>
          </p:nvPr>
        </p:nvSpPr>
        <p:spPr>
          <a:xfrm>
            <a:off x="1297440" y="1567440"/>
            <a:ext cx="7038720" cy="2910960"/>
          </a:xfrm>
          <a:prstGeom prst="rect">
            <a:avLst/>
          </a:prstGeom>
          <a:noFill/>
          <a:ln w="0">
            <a:noFill/>
          </a:ln>
        </p:spPr>
        <p:txBody>
          <a:bodyPr lIns="0" rIns="0" tIns="0" bIns="0" anchor="t">
            <a:normAutofit/>
          </a:bodyPr>
          <a:p>
            <a:pPr marL="432000" indent="-324000">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Comprendre le masque en niveaux de gris pour comparer les classes avec l'IoU. </a:t>
            </a:r>
            <a:endParaRPr b="0" lang="fr-FR"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1297440" y="393840"/>
            <a:ext cx="7038720" cy="913680"/>
          </a:xfrm>
          <a:prstGeom prst="rect">
            <a:avLst/>
          </a:prstGeom>
          <a:noFill/>
          <a:ln w="0">
            <a:noFill/>
          </a:ln>
        </p:spPr>
        <p:txBody>
          <a:bodyPr lIns="0" rIns="0" tIns="0" bIns="0" anchor="ctr">
            <a:spAutoFit/>
          </a:bodyPr>
          <a:p>
            <a:pPr indent="0">
              <a:lnSpc>
                <a:spcPct val="115000"/>
              </a:lnSpc>
              <a:spcBef>
                <a:spcPts val="1199"/>
              </a:spcBef>
              <a:buNone/>
              <a:tabLst>
                <a:tab algn="l" pos="0"/>
              </a:tabLst>
            </a:pPr>
            <a:r>
              <a:rPr b="0" lang="fr" sz="1300" strike="noStrike" u="none">
                <a:solidFill>
                  <a:schemeClr val="lt1"/>
                </a:solidFill>
                <a:effectLst/>
                <a:uFillTx/>
                <a:latin typeface="Lato"/>
                <a:ea typeface="Lato"/>
              </a:rPr>
              <a:t>Vos idées pour améliorer le système</a:t>
            </a:r>
            <a:endParaRPr b="0" lang="fr-FR" sz="1300" strike="noStrike" u="none">
              <a:solidFill>
                <a:srgbClr val="000000"/>
              </a:solidFill>
              <a:effectLst/>
              <a:uFillTx/>
              <a:latin typeface="Arial"/>
            </a:endParaRPr>
          </a:p>
        </p:txBody>
      </p:sp>
      <p:sp>
        <p:nvSpPr>
          <p:cNvPr id="154" name="PlaceHolder 2"/>
          <p:cNvSpPr>
            <a:spLocks noGrp="1"/>
          </p:cNvSpPr>
          <p:nvPr>
            <p:ph/>
          </p:nvPr>
        </p:nvSpPr>
        <p:spPr>
          <a:xfrm>
            <a:off x="1297440" y="1567440"/>
            <a:ext cx="7038720" cy="2910960"/>
          </a:xfrm>
          <a:prstGeom prst="rect">
            <a:avLst/>
          </a:prstGeom>
          <a:noFill/>
          <a:ln w="0">
            <a:noFill/>
          </a:ln>
        </p:spPr>
        <p:txBody>
          <a:bodyPr lIns="0" rIns="0" tIns="0" bIns="0" anchor="t">
            <a:normAutofit/>
          </a:bodyPr>
          <a:p>
            <a:pPr marL="432000" indent="-324000">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Compresser les images avant envoi à l’API </a:t>
            </a:r>
            <a:endParaRPr b="0" lang="fr-FR" sz="1400" strike="noStrike" u="none">
              <a:solidFill>
                <a:srgbClr val="ffffff"/>
              </a:solidFill>
              <a:effectLst/>
              <a:uFillTx/>
              <a:latin typeface="Arial"/>
            </a:endParaRPr>
          </a:p>
          <a:p>
            <a:pPr marL="432000" indent="-324000">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Flouter automatiquement les visages </a:t>
            </a:r>
            <a:endParaRPr b="0" lang="fr-FR" sz="1400" strike="noStrike" u="none">
              <a:solidFill>
                <a:srgbClr val="ffffff"/>
              </a:solidFill>
              <a:effectLst/>
              <a:uFillTx/>
              <a:latin typeface="Arial"/>
            </a:endParaRPr>
          </a:p>
          <a:p>
            <a:pPr marL="432000" indent="-324000">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Mettre en cache les résultats des images déjà traitées </a:t>
            </a:r>
            <a:endParaRPr b="0" lang="fr-FR"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1297440" y="393840"/>
            <a:ext cx="7038720" cy="913680"/>
          </a:xfrm>
          <a:prstGeom prst="rect">
            <a:avLst/>
          </a:prstGeom>
          <a:noFill/>
          <a:ln w="0">
            <a:noFill/>
          </a:ln>
        </p:spPr>
        <p:txBody>
          <a:bodyPr lIns="0" rIns="0" tIns="0" bIns="0" anchor="ctr">
            <a:spAutoFit/>
          </a:bodyPr>
          <a:p>
            <a:pPr indent="0">
              <a:lnSpc>
                <a:spcPct val="115000"/>
              </a:lnSpc>
              <a:spcBef>
                <a:spcPts val="1199"/>
              </a:spcBef>
              <a:buNone/>
              <a:tabLst>
                <a:tab algn="l" pos="0"/>
              </a:tabLst>
            </a:pPr>
            <a:r>
              <a:rPr b="0" lang="fr" sz="1300" strike="noStrike" u="none">
                <a:solidFill>
                  <a:schemeClr val="lt1"/>
                </a:solidFill>
                <a:effectLst/>
                <a:uFillTx/>
                <a:latin typeface="Lato"/>
                <a:ea typeface="Lato"/>
              </a:rPr>
              <a:t>Les applications potentielles pour les clients de ModeTrend</a:t>
            </a:r>
            <a:endParaRPr b="0" lang="fr-FR" sz="1300" strike="noStrike" u="none">
              <a:solidFill>
                <a:srgbClr val="000000"/>
              </a:solidFill>
              <a:effectLst/>
              <a:uFillTx/>
              <a:latin typeface="Arial"/>
            </a:endParaRPr>
          </a:p>
        </p:txBody>
      </p:sp>
      <p:sp>
        <p:nvSpPr>
          <p:cNvPr id="156" name="PlaceHolder 2"/>
          <p:cNvSpPr>
            <a:spLocks noGrp="1"/>
          </p:cNvSpPr>
          <p:nvPr>
            <p:ph/>
          </p:nvPr>
        </p:nvSpPr>
        <p:spPr>
          <a:xfrm>
            <a:off x="1297440" y="1567440"/>
            <a:ext cx="7038720" cy="2910960"/>
          </a:xfrm>
          <a:prstGeom prst="rect">
            <a:avLst/>
          </a:prstGeom>
          <a:noFill/>
          <a:ln w="0">
            <a:noFill/>
          </a:ln>
        </p:spPr>
        <p:txBody>
          <a:bodyPr lIns="0" rIns="0" tIns="0" bIns="0" anchor="t">
            <a:normAutofit/>
          </a:bodyPr>
          <a:p>
            <a:pPr marL="432000" indent="0">
              <a:spcBef>
                <a:spcPts val="1417"/>
              </a:spcBef>
              <a:buNone/>
            </a:pPr>
            <a:endParaRPr b="0" lang="fr-FR" sz="1400" strike="noStrike" u="none">
              <a:solidFill>
                <a:srgbClr val="000000"/>
              </a:solidFill>
              <a:effectLst/>
              <a:uFillTx/>
              <a:latin typeface="Arial"/>
            </a:endParaRPr>
          </a:p>
          <a:p>
            <a:pPr marL="432000" indent="-324000">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Identifier les tendances mode sur les réseaux sociaux (comme Instagram) afin de pouvoir appliquer des stratégies marketing ciblées. </a:t>
            </a:r>
            <a:endParaRPr b="0" lang="fr-FR"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a:bodyPr>
          <a:p>
            <a:pPr indent="0">
              <a:lnSpc>
                <a:spcPct val="100000"/>
              </a:lnSpc>
              <a:buNone/>
              <a:tabLst>
                <a:tab algn="l" pos="0"/>
              </a:tabLst>
            </a:pPr>
            <a:r>
              <a:rPr b="0" lang="fr" sz="2400" strike="noStrike" u="none">
                <a:solidFill>
                  <a:schemeClr val="lt1"/>
                </a:solidFill>
                <a:effectLst/>
                <a:uFillTx/>
                <a:latin typeface="Montserrat"/>
                <a:ea typeface="Montserrat"/>
              </a:rPr>
              <a:t>Présentation du projet</a:t>
            </a:r>
            <a:endParaRPr b="0" lang="fr-FR" sz="2400" strike="noStrike" u="none">
              <a:solidFill>
                <a:srgbClr val="000000"/>
              </a:solidFill>
              <a:effectLst/>
              <a:uFillTx/>
              <a:latin typeface="Arial"/>
            </a:endParaRPr>
          </a:p>
        </p:txBody>
      </p:sp>
      <p:sp>
        <p:nvSpPr>
          <p:cNvPr id="131" name="PlaceHolder 2"/>
          <p:cNvSpPr>
            <a:spLocks noGrp="1"/>
          </p:cNvSpPr>
          <p:nvPr>
            <p:ph/>
          </p:nvPr>
        </p:nvSpPr>
        <p:spPr>
          <a:xfrm>
            <a:off x="1297440" y="1229040"/>
            <a:ext cx="7038720" cy="2910960"/>
          </a:xfrm>
          <a:prstGeom prst="rect">
            <a:avLst/>
          </a:prstGeom>
          <a:noFill/>
          <a:ln w="0">
            <a:noFill/>
          </a:ln>
        </p:spPr>
        <p:txBody>
          <a:bodyPr lIns="91440" rIns="91440" tIns="91440" bIns="91440" anchor="t">
            <a:normAutofit/>
          </a:bodyPr>
          <a:p>
            <a:pPr marL="432000" indent="0">
              <a:spcBef>
                <a:spcPts val="1417"/>
              </a:spcBef>
              <a:buNone/>
            </a:pPr>
            <a:r>
              <a:rPr b="0" lang="fr-FR" sz="1400" strike="noStrike" u="none">
                <a:solidFill>
                  <a:srgbClr val="ffffff"/>
                </a:solidFill>
                <a:effectLst/>
                <a:uFillTx/>
                <a:latin typeface="Arial"/>
              </a:rPr>
              <a:t>Context : </a:t>
            </a:r>
            <a:endParaRPr b="0" lang="fr-FR" sz="1400" strike="noStrike" u="none">
              <a:solidFill>
                <a:srgbClr val="000000"/>
              </a:solidFill>
              <a:effectLst/>
              <a:uFillTx/>
              <a:latin typeface="Arial"/>
            </a:endParaRPr>
          </a:p>
          <a:p>
            <a:pPr marL="432000" indent="-324000">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Entreprise : ModeTrends, agence de conseil en marketing digital dans la mode, active dans 30+ pays depuis 15 ans.</a:t>
            </a:r>
            <a:endParaRPr b="0" lang="fr-FR" sz="1400" strike="noStrike" u="none">
              <a:solidFill>
                <a:srgbClr val="000000"/>
              </a:solidFill>
              <a:effectLst/>
              <a:uFillTx/>
              <a:latin typeface="Arial"/>
            </a:endParaRPr>
          </a:p>
          <a:p>
            <a:pPr marL="432000" indent="-324000">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Enjeu : Face à l’essor du marketing d’influence, les marques doivent anticiper les nouvelles tendances mode dès leur émergence sur les réseaux sociaux.</a:t>
            </a:r>
            <a:endParaRPr b="0" lang="fr-FR" sz="1400" strike="noStrike" u="none">
              <a:solidFill>
                <a:srgbClr val="000000"/>
              </a:solidFill>
              <a:effectLst/>
              <a:uFillTx/>
              <a:latin typeface="Arial"/>
            </a:endParaRPr>
          </a:p>
          <a:p>
            <a:pPr marL="432000" indent="-324000">
              <a:spcBef>
                <a:spcPts val="1191"/>
              </a:spcBef>
              <a:spcAft>
                <a:spcPts val="992"/>
              </a:spcAft>
              <a:buClr>
                <a:srgbClr val="ffffff"/>
              </a:buClr>
              <a:buSzPct val="45000"/>
              <a:buFont typeface="Wingdings" charset="2"/>
              <a:buChar char=""/>
            </a:pPr>
            <a:r>
              <a:rPr b="0" lang="fr-FR" sz="1400" strike="noStrike" u="none">
                <a:solidFill>
                  <a:srgbClr val="ffffff"/>
                </a:solidFill>
                <a:effectLst/>
                <a:uFillTx/>
                <a:latin typeface="Arial"/>
              </a:rPr>
              <a:t>Projet : Développement d’un système d’analyse automatisée des tendances vestimentaires, basé sur l’IA. Objectif : fournir aux marques des insights mode en temps réel.</a:t>
            </a:r>
            <a:endParaRPr b="0" lang="fr-FR"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297440" y="393840"/>
            <a:ext cx="7038720" cy="913680"/>
          </a:xfrm>
          <a:prstGeom prst="rect">
            <a:avLst/>
          </a:prstGeom>
          <a:noFill/>
          <a:ln w="0">
            <a:noFill/>
          </a:ln>
        </p:spPr>
        <p:txBody>
          <a:bodyPr lIns="0" rIns="0" tIns="0" bIns="0" anchor="ctr">
            <a:spAutoFit/>
          </a:bodyPr>
          <a:p>
            <a:pPr indent="0">
              <a:spcBef>
                <a:spcPts val="1191"/>
              </a:spcBef>
              <a:spcAft>
                <a:spcPts val="992"/>
              </a:spcAft>
              <a:buNone/>
            </a:pPr>
            <a:r>
              <a:rPr b="0" lang="fr" sz="2400" strike="noStrike" u="none">
                <a:solidFill>
                  <a:schemeClr val="lt1"/>
                </a:solidFill>
                <a:effectLst/>
                <a:uFillTx/>
                <a:latin typeface="Montserrat"/>
                <a:ea typeface="Montserrat"/>
              </a:rPr>
              <a:t>Objectifs</a:t>
            </a:r>
            <a:endParaRPr b="0" lang="fr-FR" sz="2400" strike="noStrike" u="none">
              <a:solidFill>
                <a:srgbClr val="000000"/>
              </a:solidFill>
              <a:effectLst/>
              <a:uFillTx/>
              <a:latin typeface="Arial"/>
            </a:endParaRPr>
          </a:p>
        </p:txBody>
      </p:sp>
      <p:sp>
        <p:nvSpPr>
          <p:cNvPr id="133" name="PlaceHolder 2"/>
          <p:cNvSpPr>
            <a:spLocks noGrp="1"/>
          </p:cNvSpPr>
          <p:nvPr>
            <p:ph/>
          </p:nvPr>
        </p:nvSpPr>
        <p:spPr>
          <a:xfrm>
            <a:off x="1297440" y="1567440"/>
            <a:ext cx="7038720" cy="2910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ffffff"/>
                </a:solidFill>
                <a:effectLst/>
                <a:uFillTx/>
                <a:latin typeface="Arial"/>
              </a:rPr>
              <a:t>Segmentation vestimentaire</a:t>
            </a:r>
            <a:endParaRPr b="0" lang="fr-FR" sz="1400" strike="noStrike" u="none">
              <a:solidFill>
                <a:srgbClr val="000000"/>
              </a:solidFill>
              <a:effectLst/>
              <a:uFillTx/>
              <a:latin typeface="Arial"/>
            </a:endParaRPr>
          </a:p>
          <a:p>
            <a:pPr lvl="1" marL="864000" indent="0">
              <a:spcBef>
                <a:spcPts val="1134"/>
              </a:spcBef>
              <a:buNone/>
            </a:pPr>
            <a:r>
              <a:rPr b="0" lang="fr-FR" sz="1400" strike="noStrike" u="none">
                <a:solidFill>
                  <a:srgbClr val="ffffff"/>
                </a:solidFill>
                <a:effectLst/>
                <a:uFillTx/>
                <a:latin typeface="Arial"/>
              </a:rPr>
              <a:t>→ Identifier chaque pièce de vêtement dans une image.</a:t>
            </a:r>
            <a:endParaRPr b="0" lang="fr-FR" sz="1400" strike="noStrike" u="none">
              <a:solidFill>
                <a:srgbClr val="000000"/>
              </a:solidFill>
              <a:effectLst/>
              <a:uFillTx/>
              <a:latin typeface="Arial"/>
            </a:endParaRPr>
          </a:p>
          <a:p>
            <a:pPr marL="432000" indent="-324000">
              <a:spcBef>
                <a:spcPts val="1417"/>
              </a:spcBef>
              <a:buClr>
                <a:srgbClr val="ffffff"/>
              </a:buClr>
              <a:buSzPct val="45000"/>
              <a:buFont typeface="Wingdings" charset="2"/>
              <a:buChar char=""/>
            </a:pPr>
            <a:r>
              <a:rPr b="0" lang="fr-FR" sz="1400" strike="noStrike" u="none">
                <a:solidFill>
                  <a:srgbClr val="ffffff"/>
                </a:solidFill>
                <a:effectLst/>
                <a:uFillTx/>
                <a:latin typeface="Arial"/>
              </a:rPr>
              <a:t>Analyse stylistique</a:t>
            </a:r>
            <a:endParaRPr b="0" lang="fr-FR" sz="1400" strike="noStrike" u="none">
              <a:solidFill>
                <a:srgbClr val="000000"/>
              </a:solidFill>
              <a:effectLst/>
              <a:uFillTx/>
              <a:latin typeface="Arial"/>
            </a:endParaRPr>
          </a:p>
          <a:p>
            <a:pPr lvl="1" marL="864000" indent="0">
              <a:spcBef>
                <a:spcPts val="1134"/>
              </a:spcBef>
              <a:buNone/>
            </a:pPr>
            <a:r>
              <a:rPr b="0" lang="fr-FR" sz="1400" strike="noStrike" u="none">
                <a:solidFill>
                  <a:srgbClr val="ffffff"/>
                </a:solidFill>
                <a:effectLst/>
                <a:uFillTx/>
                <a:latin typeface="Arial"/>
              </a:rPr>
              <a:t>→ Classifier les vêtements par type, couleur, matière, style.</a:t>
            </a:r>
            <a:endParaRPr b="0" lang="fr-FR" sz="1400" strike="noStrike" u="none">
              <a:solidFill>
                <a:srgbClr val="000000"/>
              </a:solidFill>
              <a:effectLst/>
              <a:uFillTx/>
              <a:latin typeface="Arial"/>
            </a:endParaRPr>
          </a:p>
          <a:p>
            <a:pPr marL="432000" indent="-324000">
              <a:spcBef>
                <a:spcPts val="1417"/>
              </a:spcBef>
              <a:buClr>
                <a:srgbClr val="ffffff"/>
              </a:buClr>
              <a:buSzPct val="45000"/>
              <a:buFont typeface="Wingdings" charset="2"/>
              <a:buChar char=""/>
            </a:pPr>
            <a:r>
              <a:rPr b="0" lang="fr-FR" sz="1400" strike="noStrike" u="none">
                <a:solidFill>
                  <a:srgbClr val="ffffff"/>
                </a:solidFill>
                <a:effectLst/>
                <a:uFillTx/>
                <a:latin typeface="Arial"/>
              </a:rPr>
              <a:t>Agrégation de tendances</a:t>
            </a:r>
            <a:endParaRPr b="0" lang="fr-FR" sz="1400" strike="noStrike" u="none">
              <a:solidFill>
                <a:srgbClr val="000000"/>
              </a:solidFill>
              <a:effectLst/>
              <a:uFillTx/>
              <a:latin typeface="Arial"/>
            </a:endParaRPr>
          </a:p>
          <a:p>
            <a:pPr lvl="1" marL="864000" indent="0">
              <a:spcBef>
                <a:spcPts val="1134"/>
              </a:spcBef>
              <a:buNone/>
            </a:pPr>
            <a:r>
              <a:rPr b="0" lang="fr-FR" sz="1400" strike="noStrike" u="none">
                <a:solidFill>
                  <a:srgbClr val="ffffff"/>
                </a:solidFill>
                <a:effectLst/>
                <a:uFillTx/>
                <a:latin typeface="Arial"/>
              </a:rPr>
              <a:t>→ Repérer les tendances émergentes sur un grand volume de publications.</a:t>
            </a:r>
            <a:endParaRPr b="0" lang="fr-FR" sz="1400" strike="noStrike" u="none">
              <a:solidFill>
                <a:srgbClr val="000000"/>
              </a:solidFill>
              <a:effectLst/>
              <a:uFillTx/>
              <a:latin typeface="Arial"/>
            </a:endParaRPr>
          </a:p>
          <a:p>
            <a:pPr marL="432000" indent="0">
              <a:spcBef>
                <a:spcPts val="1191"/>
              </a:spcBef>
              <a:spcAft>
                <a:spcPts val="992"/>
              </a:spcAft>
              <a:buNone/>
            </a:pPr>
            <a:endParaRPr b="0" lang="fr-FR"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a:bodyPr>
          <a:p>
            <a:pPr indent="0">
              <a:lnSpc>
                <a:spcPct val="100000"/>
              </a:lnSpc>
              <a:buNone/>
              <a:tabLst>
                <a:tab algn="l" pos="0"/>
              </a:tabLst>
            </a:pPr>
            <a:r>
              <a:rPr b="0" lang="fr" sz="2400" strike="noStrike" u="none">
                <a:solidFill>
                  <a:schemeClr val="lt1"/>
                </a:solidFill>
                <a:effectLst/>
                <a:uFillTx/>
                <a:latin typeface="Montserrat"/>
                <a:ea typeface="Montserrat"/>
              </a:rPr>
              <a:t>Fonctionnement de Segformer</a:t>
            </a:r>
            <a:endParaRPr b="0" lang="fr-FR" sz="2400" strike="noStrike" u="none">
              <a:solidFill>
                <a:srgbClr val="000000"/>
              </a:solidFill>
              <a:effectLst/>
              <a:uFillTx/>
              <a:latin typeface="Arial"/>
            </a:endParaRPr>
          </a:p>
        </p:txBody>
      </p:sp>
      <p:sp>
        <p:nvSpPr>
          <p:cNvPr id="135" name="PlaceHolder 2"/>
          <p:cNvSpPr>
            <a:spLocks noGrp="1"/>
          </p:cNvSpPr>
          <p:nvPr>
            <p:ph/>
          </p:nvPr>
        </p:nvSpPr>
        <p:spPr>
          <a:xfrm>
            <a:off x="881280" y="1567440"/>
            <a:ext cx="5121720" cy="2910960"/>
          </a:xfrm>
          <a:prstGeom prst="rect">
            <a:avLst/>
          </a:prstGeom>
          <a:noFill/>
          <a:ln w="0">
            <a:noFill/>
          </a:ln>
        </p:spPr>
        <p:txBody>
          <a:bodyPr lIns="91440" rIns="91440" tIns="91440" bIns="91440" anchor="t">
            <a:normAutofit/>
          </a:bodyPr>
          <a:p>
            <a:pPr marL="457200" indent="-311040">
              <a:lnSpc>
                <a:spcPct val="115000"/>
              </a:lnSpc>
              <a:spcBef>
                <a:spcPts val="1191"/>
              </a:spcBef>
              <a:spcAft>
                <a:spcPts val="992"/>
              </a:spcAft>
              <a:buClr>
                <a:srgbClr val="ffffff"/>
              </a:buClr>
              <a:buFont typeface="Lato"/>
              <a:buChar char="●"/>
            </a:pPr>
            <a:r>
              <a:rPr b="0" lang="fr-FR" sz="1300" strike="noStrike" u="none">
                <a:solidFill>
                  <a:schemeClr val="lt1"/>
                </a:solidFill>
                <a:effectLst/>
                <a:uFillTx/>
                <a:latin typeface="Lato"/>
                <a:ea typeface="Lato"/>
              </a:rPr>
              <a:t>SegFormer B2 - Clothes est un modèle de segmentation d'image basé sur des Transformers, entraîné spécifiquement pour reconnaître les vêtements portés sur des photos. Il permet d’identifier jusqu’à 18 types de pièces vestimentaires (comme t-shirts, pantalons, robes, chaussures, sacs…) à partir d’une image, </a:t>
            </a:r>
            <a:endParaRPr b="0" lang="fr-FR" sz="1300" strike="noStrike" u="none">
              <a:solidFill>
                <a:schemeClr val="lt1"/>
              </a:solidFill>
              <a:effectLst/>
              <a:uFillTx/>
              <a:latin typeface="Arial"/>
            </a:endParaRPr>
          </a:p>
        </p:txBody>
      </p:sp>
      <p:pic>
        <p:nvPicPr>
          <p:cNvPr id="136" name="" descr=""/>
          <p:cNvPicPr/>
          <p:nvPr/>
        </p:nvPicPr>
        <p:blipFill>
          <a:blip r:embed="rId1"/>
          <a:stretch/>
        </p:blipFill>
        <p:spPr>
          <a:xfrm>
            <a:off x="6003000" y="900000"/>
            <a:ext cx="2997000" cy="369612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a:bodyPr>
          <a:p>
            <a:pPr indent="0">
              <a:lnSpc>
                <a:spcPct val="100000"/>
              </a:lnSpc>
              <a:buNone/>
              <a:tabLst>
                <a:tab algn="l" pos="0"/>
              </a:tabLst>
            </a:pPr>
            <a:r>
              <a:rPr b="0" lang="fr" sz="2400" strike="noStrike" u="none">
                <a:solidFill>
                  <a:schemeClr val="lt1"/>
                </a:solidFill>
                <a:effectLst/>
                <a:uFillTx/>
                <a:latin typeface="Montserrat"/>
                <a:ea typeface="Montserrat"/>
              </a:rPr>
              <a:t>Performances du modèle sur les 50 images </a:t>
            </a:r>
            <a:endParaRPr b="0" lang="fr-FR" sz="2400" strike="noStrike" u="none">
              <a:solidFill>
                <a:srgbClr val="000000"/>
              </a:solidFill>
              <a:effectLst/>
              <a:uFillTx/>
              <a:latin typeface="Arial"/>
            </a:endParaRPr>
          </a:p>
        </p:txBody>
      </p:sp>
      <p:pic>
        <p:nvPicPr>
          <p:cNvPr id="138" name="" descr=""/>
          <p:cNvPicPr/>
          <p:nvPr/>
        </p:nvPicPr>
        <p:blipFill>
          <a:blip r:embed="rId1"/>
          <a:stretch/>
        </p:blipFill>
        <p:spPr>
          <a:xfrm>
            <a:off x="1440000" y="1251720"/>
            <a:ext cx="4047840" cy="324828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 descr=""/>
          <p:cNvPicPr/>
          <p:nvPr/>
        </p:nvPicPr>
        <p:blipFill>
          <a:blip r:embed="rId1"/>
          <a:stretch/>
        </p:blipFill>
        <p:spPr>
          <a:xfrm>
            <a:off x="1260000" y="528840"/>
            <a:ext cx="6862680" cy="343116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1297440" y="393840"/>
            <a:ext cx="7038720" cy="913680"/>
          </a:xfrm>
          <a:prstGeom prst="rect">
            <a:avLst/>
          </a:prstGeom>
          <a:noFill/>
          <a:ln w="0">
            <a:noFill/>
          </a:ln>
        </p:spPr>
        <p:txBody>
          <a:bodyPr lIns="91440" rIns="91440" tIns="91440" bIns="91440" anchor="t">
            <a:normAutofit lnSpcReduction="9999"/>
          </a:bodyPr>
          <a:p>
            <a:pPr indent="0">
              <a:lnSpc>
                <a:spcPct val="100000"/>
              </a:lnSpc>
              <a:buNone/>
              <a:tabLst>
                <a:tab algn="l" pos="0"/>
              </a:tabLst>
            </a:pPr>
            <a:r>
              <a:rPr b="0" lang="fr" sz="2400" strike="noStrike" u="none">
                <a:solidFill>
                  <a:schemeClr val="lt1"/>
                </a:solidFill>
                <a:effectLst/>
                <a:uFillTx/>
                <a:latin typeface="Montserrat"/>
                <a:ea typeface="Montserrat"/>
              </a:rPr>
              <a:t>Proposition d’une méthode de validation du modèle</a:t>
            </a:r>
            <a:endParaRPr b="0" lang="fr-FR" sz="2400" strike="noStrike" u="none">
              <a:solidFill>
                <a:srgbClr val="000000"/>
              </a:solidFill>
              <a:effectLst/>
              <a:uFillTx/>
              <a:latin typeface="Arial"/>
            </a:endParaRPr>
          </a:p>
        </p:txBody>
      </p:sp>
      <p:sp>
        <p:nvSpPr>
          <p:cNvPr id="141" name="PlaceHolder 2"/>
          <p:cNvSpPr>
            <a:spLocks noGrp="1"/>
          </p:cNvSpPr>
          <p:nvPr>
            <p:ph/>
          </p:nvPr>
        </p:nvSpPr>
        <p:spPr>
          <a:xfrm>
            <a:off x="1297440" y="1567440"/>
            <a:ext cx="7038720" cy="2910960"/>
          </a:xfrm>
          <a:prstGeom prst="rect">
            <a:avLst/>
          </a:prstGeom>
          <a:noFill/>
          <a:ln w="0">
            <a:noFill/>
          </a:ln>
        </p:spPr>
        <p:txBody>
          <a:bodyPr lIns="91440" rIns="91440" tIns="91440" bIns="91440" anchor="t">
            <a:normAutofit/>
          </a:bodyPr>
          <a:p>
            <a:pPr marL="432000" indent="0">
              <a:spcBef>
                <a:spcPts val="1191"/>
              </a:spcBef>
              <a:spcAft>
                <a:spcPts val="992"/>
              </a:spcAft>
              <a:buNone/>
            </a:pPr>
            <a:r>
              <a:rPr b="0" lang="fr-FR" sz="1400" strike="noStrike" u="none">
                <a:solidFill>
                  <a:srgbClr val="ffffff"/>
                </a:solidFill>
                <a:effectLst/>
                <a:uFillTx/>
                <a:latin typeface="Arial"/>
              </a:rPr>
              <a:t>Intersection over Union (IoU) est une métrique essentielle pour évaluer la qualité d'une segmentation : elle mesure le rapport entre la zone commune entre la prédiction et la vérité terrain </a:t>
            </a:r>
            <a:endParaRPr b="0" lang="fr-FR" sz="1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 descr=""/>
          <p:cNvPicPr/>
          <p:nvPr/>
        </p:nvPicPr>
        <p:blipFill>
          <a:blip r:embed="rId1"/>
          <a:stretch/>
        </p:blipFill>
        <p:spPr>
          <a:xfrm>
            <a:off x="1352160" y="351720"/>
            <a:ext cx="5307840" cy="425952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3" name="" descr=""/>
          <p:cNvPicPr/>
          <p:nvPr/>
        </p:nvPicPr>
        <p:blipFill>
          <a:blip r:embed="rId1"/>
          <a:stretch/>
        </p:blipFill>
        <p:spPr>
          <a:xfrm>
            <a:off x="1260000" y="540000"/>
            <a:ext cx="7618320" cy="378000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LibreOffice/25.2.3.2$Windows_X86_64 LibreOffice_project/bbb074479178df812d175f709636b368952c2ce3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fr-FR</dc:language>
  <cp:lastModifiedBy/>
  <dcterms:modified xsi:type="dcterms:W3CDTF">2025-06-08T23:41:49Z</dcterms:modified>
  <cp:revision>2</cp:revision>
  <dc:subject/>
  <dc:title/>
</cp:coreProperties>
</file>