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9EC"/>
    <a:srgbClr val="33CCCC"/>
    <a:srgbClr val="00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024EA-286D-44A4-BB81-9E91E27DDC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F3D3583-9A94-4022-9C13-4AB7D50A9067}">
      <dgm:prSet phldrT="[Texto]"/>
      <dgm:spPr>
        <a:solidFill>
          <a:srgbClr val="33CCCC"/>
        </a:solidFill>
      </dgm:spPr>
      <dgm:t>
        <a:bodyPr/>
        <a:lstStyle/>
        <a:p>
          <a:r>
            <a:rPr lang="pt-BR" dirty="0"/>
            <a:t>Pac-man</a:t>
          </a:r>
        </a:p>
      </dgm:t>
    </dgm:pt>
    <dgm:pt modelId="{3B617A16-B9D6-4ED6-8520-735545D7B672}" type="parTrans" cxnId="{E77ECF97-05B4-485E-B3B6-49E739E00820}">
      <dgm:prSet/>
      <dgm:spPr/>
      <dgm:t>
        <a:bodyPr/>
        <a:lstStyle/>
        <a:p>
          <a:endParaRPr lang="pt-BR"/>
        </a:p>
      </dgm:t>
    </dgm:pt>
    <dgm:pt modelId="{C89D98C9-E9F6-4086-B489-172EE41DE9DB}" type="sibTrans" cxnId="{E77ECF97-05B4-485E-B3B6-49E739E00820}">
      <dgm:prSet/>
      <dgm:spPr/>
      <dgm:t>
        <a:bodyPr/>
        <a:lstStyle/>
        <a:p>
          <a:endParaRPr lang="pt-BR"/>
        </a:p>
      </dgm:t>
    </dgm:pt>
    <dgm:pt modelId="{B7804F97-8098-43F9-9899-175631DAE0C1}">
      <dgm:prSet phldrT="[Texto]"/>
      <dgm:spPr/>
      <dgm:t>
        <a:bodyPr/>
        <a:lstStyle/>
        <a:p>
          <a:r>
            <a:rPr lang="pt-BR" dirty="0"/>
            <a:t>Amarelo</a:t>
          </a:r>
        </a:p>
      </dgm:t>
    </dgm:pt>
    <dgm:pt modelId="{C5756991-9612-4B27-9790-024746B8A0D0}" type="parTrans" cxnId="{D3E81507-9534-43E6-8193-0897980AAF1C}">
      <dgm:prSet/>
      <dgm:spPr/>
      <dgm:t>
        <a:bodyPr/>
        <a:lstStyle/>
        <a:p>
          <a:endParaRPr lang="pt-BR"/>
        </a:p>
      </dgm:t>
    </dgm:pt>
    <dgm:pt modelId="{90A2535B-C433-490A-B3EF-9705534BC009}" type="sibTrans" cxnId="{D3E81507-9534-43E6-8193-0897980AAF1C}">
      <dgm:prSet/>
      <dgm:spPr/>
      <dgm:t>
        <a:bodyPr/>
        <a:lstStyle/>
        <a:p>
          <a:endParaRPr lang="pt-BR"/>
        </a:p>
      </dgm:t>
    </dgm:pt>
    <dgm:pt modelId="{E452ABD3-2D84-4800-B8BC-D665F8A59AD8}">
      <dgm:prSet phldrT="[Texto]"/>
      <dgm:spPr/>
      <dgm:t>
        <a:bodyPr/>
        <a:lstStyle/>
        <a:p>
          <a:r>
            <a:rPr lang="pt-BR" dirty="0"/>
            <a:t>Redondo com um triângulo</a:t>
          </a:r>
        </a:p>
      </dgm:t>
    </dgm:pt>
    <dgm:pt modelId="{41BA0E03-7DE3-4C85-BAE9-86785BFC1295}" type="parTrans" cxnId="{A269835F-D336-4091-A587-897547DA09E4}">
      <dgm:prSet/>
      <dgm:spPr/>
      <dgm:t>
        <a:bodyPr/>
        <a:lstStyle/>
        <a:p>
          <a:endParaRPr lang="pt-BR"/>
        </a:p>
      </dgm:t>
    </dgm:pt>
    <dgm:pt modelId="{C62ED9DF-9D43-4770-A20C-F905D65CBC56}" type="sibTrans" cxnId="{A269835F-D336-4091-A587-897547DA09E4}">
      <dgm:prSet/>
      <dgm:spPr/>
      <dgm:t>
        <a:bodyPr/>
        <a:lstStyle/>
        <a:p>
          <a:endParaRPr lang="pt-BR"/>
        </a:p>
      </dgm:t>
    </dgm:pt>
    <dgm:pt modelId="{06E1667B-8DBE-4151-AC66-D55A04910A56}">
      <dgm:prSet phldrT="[Texto]"/>
      <dgm:spPr>
        <a:solidFill>
          <a:srgbClr val="33CCCC"/>
        </a:solidFill>
      </dgm:spPr>
      <dgm:t>
        <a:bodyPr/>
        <a:lstStyle/>
        <a:p>
          <a:r>
            <a:rPr lang="pt-BR" dirty="0"/>
            <a:t>Fantasma Laranja</a:t>
          </a:r>
        </a:p>
      </dgm:t>
    </dgm:pt>
    <dgm:pt modelId="{AC88306B-F02E-417C-9BCE-94200A0CA2F4}" type="parTrans" cxnId="{3669FF45-6D34-447A-A792-44257B8DC836}">
      <dgm:prSet/>
      <dgm:spPr/>
      <dgm:t>
        <a:bodyPr/>
        <a:lstStyle/>
        <a:p>
          <a:endParaRPr lang="pt-BR"/>
        </a:p>
      </dgm:t>
    </dgm:pt>
    <dgm:pt modelId="{EC146AFD-AE3D-44A5-8910-51B1CF301D0D}" type="sibTrans" cxnId="{3669FF45-6D34-447A-A792-44257B8DC836}">
      <dgm:prSet/>
      <dgm:spPr/>
      <dgm:t>
        <a:bodyPr/>
        <a:lstStyle/>
        <a:p>
          <a:endParaRPr lang="pt-BR"/>
        </a:p>
      </dgm:t>
    </dgm:pt>
    <dgm:pt modelId="{54EAB171-0B46-4FD9-9A93-6BB32E20F1AC}">
      <dgm:prSet phldrT="[Texto]"/>
      <dgm:spPr/>
      <dgm:t>
        <a:bodyPr/>
        <a:lstStyle/>
        <a:p>
          <a:r>
            <a:rPr lang="pt-BR" dirty="0"/>
            <a:t>Laranja</a:t>
          </a:r>
        </a:p>
      </dgm:t>
    </dgm:pt>
    <dgm:pt modelId="{3069024B-2263-4D0F-B388-BD2801791A85}" type="parTrans" cxnId="{40F500AD-F398-4F9C-B2C3-A3622F0FF12A}">
      <dgm:prSet/>
      <dgm:spPr/>
      <dgm:t>
        <a:bodyPr/>
        <a:lstStyle/>
        <a:p>
          <a:endParaRPr lang="pt-BR"/>
        </a:p>
      </dgm:t>
    </dgm:pt>
    <dgm:pt modelId="{59EFD7B7-5B07-40EF-90CA-9434B46B9191}" type="sibTrans" cxnId="{40F500AD-F398-4F9C-B2C3-A3622F0FF12A}">
      <dgm:prSet/>
      <dgm:spPr/>
      <dgm:t>
        <a:bodyPr/>
        <a:lstStyle/>
        <a:p>
          <a:endParaRPr lang="pt-BR"/>
        </a:p>
      </dgm:t>
    </dgm:pt>
    <dgm:pt modelId="{B3255107-BB0E-425D-99B3-6649EE6A80D9}">
      <dgm:prSet phldrT="[Texto]"/>
      <dgm:spPr/>
      <dgm:t>
        <a:bodyPr/>
        <a:lstStyle/>
        <a:p>
          <a:r>
            <a:rPr lang="pt-BR" dirty="0"/>
            <a:t>Circular com ondas em baixo</a:t>
          </a:r>
        </a:p>
      </dgm:t>
    </dgm:pt>
    <dgm:pt modelId="{A6990CC7-AB7F-43CC-B088-4B94D848E31F}" type="parTrans" cxnId="{8619ED80-D701-40D4-BB51-9DF620E58143}">
      <dgm:prSet/>
      <dgm:spPr/>
      <dgm:t>
        <a:bodyPr/>
        <a:lstStyle/>
        <a:p>
          <a:endParaRPr lang="pt-BR"/>
        </a:p>
      </dgm:t>
    </dgm:pt>
    <dgm:pt modelId="{F7BF4010-6642-4D80-A499-EEE938C542A7}" type="sibTrans" cxnId="{8619ED80-D701-40D4-BB51-9DF620E58143}">
      <dgm:prSet/>
      <dgm:spPr/>
      <dgm:t>
        <a:bodyPr/>
        <a:lstStyle/>
        <a:p>
          <a:endParaRPr lang="pt-BR"/>
        </a:p>
      </dgm:t>
    </dgm:pt>
    <dgm:pt modelId="{EEB667AD-EB14-4A47-9B18-1F1494631C88}">
      <dgm:prSet phldrT="[Texto]"/>
      <dgm:spPr>
        <a:solidFill>
          <a:srgbClr val="33CCCC"/>
        </a:solidFill>
      </dgm:spPr>
      <dgm:t>
        <a:bodyPr/>
        <a:lstStyle/>
        <a:p>
          <a:r>
            <a:rPr lang="pt-BR" dirty="0"/>
            <a:t>Fantasma Azul</a:t>
          </a:r>
        </a:p>
      </dgm:t>
    </dgm:pt>
    <dgm:pt modelId="{52F32EDE-F50F-4673-A728-6FD99708C680}" type="parTrans" cxnId="{5578A63E-41D8-45F2-A176-E07FBB7F4928}">
      <dgm:prSet/>
      <dgm:spPr/>
      <dgm:t>
        <a:bodyPr/>
        <a:lstStyle/>
        <a:p>
          <a:endParaRPr lang="pt-BR"/>
        </a:p>
      </dgm:t>
    </dgm:pt>
    <dgm:pt modelId="{B6945B2B-40CB-4290-87F1-B1AA599374AC}" type="sibTrans" cxnId="{5578A63E-41D8-45F2-A176-E07FBB7F4928}">
      <dgm:prSet/>
      <dgm:spPr/>
      <dgm:t>
        <a:bodyPr/>
        <a:lstStyle/>
        <a:p>
          <a:endParaRPr lang="pt-BR"/>
        </a:p>
      </dgm:t>
    </dgm:pt>
    <dgm:pt modelId="{B19BC582-FF05-4420-B2E3-68B629BF84C4}">
      <dgm:prSet phldrT="[Texto]"/>
      <dgm:spPr/>
      <dgm:t>
        <a:bodyPr/>
        <a:lstStyle/>
        <a:p>
          <a:r>
            <a:rPr lang="pt-BR" dirty="0"/>
            <a:t>Azul</a:t>
          </a:r>
        </a:p>
      </dgm:t>
    </dgm:pt>
    <dgm:pt modelId="{73EB8F5B-A791-4A19-A742-96DB12A948CD}" type="parTrans" cxnId="{F0795289-5599-454A-A46B-BE574CC71B73}">
      <dgm:prSet/>
      <dgm:spPr/>
      <dgm:t>
        <a:bodyPr/>
        <a:lstStyle/>
        <a:p>
          <a:endParaRPr lang="pt-BR"/>
        </a:p>
      </dgm:t>
    </dgm:pt>
    <dgm:pt modelId="{D0F32628-33FA-4022-A16B-F23B7B3A7043}" type="sibTrans" cxnId="{F0795289-5599-454A-A46B-BE574CC71B73}">
      <dgm:prSet/>
      <dgm:spPr/>
      <dgm:t>
        <a:bodyPr/>
        <a:lstStyle/>
        <a:p>
          <a:endParaRPr lang="pt-BR"/>
        </a:p>
      </dgm:t>
    </dgm:pt>
    <dgm:pt modelId="{9D5E338D-FCF0-435D-9A0E-9FC954519418}">
      <dgm:prSet phldrT="[Texto]"/>
      <dgm:spPr/>
      <dgm:t>
        <a:bodyPr/>
        <a:lstStyle/>
        <a:p>
          <a:r>
            <a:rPr lang="pt-BR" dirty="0"/>
            <a:t>Circular com ondas em baixo</a:t>
          </a:r>
        </a:p>
      </dgm:t>
    </dgm:pt>
    <dgm:pt modelId="{D30A1911-A5AB-41DB-A37F-92D61F955BCA}" type="parTrans" cxnId="{B213C77C-CB54-4D77-9968-8D64113F4A8A}">
      <dgm:prSet/>
      <dgm:spPr/>
      <dgm:t>
        <a:bodyPr/>
        <a:lstStyle/>
        <a:p>
          <a:endParaRPr lang="pt-BR"/>
        </a:p>
      </dgm:t>
    </dgm:pt>
    <dgm:pt modelId="{3AB1F8E6-C59E-41E8-8EAE-D635DCBA0697}" type="sibTrans" cxnId="{B213C77C-CB54-4D77-9968-8D64113F4A8A}">
      <dgm:prSet/>
      <dgm:spPr/>
      <dgm:t>
        <a:bodyPr/>
        <a:lstStyle/>
        <a:p>
          <a:endParaRPr lang="pt-BR"/>
        </a:p>
      </dgm:t>
    </dgm:pt>
    <dgm:pt modelId="{983E4280-44A1-4459-A59F-2AA155685624}">
      <dgm:prSet phldrT="[Texto]"/>
      <dgm:spPr>
        <a:solidFill>
          <a:srgbClr val="33CCCC"/>
        </a:solidFill>
      </dgm:spPr>
      <dgm:t>
        <a:bodyPr/>
        <a:lstStyle/>
        <a:p>
          <a:r>
            <a:rPr lang="pt-BR" dirty="0"/>
            <a:t>Fantasma Rosa</a:t>
          </a:r>
        </a:p>
      </dgm:t>
    </dgm:pt>
    <dgm:pt modelId="{D30D5236-A146-4E7D-A1C2-A9933622F02F}" type="parTrans" cxnId="{FE080004-A662-477D-9F0A-FB8293A90041}">
      <dgm:prSet/>
      <dgm:spPr/>
      <dgm:t>
        <a:bodyPr/>
        <a:lstStyle/>
        <a:p>
          <a:endParaRPr lang="pt-BR"/>
        </a:p>
      </dgm:t>
    </dgm:pt>
    <dgm:pt modelId="{FC97A105-AF4F-4034-9EBF-627B60BC2358}" type="sibTrans" cxnId="{FE080004-A662-477D-9F0A-FB8293A90041}">
      <dgm:prSet/>
      <dgm:spPr/>
      <dgm:t>
        <a:bodyPr/>
        <a:lstStyle/>
        <a:p>
          <a:endParaRPr lang="pt-BR"/>
        </a:p>
      </dgm:t>
    </dgm:pt>
    <dgm:pt modelId="{0D51E593-8268-4B09-A02E-903E953BF031}">
      <dgm:prSet phldrT="[Texto]"/>
      <dgm:spPr>
        <a:solidFill>
          <a:srgbClr val="33CCCC"/>
        </a:solidFill>
      </dgm:spPr>
      <dgm:t>
        <a:bodyPr/>
        <a:lstStyle/>
        <a:p>
          <a:r>
            <a:rPr lang="pt-BR" dirty="0"/>
            <a:t>Fantasma Vermelho</a:t>
          </a:r>
        </a:p>
      </dgm:t>
    </dgm:pt>
    <dgm:pt modelId="{140E6C0D-E76B-4A1D-9D75-A2F756DFEF4E}" type="parTrans" cxnId="{CC268A03-8AE0-4001-B8C4-E38CBED72A96}">
      <dgm:prSet/>
      <dgm:spPr/>
      <dgm:t>
        <a:bodyPr/>
        <a:lstStyle/>
        <a:p>
          <a:endParaRPr lang="pt-BR"/>
        </a:p>
      </dgm:t>
    </dgm:pt>
    <dgm:pt modelId="{BDCCD5F2-2B19-4E56-A99A-A068E2BBC651}" type="sibTrans" cxnId="{CC268A03-8AE0-4001-B8C4-E38CBED72A96}">
      <dgm:prSet/>
      <dgm:spPr/>
      <dgm:t>
        <a:bodyPr/>
        <a:lstStyle/>
        <a:p>
          <a:endParaRPr lang="pt-BR"/>
        </a:p>
      </dgm:t>
    </dgm:pt>
    <dgm:pt modelId="{7003C6B1-3428-4E9D-B264-2EB03F233F76}">
      <dgm:prSet/>
      <dgm:spPr/>
      <dgm:t>
        <a:bodyPr/>
        <a:lstStyle/>
        <a:p>
          <a:r>
            <a:rPr lang="pt-BR" dirty="0"/>
            <a:t>Rosa</a:t>
          </a:r>
        </a:p>
      </dgm:t>
    </dgm:pt>
    <dgm:pt modelId="{A875E667-4306-49CA-8643-C9625CBE1A45}" type="parTrans" cxnId="{34A21F65-847E-4501-927D-ECE001CC7D03}">
      <dgm:prSet/>
      <dgm:spPr/>
      <dgm:t>
        <a:bodyPr/>
        <a:lstStyle/>
        <a:p>
          <a:endParaRPr lang="pt-BR"/>
        </a:p>
      </dgm:t>
    </dgm:pt>
    <dgm:pt modelId="{F667B88E-8D8F-4FE8-8746-FE5D5FC7A925}" type="sibTrans" cxnId="{34A21F65-847E-4501-927D-ECE001CC7D03}">
      <dgm:prSet/>
      <dgm:spPr/>
      <dgm:t>
        <a:bodyPr/>
        <a:lstStyle/>
        <a:p>
          <a:endParaRPr lang="pt-BR"/>
        </a:p>
      </dgm:t>
    </dgm:pt>
    <dgm:pt modelId="{D4A97533-8D32-4B39-A6B8-98785F21A252}">
      <dgm:prSet/>
      <dgm:spPr/>
      <dgm:t>
        <a:bodyPr/>
        <a:lstStyle/>
        <a:p>
          <a:r>
            <a:rPr lang="pt-BR" dirty="0"/>
            <a:t>Vermelho</a:t>
          </a:r>
        </a:p>
      </dgm:t>
    </dgm:pt>
    <dgm:pt modelId="{D23A1A1C-A11A-4318-B55F-BB120B2FB061}" type="parTrans" cxnId="{5A7E59FC-9859-49E6-82F2-3CCF7544BA58}">
      <dgm:prSet/>
      <dgm:spPr/>
      <dgm:t>
        <a:bodyPr/>
        <a:lstStyle/>
        <a:p>
          <a:endParaRPr lang="pt-BR"/>
        </a:p>
      </dgm:t>
    </dgm:pt>
    <dgm:pt modelId="{4834ECDC-A01D-4CEB-B7FC-7F22CBDEC639}" type="sibTrans" cxnId="{5A7E59FC-9859-49E6-82F2-3CCF7544BA58}">
      <dgm:prSet/>
      <dgm:spPr/>
      <dgm:t>
        <a:bodyPr/>
        <a:lstStyle/>
        <a:p>
          <a:endParaRPr lang="pt-BR"/>
        </a:p>
      </dgm:t>
    </dgm:pt>
    <dgm:pt modelId="{85A4FBA8-2792-4ABF-9868-D0D99DDEDC2A}">
      <dgm:prSet/>
      <dgm:spPr/>
      <dgm:t>
        <a:bodyPr/>
        <a:lstStyle/>
        <a:p>
          <a:r>
            <a:rPr lang="pt-BR" dirty="0"/>
            <a:t>Olhos azuis escuros e brancos</a:t>
          </a:r>
        </a:p>
      </dgm:t>
    </dgm:pt>
    <dgm:pt modelId="{B9AE5CC0-B5D4-46C5-9D24-1D1BA4E5B4AA}" type="parTrans" cxnId="{E5B7216C-C128-4572-9771-A9AF2E1D36B8}">
      <dgm:prSet/>
      <dgm:spPr/>
      <dgm:t>
        <a:bodyPr/>
        <a:lstStyle/>
        <a:p>
          <a:endParaRPr lang="pt-BR"/>
        </a:p>
      </dgm:t>
    </dgm:pt>
    <dgm:pt modelId="{100B92DD-C6B2-49EB-8A4E-FD1EA881C8FE}" type="sibTrans" cxnId="{E5B7216C-C128-4572-9771-A9AF2E1D36B8}">
      <dgm:prSet/>
      <dgm:spPr/>
      <dgm:t>
        <a:bodyPr/>
        <a:lstStyle/>
        <a:p>
          <a:endParaRPr lang="pt-BR"/>
        </a:p>
      </dgm:t>
    </dgm:pt>
    <dgm:pt modelId="{C3C5AE53-BE88-4C91-965C-E43A951F95F6}">
      <dgm:prSet/>
      <dgm:spPr/>
      <dgm:t>
        <a:bodyPr/>
        <a:lstStyle/>
        <a:p>
          <a:r>
            <a:rPr lang="pt-BR" dirty="0"/>
            <a:t>Circular com ondas em baixo</a:t>
          </a:r>
        </a:p>
      </dgm:t>
    </dgm:pt>
    <dgm:pt modelId="{A4EE8617-9D32-416C-8235-C5C82F4958A6}" type="parTrans" cxnId="{CAB2E1B3-4598-4AE9-AF8B-76F8FDDABB48}">
      <dgm:prSet/>
      <dgm:spPr/>
      <dgm:t>
        <a:bodyPr/>
        <a:lstStyle/>
        <a:p>
          <a:endParaRPr lang="pt-BR"/>
        </a:p>
      </dgm:t>
    </dgm:pt>
    <dgm:pt modelId="{B1B3C294-40CD-48D0-BB9F-EE535901F377}" type="sibTrans" cxnId="{CAB2E1B3-4598-4AE9-AF8B-76F8FDDABB48}">
      <dgm:prSet/>
      <dgm:spPr/>
      <dgm:t>
        <a:bodyPr/>
        <a:lstStyle/>
        <a:p>
          <a:endParaRPr lang="pt-BR"/>
        </a:p>
      </dgm:t>
    </dgm:pt>
    <dgm:pt modelId="{29777A95-9B2C-4904-9535-1012791CF3B1}">
      <dgm:prSet/>
      <dgm:spPr/>
      <dgm:t>
        <a:bodyPr/>
        <a:lstStyle/>
        <a:p>
          <a:r>
            <a:rPr lang="pt-BR" dirty="0"/>
            <a:t>Olhos azuis escuros e brancos</a:t>
          </a:r>
        </a:p>
      </dgm:t>
    </dgm:pt>
    <dgm:pt modelId="{10AADC44-6B90-436A-803E-BA10AC0E5BD7}" type="parTrans" cxnId="{E501870F-034E-4958-9E6E-4877321634CA}">
      <dgm:prSet/>
      <dgm:spPr/>
      <dgm:t>
        <a:bodyPr/>
        <a:lstStyle/>
        <a:p>
          <a:endParaRPr lang="pt-BR"/>
        </a:p>
      </dgm:t>
    </dgm:pt>
    <dgm:pt modelId="{E057D495-E3EA-49F7-BC32-95DC61E1689F}" type="sibTrans" cxnId="{E501870F-034E-4958-9E6E-4877321634CA}">
      <dgm:prSet/>
      <dgm:spPr/>
      <dgm:t>
        <a:bodyPr/>
        <a:lstStyle/>
        <a:p>
          <a:endParaRPr lang="pt-BR"/>
        </a:p>
      </dgm:t>
    </dgm:pt>
    <dgm:pt modelId="{382B1BE4-36E4-405E-BFB5-1DAEFC5D2133}">
      <dgm:prSet/>
      <dgm:spPr/>
      <dgm:t>
        <a:bodyPr/>
        <a:lstStyle/>
        <a:p>
          <a:r>
            <a:rPr lang="pt-BR" dirty="0"/>
            <a:t>Circular com ondas em baixo</a:t>
          </a:r>
        </a:p>
      </dgm:t>
    </dgm:pt>
    <dgm:pt modelId="{61BE4ABD-6E31-4C2F-A045-9CB25EAC67E7}" type="parTrans" cxnId="{0754C02C-BCCD-48FB-AC04-99DF653D9018}">
      <dgm:prSet/>
      <dgm:spPr/>
      <dgm:t>
        <a:bodyPr/>
        <a:lstStyle/>
        <a:p>
          <a:endParaRPr lang="pt-BR"/>
        </a:p>
      </dgm:t>
    </dgm:pt>
    <dgm:pt modelId="{AC584FCD-271A-43AD-A050-CB8B2BA3DF59}" type="sibTrans" cxnId="{0754C02C-BCCD-48FB-AC04-99DF653D9018}">
      <dgm:prSet/>
      <dgm:spPr/>
      <dgm:t>
        <a:bodyPr/>
        <a:lstStyle/>
        <a:p>
          <a:endParaRPr lang="pt-BR"/>
        </a:p>
      </dgm:t>
    </dgm:pt>
    <dgm:pt modelId="{E5B35A38-B612-4315-B1A3-B783C2FE3DEF}">
      <dgm:prSet/>
      <dgm:spPr/>
      <dgm:t>
        <a:bodyPr/>
        <a:lstStyle/>
        <a:p>
          <a:r>
            <a:rPr lang="pt-BR" dirty="0"/>
            <a:t>Olhos azuis escuros e brancos</a:t>
          </a:r>
        </a:p>
      </dgm:t>
    </dgm:pt>
    <dgm:pt modelId="{9C39A45D-FC32-4CD0-8CB2-9AD09F4A917B}" type="parTrans" cxnId="{0E299F41-5CB1-4123-9FCD-8FCA9D94C9BB}">
      <dgm:prSet/>
      <dgm:spPr/>
      <dgm:t>
        <a:bodyPr/>
        <a:lstStyle/>
        <a:p>
          <a:endParaRPr lang="pt-BR"/>
        </a:p>
      </dgm:t>
    </dgm:pt>
    <dgm:pt modelId="{3C3D23C2-9E85-40CB-9CA8-074DD5AA7EE7}" type="sibTrans" cxnId="{0E299F41-5CB1-4123-9FCD-8FCA9D94C9BB}">
      <dgm:prSet/>
      <dgm:spPr/>
      <dgm:t>
        <a:bodyPr/>
        <a:lstStyle/>
        <a:p>
          <a:endParaRPr lang="pt-BR"/>
        </a:p>
      </dgm:t>
    </dgm:pt>
    <dgm:pt modelId="{E2DD969A-F4E7-44AC-B519-8486C8C5A4BB}">
      <dgm:prSet phldrT="[Texto]"/>
      <dgm:spPr/>
      <dgm:t>
        <a:bodyPr/>
        <a:lstStyle/>
        <a:p>
          <a:r>
            <a:rPr lang="pt-BR" dirty="0"/>
            <a:t>Olhos azuis escuros e brancos</a:t>
          </a:r>
        </a:p>
      </dgm:t>
    </dgm:pt>
    <dgm:pt modelId="{66F78865-53D2-414A-A271-D6FEBEB535A0}" type="parTrans" cxnId="{4069CEAA-8F52-47D8-A64D-D8AEC8EE1063}">
      <dgm:prSet/>
      <dgm:spPr/>
      <dgm:t>
        <a:bodyPr/>
        <a:lstStyle/>
        <a:p>
          <a:endParaRPr lang="pt-BR"/>
        </a:p>
      </dgm:t>
    </dgm:pt>
    <dgm:pt modelId="{792D7C2A-F6D8-4F02-AA18-371C358AC444}" type="sibTrans" cxnId="{4069CEAA-8F52-47D8-A64D-D8AEC8EE1063}">
      <dgm:prSet/>
      <dgm:spPr/>
      <dgm:t>
        <a:bodyPr/>
        <a:lstStyle/>
        <a:p>
          <a:endParaRPr lang="pt-BR"/>
        </a:p>
      </dgm:t>
    </dgm:pt>
    <dgm:pt modelId="{A89A59BA-8BF3-48AC-B29D-44229D9A1B88}">
      <dgm:prSet/>
      <dgm:spPr>
        <a:solidFill>
          <a:srgbClr val="33CCCC"/>
        </a:solidFill>
      </dgm:spPr>
      <dgm:t>
        <a:bodyPr/>
        <a:lstStyle/>
        <a:p>
          <a:r>
            <a:rPr lang="pt-BR" dirty="0"/>
            <a:t>Pastilha Grande</a:t>
          </a:r>
        </a:p>
      </dgm:t>
    </dgm:pt>
    <dgm:pt modelId="{E3CF6591-85CA-456F-A205-F8F71B232E63}" type="parTrans" cxnId="{2596715A-EB99-49A8-AFAE-D69E688406C3}">
      <dgm:prSet/>
      <dgm:spPr/>
      <dgm:t>
        <a:bodyPr/>
        <a:lstStyle/>
        <a:p>
          <a:endParaRPr lang="pt-BR"/>
        </a:p>
      </dgm:t>
    </dgm:pt>
    <dgm:pt modelId="{55E3B093-83E6-43C1-A0A8-DD1FE06632CD}" type="sibTrans" cxnId="{2596715A-EB99-49A8-AFAE-D69E688406C3}">
      <dgm:prSet/>
      <dgm:spPr/>
      <dgm:t>
        <a:bodyPr/>
        <a:lstStyle/>
        <a:p>
          <a:endParaRPr lang="pt-BR"/>
        </a:p>
      </dgm:t>
    </dgm:pt>
    <dgm:pt modelId="{DFFD3738-93DD-445C-91C2-0EB94DFC21DB}">
      <dgm:prSet phldrT="[Texto]"/>
      <dgm:spPr/>
      <dgm:t>
        <a:bodyPr/>
        <a:lstStyle/>
        <a:p>
          <a:r>
            <a:rPr lang="pt-BR" dirty="0"/>
            <a:t>Um olho preto</a:t>
          </a:r>
        </a:p>
      </dgm:t>
    </dgm:pt>
    <dgm:pt modelId="{F7E28F19-BE3F-4992-9812-3453FB1AA185}" type="parTrans" cxnId="{FD7680CB-F54F-4E54-9A89-5741B66BD2C9}">
      <dgm:prSet/>
      <dgm:spPr/>
      <dgm:t>
        <a:bodyPr/>
        <a:lstStyle/>
        <a:p>
          <a:endParaRPr lang="pt-BR"/>
        </a:p>
      </dgm:t>
    </dgm:pt>
    <dgm:pt modelId="{FF8AB57D-E3BC-4A27-B225-BAD158FB3CC2}" type="sibTrans" cxnId="{FD7680CB-F54F-4E54-9A89-5741B66BD2C9}">
      <dgm:prSet/>
      <dgm:spPr/>
      <dgm:t>
        <a:bodyPr/>
        <a:lstStyle/>
        <a:p>
          <a:endParaRPr lang="pt-BR"/>
        </a:p>
      </dgm:t>
    </dgm:pt>
    <dgm:pt modelId="{1D14827E-5826-42CF-89FE-CA46FBA2AAA0}">
      <dgm:prSet/>
      <dgm:spPr/>
      <dgm:t>
        <a:bodyPr/>
        <a:lstStyle/>
        <a:p>
          <a:r>
            <a:rPr lang="pt-BR" dirty="0"/>
            <a:t>Formato de circulo</a:t>
          </a:r>
        </a:p>
      </dgm:t>
    </dgm:pt>
    <dgm:pt modelId="{2F6F1E2D-3B7C-4679-A444-B32ABEA880AD}" type="parTrans" cxnId="{E8C4C363-9F05-44DA-BA10-4EBEF442857C}">
      <dgm:prSet/>
      <dgm:spPr/>
      <dgm:t>
        <a:bodyPr/>
        <a:lstStyle/>
        <a:p>
          <a:endParaRPr lang="pt-BR"/>
        </a:p>
      </dgm:t>
    </dgm:pt>
    <dgm:pt modelId="{6DAA19A8-0CE9-4DE5-BC8A-F6078F63AD52}" type="sibTrans" cxnId="{E8C4C363-9F05-44DA-BA10-4EBEF442857C}">
      <dgm:prSet/>
      <dgm:spPr/>
      <dgm:t>
        <a:bodyPr/>
        <a:lstStyle/>
        <a:p>
          <a:endParaRPr lang="pt-BR"/>
        </a:p>
      </dgm:t>
    </dgm:pt>
    <dgm:pt modelId="{0CC2780E-A784-4FDD-AE7F-526741D50A94}">
      <dgm:prSet/>
      <dgm:spPr/>
      <dgm:t>
        <a:bodyPr/>
        <a:lstStyle/>
        <a:p>
          <a:r>
            <a:rPr lang="pt-BR" dirty="0"/>
            <a:t>Vermelho Claro</a:t>
          </a:r>
        </a:p>
      </dgm:t>
    </dgm:pt>
    <dgm:pt modelId="{00DEF574-D3DA-4D04-9A9D-10CA6BFCDF95}" type="parTrans" cxnId="{D77E24D1-DC30-4757-B941-63BA8455CEF2}">
      <dgm:prSet/>
      <dgm:spPr/>
      <dgm:t>
        <a:bodyPr/>
        <a:lstStyle/>
        <a:p>
          <a:endParaRPr lang="pt-BR"/>
        </a:p>
      </dgm:t>
    </dgm:pt>
    <dgm:pt modelId="{9A8C38FA-3D6D-4A16-952A-B39876790269}" type="sibTrans" cxnId="{D77E24D1-DC30-4757-B941-63BA8455CEF2}">
      <dgm:prSet/>
      <dgm:spPr/>
      <dgm:t>
        <a:bodyPr/>
        <a:lstStyle/>
        <a:p>
          <a:endParaRPr lang="pt-BR"/>
        </a:p>
      </dgm:t>
    </dgm:pt>
    <dgm:pt modelId="{6121F60B-2A68-425E-A3A3-7AF3FFCFE8CD}">
      <dgm:prSet/>
      <dgm:spPr/>
      <dgm:t>
        <a:bodyPr/>
        <a:lstStyle/>
        <a:p>
          <a:r>
            <a:rPr lang="pt-BR" dirty="0"/>
            <a:t>Em cada nível, uma quantidade diferente</a:t>
          </a:r>
        </a:p>
      </dgm:t>
    </dgm:pt>
    <dgm:pt modelId="{0552A9CE-13F7-48EE-99F8-1E458DFE84F9}" type="parTrans" cxnId="{72C88CDD-3A2B-4B95-9DD2-3C0AC45D8F8C}">
      <dgm:prSet/>
      <dgm:spPr/>
      <dgm:t>
        <a:bodyPr/>
        <a:lstStyle/>
        <a:p>
          <a:endParaRPr lang="pt-BR"/>
        </a:p>
      </dgm:t>
    </dgm:pt>
    <dgm:pt modelId="{6249EFD0-E609-4DBC-B432-392AC76DE84B}" type="sibTrans" cxnId="{72C88CDD-3A2B-4B95-9DD2-3C0AC45D8F8C}">
      <dgm:prSet/>
      <dgm:spPr/>
      <dgm:t>
        <a:bodyPr/>
        <a:lstStyle/>
        <a:p>
          <a:endParaRPr lang="pt-BR"/>
        </a:p>
      </dgm:t>
    </dgm:pt>
    <dgm:pt modelId="{65AB98D4-35BF-4F7C-96C1-C26E5DB606A1}" type="pres">
      <dgm:prSet presAssocID="{6F7024EA-286D-44A4-BB81-9E91E27DDCE5}" presName="Name0" presStyleCnt="0">
        <dgm:presLayoutVars>
          <dgm:dir/>
          <dgm:animLvl val="lvl"/>
          <dgm:resizeHandles val="exact"/>
        </dgm:presLayoutVars>
      </dgm:prSet>
      <dgm:spPr/>
    </dgm:pt>
    <dgm:pt modelId="{44940015-FCCA-4B45-95DC-6A536A1E4258}" type="pres">
      <dgm:prSet presAssocID="{BF3D3583-9A94-4022-9C13-4AB7D50A9067}" presName="linNode" presStyleCnt="0"/>
      <dgm:spPr/>
    </dgm:pt>
    <dgm:pt modelId="{E62C558C-A5AB-48A8-81AE-6ABBCE930484}" type="pres">
      <dgm:prSet presAssocID="{BF3D3583-9A94-4022-9C13-4AB7D50A906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B2F2C99-3F79-409F-99C7-31BE2FCA1F29}" type="pres">
      <dgm:prSet presAssocID="{BF3D3583-9A94-4022-9C13-4AB7D50A9067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F2FFC245-7174-4377-9A22-603783906C60}" type="pres">
      <dgm:prSet presAssocID="{C89D98C9-E9F6-4086-B489-172EE41DE9DB}" presName="sp" presStyleCnt="0"/>
      <dgm:spPr/>
    </dgm:pt>
    <dgm:pt modelId="{E69731E6-C666-40A7-8484-8EB19B51FAF8}" type="pres">
      <dgm:prSet presAssocID="{06E1667B-8DBE-4151-AC66-D55A04910A56}" presName="linNode" presStyleCnt="0"/>
      <dgm:spPr/>
    </dgm:pt>
    <dgm:pt modelId="{FA46C496-9E34-4DE0-8C21-0E6A014FF87B}" type="pres">
      <dgm:prSet presAssocID="{06E1667B-8DBE-4151-AC66-D55A04910A5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457CE5A6-43C8-4EE0-A0A1-931E89F6EE41}" type="pres">
      <dgm:prSet presAssocID="{06E1667B-8DBE-4151-AC66-D55A04910A56}" presName="descendantText" presStyleLbl="alignAccFollowNode1" presStyleIdx="1" presStyleCnt="6">
        <dgm:presLayoutVars>
          <dgm:bulletEnabled val="1"/>
        </dgm:presLayoutVars>
      </dgm:prSet>
      <dgm:spPr/>
    </dgm:pt>
    <dgm:pt modelId="{1A323E44-E3DE-4D48-A44D-649B47276AED}" type="pres">
      <dgm:prSet presAssocID="{EC146AFD-AE3D-44A5-8910-51B1CF301D0D}" presName="sp" presStyleCnt="0"/>
      <dgm:spPr/>
    </dgm:pt>
    <dgm:pt modelId="{5CB035C0-DE6A-4DFF-AB81-B609CD967B1D}" type="pres">
      <dgm:prSet presAssocID="{EEB667AD-EB14-4A47-9B18-1F1494631C88}" presName="linNode" presStyleCnt="0"/>
      <dgm:spPr/>
    </dgm:pt>
    <dgm:pt modelId="{789121B6-BA35-47CC-AE99-6FB83D0DB1AB}" type="pres">
      <dgm:prSet presAssocID="{EEB667AD-EB14-4A47-9B18-1F1494631C8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92CF392-2D09-4E82-9637-45F8CCB8AD27}" type="pres">
      <dgm:prSet presAssocID="{EEB667AD-EB14-4A47-9B18-1F1494631C88}" presName="descendantText" presStyleLbl="alignAccFollowNode1" presStyleIdx="2" presStyleCnt="6">
        <dgm:presLayoutVars>
          <dgm:bulletEnabled val="1"/>
        </dgm:presLayoutVars>
      </dgm:prSet>
      <dgm:spPr/>
    </dgm:pt>
    <dgm:pt modelId="{5770769F-369A-4D2C-8D64-5848F8EA91F9}" type="pres">
      <dgm:prSet presAssocID="{B6945B2B-40CB-4290-87F1-B1AA599374AC}" presName="sp" presStyleCnt="0"/>
      <dgm:spPr/>
    </dgm:pt>
    <dgm:pt modelId="{4D77169E-33F9-46C3-876A-3EDA9A67B013}" type="pres">
      <dgm:prSet presAssocID="{0D51E593-8268-4B09-A02E-903E953BF031}" presName="linNode" presStyleCnt="0"/>
      <dgm:spPr/>
    </dgm:pt>
    <dgm:pt modelId="{247661A1-DBF0-4ABF-BC7C-E1E786EF46D1}" type="pres">
      <dgm:prSet presAssocID="{0D51E593-8268-4B09-A02E-903E953BF03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2C5ECEA-5CB6-4EFD-BCB8-A81D98D8741F}" type="pres">
      <dgm:prSet presAssocID="{0D51E593-8268-4B09-A02E-903E953BF031}" presName="descendantText" presStyleLbl="alignAccFollowNode1" presStyleIdx="3" presStyleCnt="6">
        <dgm:presLayoutVars>
          <dgm:bulletEnabled val="1"/>
        </dgm:presLayoutVars>
      </dgm:prSet>
      <dgm:spPr/>
    </dgm:pt>
    <dgm:pt modelId="{F3903972-5824-49ED-9D37-73675BA3F212}" type="pres">
      <dgm:prSet presAssocID="{BDCCD5F2-2B19-4E56-A99A-A068E2BBC651}" presName="sp" presStyleCnt="0"/>
      <dgm:spPr/>
    </dgm:pt>
    <dgm:pt modelId="{8CC27A17-B0BB-4CD9-B3B2-27A48A8DC209}" type="pres">
      <dgm:prSet presAssocID="{983E4280-44A1-4459-A59F-2AA155685624}" presName="linNode" presStyleCnt="0"/>
      <dgm:spPr/>
    </dgm:pt>
    <dgm:pt modelId="{001CE02F-AA7D-44B9-9259-45B0383A328F}" type="pres">
      <dgm:prSet presAssocID="{983E4280-44A1-4459-A59F-2AA155685624}" presName="parentText" presStyleLbl="node1" presStyleIdx="4" presStyleCnt="6" custLinFactNeighborY="-1737">
        <dgm:presLayoutVars>
          <dgm:chMax val="1"/>
          <dgm:bulletEnabled val="1"/>
        </dgm:presLayoutVars>
      </dgm:prSet>
      <dgm:spPr/>
    </dgm:pt>
    <dgm:pt modelId="{B354041C-8F3C-41C5-A8F3-3507C6F5553A}" type="pres">
      <dgm:prSet presAssocID="{983E4280-44A1-4459-A59F-2AA155685624}" presName="descendantText" presStyleLbl="alignAccFollowNode1" presStyleIdx="4" presStyleCnt="6">
        <dgm:presLayoutVars>
          <dgm:bulletEnabled val="1"/>
        </dgm:presLayoutVars>
      </dgm:prSet>
      <dgm:spPr/>
    </dgm:pt>
    <dgm:pt modelId="{28DFEC6F-F257-4057-B8B7-4B372338FF5A}" type="pres">
      <dgm:prSet presAssocID="{FC97A105-AF4F-4034-9EBF-627B60BC2358}" presName="sp" presStyleCnt="0"/>
      <dgm:spPr/>
    </dgm:pt>
    <dgm:pt modelId="{F67E266F-3BF8-4860-AC78-F66196CF1436}" type="pres">
      <dgm:prSet presAssocID="{A89A59BA-8BF3-48AC-B29D-44229D9A1B88}" presName="linNode" presStyleCnt="0"/>
      <dgm:spPr/>
    </dgm:pt>
    <dgm:pt modelId="{CD412948-CA26-49AA-BE4E-8D96618BD5DF}" type="pres">
      <dgm:prSet presAssocID="{A89A59BA-8BF3-48AC-B29D-44229D9A1B8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C60FAFE0-BF57-4E3B-8645-AC23F202849F}" type="pres">
      <dgm:prSet presAssocID="{A89A59BA-8BF3-48AC-B29D-44229D9A1B8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268A03-8AE0-4001-B8C4-E38CBED72A96}" srcId="{6F7024EA-286D-44A4-BB81-9E91E27DDCE5}" destId="{0D51E593-8268-4B09-A02E-903E953BF031}" srcOrd="3" destOrd="0" parTransId="{140E6C0D-E76B-4A1D-9D75-A2F756DFEF4E}" sibTransId="{BDCCD5F2-2B19-4E56-A99A-A068E2BBC651}"/>
    <dgm:cxn modelId="{FE080004-A662-477D-9F0A-FB8293A90041}" srcId="{6F7024EA-286D-44A4-BB81-9E91E27DDCE5}" destId="{983E4280-44A1-4459-A59F-2AA155685624}" srcOrd="4" destOrd="0" parTransId="{D30D5236-A146-4E7D-A1C2-A9933622F02F}" sibTransId="{FC97A105-AF4F-4034-9EBF-627B60BC2358}"/>
    <dgm:cxn modelId="{D3E81507-9534-43E6-8193-0897980AAF1C}" srcId="{BF3D3583-9A94-4022-9C13-4AB7D50A9067}" destId="{B7804F97-8098-43F9-9899-175631DAE0C1}" srcOrd="0" destOrd="0" parTransId="{C5756991-9612-4B27-9790-024746B8A0D0}" sibTransId="{90A2535B-C433-490A-B3EF-9705534BC009}"/>
    <dgm:cxn modelId="{5C617108-2AC3-4153-BEE5-46453D7E11C9}" type="presOf" srcId="{9D5E338D-FCF0-435D-9A0E-9FC954519418}" destId="{092CF392-2D09-4E82-9637-45F8CCB8AD27}" srcOrd="0" destOrd="1" presId="urn:microsoft.com/office/officeart/2005/8/layout/vList5"/>
    <dgm:cxn modelId="{44B27E08-DB50-4F6D-B661-E3F73CA2557C}" type="presOf" srcId="{C3C5AE53-BE88-4C91-965C-E43A951F95F6}" destId="{D2C5ECEA-5CB6-4EFD-BCB8-A81D98D8741F}" srcOrd="0" destOrd="1" presId="urn:microsoft.com/office/officeart/2005/8/layout/vList5"/>
    <dgm:cxn modelId="{C4F2640D-8FE6-4823-9C50-065400A3DB82}" type="presOf" srcId="{85A4FBA8-2792-4ABF-9868-D0D99DDEDC2A}" destId="{092CF392-2D09-4E82-9637-45F8CCB8AD27}" srcOrd="0" destOrd="2" presId="urn:microsoft.com/office/officeart/2005/8/layout/vList5"/>
    <dgm:cxn modelId="{352B730D-DB12-4B72-946D-075212BC257B}" type="presOf" srcId="{06E1667B-8DBE-4151-AC66-D55A04910A56}" destId="{FA46C496-9E34-4DE0-8C21-0E6A014FF87B}" srcOrd="0" destOrd="0" presId="urn:microsoft.com/office/officeart/2005/8/layout/vList5"/>
    <dgm:cxn modelId="{E501870F-034E-4958-9E6E-4877321634CA}" srcId="{0D51E593-8268-4B09-A02E-903E953BF031}" destId="{29777A95-9B2C-4904-9535-1012791CF3B1}" srcOrd="2" destOrd="0" parTransId="{10AADC44-6B90-436A-803E-BA10AC0E5BD7}" sibTransId="{E057D495-E3EA-49F7-BC32-95DC61E1689F}"/>
    <dgm:cxn modelId="{E745AB11-80B6-4634-A676-2D79D54ACBB5}" type="presOf" srcId="{7003C6B1-3428-4E9D-B264-2EB03F233F76}" destId="{B354041C-8F3C-41C5-A8F3-3507C6F5553A}" srcOrd="0" destOrd="0" presId="urn:microsoft.com/office/officeart/2005/8/layout/vList5"/>
    <dgm:cxn modelId="{FBB5DD14-0404-4C16-B05E-629EAA71DA90}" type="presOf" srcId="{54EAB171-0B46-4FD9-9A93-6BB32E20F1AC}" destId="{457CE5A6-43C8-4EE0-A0A1-931E89F6EE41}" srcOrd="0" destOrd="0" presId="urn:microsoft.com/office/officeart/2005/8/layout/vList5"/>
    <dgm:cxn modelId="{4B825419-BBFE-4D3E-B4A5-D9F7F236EE76}" type="presOf" srcId="{0D51E593-8268-4B09-A02E-903E953BF031}" destId="{247661A1-DBF0-4ABF-BC7C-E1E786EF46D1}" srcOrd="0" destOrd="0" presId="urn:microsoft.com/office/officeart/2005/8/layout/vList5"/>
    <dgm:cxn modelId="{BB29F723-880B-4E72-9CA1-D00B31196F86}" type="presOf" srcId="{6F7024EA-286D-44A4-BB81-9E91E27DDCE5}" destId="{65AB98D4-35BF-4F7C-96C1-C26E5DB606A1}" srcOrd="0" destOrd="0" presId="urn:microsoft.com/office/officeart/2005/8/layout/vList5"/>
    <dgm:cxn modelId="{0754C02C-BCCD-48FB-AC04-99DF653D9018}" srcId="{983E4280-44A1-4459-A59F-2AA155685624}" destId="{382B1BE4-36E4-405E-BFB5-1DAEFC5D2133}" srcOrd="1" destOrd="0" parTransId="{61BE4ABD-6E31-4C2F-A045-9CB25EAC67E7}" sibTransId="{AC584FCD-271A-43AD-A050-CB8B2BA3DF59}"/>
    <dgm:cxn modelId="{AC26963B-397B-46D9-A681-DE283B5F0C81}" type="presOf" srcId="{DFFD3738-93DD-445C-91C2-0EB94DFC21DB}" destId="{AB2F2C99-3F79-409F-99C7-31BE2FCA1F29}" srcOrd="0" destOrd="2" presId="urn:microsoft.com/office/officeart/2005/8/layout/vList5"/>
    <dgm:cxn modelId="{5578A63E-41D8-45F2-A176-E07FBB7F4928}" srcId="{6F7024EA-286D-44A4-BB81-9E91E27DDCE5}" destId="{EEB667AD-EB14-4A47-9B18-1F1494631C88}" srcOrd="2" destOrd="0" parTransId="{52F32EDE-F50F-4673-A728-6FD99708C680}" sibTransId="{B6945B2B-40CB-4290-87F1-B1AA599374AC}"/>
    <dgm:cxn modelId="{24BA9540-DA52-4E86-8402-82885528EAC5}" type="presOf" srcId="{983E4280-44A1-4459-A59F-2AA155685624}" destId="{001CE02F-AA7D-44B9-9259-45B0383A328F}" srcOrd="0" destOrd="0" presId="urn:microsoft.com/office/officeart/2005/8/layout/vList5"/>
    <dgm:cxn modelId="{A269835F-D336-4091-A587-897547DA09E4}" srcId="{BF3D3583-9A94-4022-9C13-4AB7D50A9067}" destId="{E452ABD3-2D84-4800-B8BC-D665F8A59AD8}" srcOrd="1" destOrd="0" parTransId="{41BA0E03-7DE3-4C85-BAE9-86785BFC1295}" sibTransId="{C62ED9DF-9D43-4770-A20C-F905D65CBC56}"/>
    <dgm:cxn modelId="{0E299F41-5CB1-4123-9FCD-8FCA9D94C9BB}" srcId="{983E4280-44A1-4459-A59F-2AA155685624}" destId="{E5B35A38-B612-4315-B1A3-B783C2FE3DEF}" srcOrd="2" destOrd="0" parTransId="{9C39A45D-FC32-4CD0-8CB2-9AD09F4A917B}" sibTransId="{3C3D23C2-9E85-40CB-9CA8-074DD5AA7EE7}"/>
    <dgm:cxn modelId="{9DF25143-16EA-4AE7-A195-F39D584C0A77}" type="presOf" srcId="{EEB667AD-EB14-4A47-9B18-1F1494631C88}" destId="{789121B6-BA35-47CC-AE99-6FB83D0DB1AB}" srcOrd="0" destOrd="0" presId="urn:microsoft.com/office/officeart/2005/8/layout/vList5"/>
    <dgm:cxn modelId="{E8C4C363-9F05-44DA-BA10-4EBEF442857C}" srcId="{A89A59BA-8BF3-48AC-B29D-44229D9A1B88}" destId="{1D14827E-5826-42CF-89FE-CA46FBA2AAA0}" srcOrd="0" destOrd="0" parTransId="{2F6F1E2D-3B7C-4679-A444-B32ABEA880AD}" sibTransId="{6DAA19A8-0CE9-4DE5-BC8A-F6078F63AD52}"/>
    <dgm:cxn modelId="{34A21F65-847E-4501-927D-ECE001CC7D03}" srcId="{983E4280-44A1-4459-A59F-2AA155685624}" destId="{7003C6B1-3428-4E9D-B264-2EB03F233F76}" srcOrd="0" destOrd="0" parTransId="{A875E667-4306-49CA-8643-C9625CBE1A45}" sibTransId="{F667B88E-8D8F-4FE8-8746-FE5D5FC7A925}"/>
    <dgm:cxn modelId="{F92BF665-5B7A-4B8E-A158-8C178DA9E90B}" type="presOf" srcId="{0CC2780E-A784-4FDD-AE7F-526741D50A94}" destId="{C60FAFE0-BF57-4E3B-8645-AC23F202849F}" srcOrd="0" destOrd="1" presId="urn:microsoft.com/office/officeart/2005/8/layout/vList5"/>
    <dgm:cxn modelId="{3669FF45-6D34-447A-A792-44257B8DC836}" srcId="{6F7024EA-286D-44A4-BB81-9E91E27DDCE5}" destId="{06E1667B-8DBE-4151-AC66-D55A04910A56}" srcOrd="1" destOrd="0" parTransId="{AC88306B-F02E-417C-9BCE-94200A0CA2F4}" sibTransId="{EC146AFD-AE3D-44A5-8910-51B1CF301D0D}"/>
    <dgm:cxn modelId="{7888BE67-7F61-4FF4-831C-A824F7994D89}" type="presOf" srcId="{B3255107-BB0E-425D-99B3-6649EE6A80D9}" destId="{457CE5A6-43C8-4EE0-A0A1-931E89F6EE41}" srcOrd="0" destOrd="1" presId="urn:microsoft.com/office/officeart/2005/8/layout/vList5"/>
    <dgm:cxn modelId="{597BAF4B-B921-48FC-923A-CBA11610879E}" type="presOf" srcId="{E452ABD3-2D84-4800-B8BC-D665F8A59AD8}" destId="{AB2F2C99-3F79-409F-99C7-31BE2FCA1F29}" srcOrd="0" destOrd="1" presId="urn:microsoft.com/office/officeart/2005/8/layout/vList5"/>
    <dgm:cxn modelId="{E5B7216C-C128-4572-9771-A9AF2E1D36B8}" srcId="{EEB667AD-EB14-4A47-9B18-1F1494631C88}" destId="{85A4FBA8-2792-4ABF-9868-D0D99DDEDC2A}" srcOrd="2" destOrd="0" parTransId="{B9AE5CC0-B5D4-46C5-9D24-1D1BA4E5B4AA}" sibTransId="{100B92DD-C6B2-49EB-8A4E-FD1EA881C8FE}"/>
    <dgm:cxn modelId="{4B469D4D-9FA9-4098-AE41-C8527E460E2D}" type="presOf" srcId="{E5B35A38-B612-4315-B1A3-B783C2FE3DEF}" destId="{B354041C-8F3C-41C5-A8F3-3507C6F5553A}" srcOrd="0" destOrd="2" presId="urn:microsoft.com/office/officeart/2005/8/layout/vList5"/>
    <dgm:cxn modelId="{8D923572-8567-49EB-B9E1-4B94B5FDC34D}" type="presOf" srcId="{1D14827E-5826-42CF-89FE-CA46FBA2AAA0}" destId="{C60FAFE0-BF57-4E3B-8645-AC23F202849F}" srcOrd="0" destOrd="0" presId="urn:microsoft.com/office/officeart/2005/8/layout/vList5"/>
    <dgm:cxn modelId="{83A9E453-F2C2-46FB-8C96-866EE81060D8}" type="presOf" srcId="{B19BC582-FF05-4420-B2E3-68B629BF84C4}" destId="{092CF392-2D09-4E82-9637-45F8CCB8AD27}" srcOrd="0" destOrd="0" presId="urn:microsoft.com/office/officeart/2005/8/layout/vList5"/>
    <dgm:cxn modelId="{2596715A-EB99-49A8-AFAE-D69E688406C3}" srcId="{6F7024EA-286D-44A4-BB81-9E91E27DDCE5}" destId="{A89A59BA-8BF3-48AC-B29D-44229D9A1B88}" srcOrd="5" destOrd="0" parTransId="{E3CF6591-85CA-456F-A205-F8F71B232E63}" sibTransId="{55E3B093-83E6-43C1-A0A8-DD1FE06632CD}"/>
    <dgm:cxn modelId="{B213C77C-CB54-4D77-9968-8D64113F4A8A}" srcId="{EEB667AD-EB14-4A47-9B18-1F1494631C88}" destId="{9D5E338D-FCF0-435D-9A0E-9FC954519418}" srcOrd="1" destOrd="0" parTransId="{D30A1911-A5AB-41DB-A37F-92D61F955BCA}" sibTransId="{3AB1F8E6-C59E-41E8-8EAE-D635DCBA0697}"/>
    <dgm:cxn modelId="{8619ED80-D701-40D4-BB51-9DF620E58143}" srcId="{06E1667B-8DBE-4151-AC66-D55A04910A56}" destId="{B3255107-BB0E-425D-99B3-6649EE6A80D9}" srcOrd="1" destOrd="0" parTransId="{A6990CC7-AB7F-43CC-B088-4B94D848E31F}" sibTransId="{F7BF4010-6642-4D80-A499-EEE938C542A7}"/>
    <dgm:cxn modelId="{F0795289-5599-454A-A46B-BE574CC71B73}" srcId="{EEB667AD-EB14-4A47-9B18-1F1494631C88}" destId="{B19BC582-FF05-4420-B2E3-68B629BF84C4}" srcOrd="0" destOrd="0" parTransId="{73EB8F5B-A791-4A19-A742-96DB12A948CD}" sibTransId="{D0F32628-33FA-4022-A16B-F23B7B3A7043}"/>
    <dgm:cxn modelId="{394AEB8E-F875-4D21-8168-2C90A94C47DC}" type="presOf" srcId="{29777A95-9B2C-4904-9535-1012791CF3B1}" destId="{D2C5ECEA-5CB6-4EFD-BCB8-A81D98D8741F}" srcOrd="0" destOrd="2" presId="urn:microsoft.com/office/officeart/2005/8/layout/vList5"/>
    <dgm:cxn modelId="{E77ECF97-05B4-485E-B3B6-49E739E00820}" srcId="{6F7024EA-286D-44A4-BB81-9E91E27DDCE5}" destId="{BF3D3583-9A94-4022-9C13-4AB7D50A9067}" srcOrd="0" destOrd="0" parTransId="{3B617A16-B9D6-4ED6-8520-735545D7B672}" sibTransId="{C89D98C9-E9F6-4086-B489-172EE41DE9DB}"/>
    <dgm:cxn modelId="{589A6EA4-BEE7-4ACB-A7A3-5B7E109D05EB}" type="presOf" srcId="{A89A59BA-8BF3-48AC-B29D-44229D9A1B88}" destId="{CD412948-CA26-49AA-BE4E-8D96618BD5DF}" srcOrd="0" destOrd="0" presId="urn:microsoft.com/office/officeart/2005/8/layout/vList5"/>
    <dgm:cxn modelId="{4069CEAA-8F52-47D8-A64D-D8AEC8EE1063}" srcId="{06E1667B-8DBE-4151-AC66-D55A04910A56}" destId="{E2DD969A-F4E7-44AC-B519-8486C8C5A4BB}" srcOrd="2" destOrd="0" parTransId="{66F78865-53D2-414A-A271-D6FEBEB535A0}" sibTransId="{792D7C2A-F6D8-4F02-AA18-371C358AC444}"/>
    <dgm:cxn modelId="{C00336AB-B4FC-4F92-8370-3CCC5BA00B6B}" type="presOf" srcId="{382B1BE4-36E4-405E-BFB5-1DAEFC5D2133}" destId="{B354041C-8F3C-41C5-A8F3-3507C6F5553A}" srcOrd="0" destOrd="1" presId="urn:microsoft.com/office/officeart/2005/8/layout/vList5"/>
    <dgm:cxn modelId="{E740F7AC-B240-4415-BAAA-6C17AA93D73E}" type="presOf" srcId="{B7804F97-8098-43F9-9899-175631DAE0C1}" destId="{AB2F2C99-3F79-409F-99C7-31BE2FCA1F29}" srcOrd="0" destOrd="0" presId="urn:microsoft.com/office/officeart/2005/8/layout/vList5"/>
    <dgm:cxn modelId="{40F500AD-F398-4F9C-B2C3-A3622F0FF12A}" srcId="{06E1667B-8DBE-4151-AC66-D55A04910A56}" destId="{54EAB171-0B46-4FD9-9A93-6BB32E20F1AC}" srcOrd="0" destOrd="0" parTransId="{3069024B-2263-4D0F-B388-BD2801791A85}" sibTransId="{59EFD7B7-5B07-40EF-90CA-9434B46B9191}"/>
    <dgm:cxn modelId="{CAB2E1B3-4598-4AE9-AF8B-76F8FDDABB48}" srcId="{0D51E593-8268-4B09-A02E-903E953BF031}" destId="{C3C5AE53-BE88-4C91-965C-E43A951F95F6}" srcOrd="1" destOrd="0" parTransId="{A4EE8617-9D32-416C-8235-C5C82F4958A6}" sibTransId="{B1B3C294-40CD-48D0-BB9F-EE535901F377}"/>
    <dgm:cxn modelId="{300102BE-FDCD-4A70-8173-C4BE5ABEBCDB}" type="presOf" srcId="{6121F60B-2A68-425E-A3A3-7AF3FFCFE8CD}" destId="{C60FAFE0-BF57-4E3B-8645-AC23F202849F}" srcOrd="0" destOrd="2" presId="urn:microsoft.com/office/officeart/2005/8/layout/vList5"/>
    <dgm:cxn modelId="{06554AC4-EDE0-46EB-9478-BC350E5E51AA}" type="presOf" srcId="{BF3D3583-9A94-4022-9C13-4AB7D50A9067}" destId="{E62C558C-A5AB-48A8-81AE-6ABBCE930484}" srcOrd="0" destOrd="0" presId="urn:microsoft.com/office/officeart/2005/8/layout/vList5"/>
    <dgm:cxn modelId="{FD7680CB-F54F-4E54-9A89-5741B66BD2C9}" srcId="{BF3D3583-9A94-4022-9C13-4AB7D50A9067}" destId="{DFFD3738-93DD-445C-91C2-0EB94DFC21DB}" srcOrd="2" destOrd="0" parTransId="{F7E28F19-BE3F-4992-9812-3453FB1AA185}" sibTransId="{FF8AB57D-E3BC-4A27-B225-BAD158FB3CC2}"/>
    <dgm:cxn modelId="{6819D5CE-5580-4F0D-84D3-DF056161CB55}" type="presOf" srcId="{D4A97533-8D32-4B39-A6B8-98785F21A252}" destId="{D2C5ECEA-5CB6-4EFD-BCB8-A81D98D8741F}" srcOrd="0" destOrd="0" presId="urn:microsoft.com/office/officeart/2005/8/layout/vList5"/>
    <dgm:cxn modelId="{D77E24D1-DC30-4757-B941-63BA8455CEF2}" srcId="{A89A59BA-8BF3-48AC-B29D-44229D9A1B88}" destId="{0CC2780E-A784-4FDD-AE7F-526741D50A94}" srcOrd="1" destOrd="0" parTransId="{00DEF574-D3DA-4D04-9A9D-10CA6BFCDF95}" sibTransId="{9A8C38FA-3D6D-4A16-952A-B39876790269}"/>
    <dgm:cxn modelId="{33228EDA-1624-43FB-9E16-2FE5E9FB5D69}" type="presOf" srcId="{E2DD969A-F4E7-44AC-B519-8486C8C5A4BB}" destId="{457CE5A6-43C8-4EE0-A0A1-931E89F6EE41}" srcOrd="0" destOrd="2" presId="urn:microsoft.com/office/officeart/2005/8/layout/vList5"/>
    <dgm:cxn modelId="{72C88CDD-3A2B-4B95-9DD2-3C0AC45D8F8C}" srcId="{A89A59BA-8BF3-48AC-B29D-44229D9A1B88}" destId="{6121F60B-2A68-425E-A3A3-7AF3FFCFE8CD}" srcOrd="2" destOrd="0" parTransId="{0552A9CE-13F7-48EE-99F8-1E458DFE84F9}" sibTransId="{6249EFD0-E609-4DBC-B432-392AC76DE84B}"/>
    <dgm:cxn modelId="{5A7E59FC-9859-49E6-82F2-3CCF7544BA58}" srcId="{0D51E593-8268-4B09-A02E-903E953BF031}" destId="{D4A97533-8D32-4B39-A6B8-98785F21A252}" srcOrd="0" destOrd="0" parTransId="{D23A1A1C-A11A-4318-B55F-BB120B2FB061}" sibTransId="{4834ECDC-A01D-4CEB-B7FC-7F22CBDEC639}"/>
    <dgm:cxn modelId="{79194BCC-BF89-4B23-B806-EEED8A866B02}" type="presParOf" srcId="{65AB98D4-35BF-4F7C-96C1-C26E5DB606A1}" destId="{44940015-FCCA-4B45-95DC-6A536A1E4258}" srcOrd="0" destOrd="0" presId="urn:microsoft.com/office/officeart/2005/8/layout/vList5"/>
    <dgm:cxn modelId="{500B6290-EF9D-4005-B86B-30A893FE4083}" type="presParOf" srcId="{44940015-FCCA-4B45-95DC-6A536A1E4258}" destId="{E62C558C-A5AB-48A8-81AE-6ABBCE930484}" srcOrd="0" destOrd="0" presId="urn:microsoft.com/office/officeart/2005/8/layout/vList5"/>
    <dgm:cxn modelId="{9358F05F-37B4-42AB-8882-47864A3D39B8}" type="presParOf" srcId="{44940015-FCCA-4B45-95DC-6A536A1E4258}" destId="{AB2F2C99-3F79-409F-99C7-31BE2FCA1F29}" srcOrd="1" destOrd="0" presId="urn:microsoft.com/office/officeart/2005/8/layout/vList5"/>
    <dgm:cxn modelId="{895DF437-A222-4F41-93EF-67A7DD16DC60}" type="presParOf" srcId="{65AB98D4-35BF-4F7C-96C1-C26E5DB606A1}" destId="{F2FFC245-7174-4377-9A22-603783906C60}" srcOrd="1" destOrd="0" presId="urn:microsoft.com/office/officeart/2005/8/layout/vList5"/>
    <dgm:cxn modelId="{E25DA282-3764-466B-AE66-6BBC1F8E561A}" type="presParOf" srcId="{65AB98D4-35BF-4F7C-96C1-C26E5DB606A1}" destId="{E69731E6-C666-40A7-8484-8EB19B51FAF8}" srcOrd="2" destOrd="0" presId="urn:microsoft.com/office/officeart/2005/8/layout/vList5"/>
    <dgm:cxn modelId="{8EFC2C6F-C88D-410D-A906-C1E728A0513C}" type="presParOf" srcId="{E69731E6-C666-40A7-8484-8EB19B51FAF8}" destId="{FA46C496-9E34-4DE0-8C21-0E6A014FF87B}" srcOrd="0" destOrd="0" presId="urn:microsoft.com/office/officeart/2005/8/layout/vList5"/>
    <dgm:cxn modelId="{FA907009-4871-49BE-AF16-8A6D4502FC20}" type="presParOf" srcId="{E69731E6-C666-40A7-8484-8EB19B51FAF8}" destId="{457CE5A6-43C8-4EE0-A0A1-931E89F6EE41}" srcOrd="1" destOrd="0" presId="urn:microsoft.com/office/officeart/2005/8/layout/vList5"/>
    <dgm:cxn modelId="{68ACFFFE-AE5D-493B-8CF9-B438228D4A57}" type="presParOf" srcId="{65AB98D4-35BF-4F7C-96C1-C26E5DB606A1}" destId="{1A323E44-E3DE-4D48-A44D-649B47276AED}" srcOrd="3" destOrd="0" presId="urn:microsoft.com/office/officeart/2005/8/layout/vList5"/>
    <dgm:cxn modelId="{A2726DA1-D77D-4138-A677-65BB020AFC99}" type="presParOf" srcId="{65AB98D4-35BF-4F7C-96C1-C26E5DB606A1}" destId="{5CB035C0-DE6A-4DFF-AB81-B609CD967B1D}" srcOrd="4" destOrd="0" presId="urn:microsoft.com/office/officeart/2005/8/layout/vList5"/>
    <dgm:cxn modelId="{82956432-5F10-41BA-8042-33A783DBA972}" type="presParOf" srcId="{5CB035C0-DE6A-4DFF-AB81-B609CD967B1D}" destId="{789121B6-BA35-47CC-AE99-6FB83D0DB1AB}" srcOrd="0" destOrd="0" presId="urn:microsoft.com/office/officeart/2005/8/layout/vList5"/>
    <dgm:cxn modelId="{3B3180F9-A231-4D32-9A4E-71AF3189D158}" type="presParOf" srcId="{5CB035C0-DE6A-4DFF-AB81-B609CD967B1D}" destId="{092CF392-2D09-4E82-9637-45F8CCB8AD27}" srcOrd="1" destOrd="0" presId="urn:microsoft.com/office/officeart/2005/8/layout/vList5"/>
    <dgm:cxn modelId="{F1542024-76DA-4198-9928-2BA6362ED052}" type="presParOf" srcId="{65AB98D4-35BF-4F7C-96C1-C26E5DB606A1}" destId="{5770769F-369A-4D2C-8D64-5848F8EA91F9}" srcOrd="5" destOrd="0" presId="urn:microsoft.com/office/officeart/2005/8/layout/vList5"/>
    <dgm:cxn modelId="{C01D97D7-A32F-4D3E-999A-48EB3355AD2D}" type="presParOf" srcId="{65AB98D4-35BF-4F7C-96C1-C26E5DB606A1}" destId="{4D77169E-33F9-46C3-876A-3EDA9A67B013}" srcOrd="6" destOrd="0" presId="urn:microsoft.com/office/officeart/2005/8/layout/vList5"/>
    <dgm:cxn modelId="{B479F88D-57F5-438E-A64E-A87544A64774}" type="presParOf" srcId="{4D77169E-33F9-46C3-876A-3EDA9A67B013}" destId="{247661A1-DBF0-4ABF-BC7C-E1E786EF46D1}" srcOrd="0" destOrd="0" presId="urn:microsoft.com/office/officeart/2005/8/layout/vList5"/>
    <dgm:cxn modelId="{A6F939F1-0254-47CB-A902-A895281002F3}" type="presParOf" srcId="{4D77169E-33F9-46C3-876A-3EDA9A67B013}" destId="{D2C5ECEA-5CB6-4EFD-BCB8-A81D98D8741F}" srcOrd="1" destOrd="0" presId="urn:microsoft.com/office/officeart/2005/8/layout/vList5"/>
    <dgm:cxn modelId="{06052A07-C565-4B04-96D0-454F63C64D6A}" type="presParOf" srcId="{65AB98D4-35BF-4F7C-96C1-C26E5DB606A1}" destId="{F3903972-5824-49ED-9D37-73675BA3F212}" srcOrd="7" destOrd="0" presId="urn:microsoft.com/office/officeart/2005/8/layout/vList5"/>
    <dgm:cxn modelId="{1F886505-5885-41A0-BE48-09F2916AE6CE}" type="presParOf" srcId="{65AB98D4-35BF-4F7C-96C1-C26E5DB606A1}" destId="{8CC27A17-B0BB-4CD9-B3B2-27A48A8DC209}" srcOrd="8" destOrd="0" presId="urn:microsoft.com/office/officeart/2005/8/layout/vList5"/>
    <dgm:cxn modelId="{A0323900-B540-4B5D-9097-865FBD9AF8E6}" type="presParOf" srcId="{8CC27A17-B0BB-4CD9-B3B2-27A48A8DC209}" destId="{001CE02F-AA7D-44B9-9259-45B0383A328F}" srcOrd="0" destOrd="0" presId="urn:microsoft.com/office/officeart/2005/8/layout/vList5"/>
    <dgm:cxn modelId="{83933902-4766-43F8-8966-E67424A46478}" type="presParOf" srcId="{8CC27A17-B0BB-4CD9-B3B2-27A48A8DC209}" destId="{B354041C-8F3C-41C5-A8F3-3507C6F5553A}" srcOrd="1" destOrd="0" presId="urn:microsoft.com/office/officeart/2005/8/layout/vList5"/>
    <dgm:cxn modelId="{DC86F0ED-919E-4CA5-A4AF-5CFC26A414A6}" type="presParOf" srcId="{65AB98D4-35BF-4F7C-96C1-C26E5DB606A1}" destId="{28DFEC6F-F257-4057-B8B7-4B372338FF5A}" srcOrd="9" destOrd="0" presId="urn:microsoft.com/office/officeart/2005/8/layout/vList5"/>
    <dgm:cxn modelId="{FC1C1592-BBD2-4B66-AF7A-F3C5D24AF434}" type="presParOf" srcId="{65AB98D4-35BF-4F7C-96C1-C26E5DB606A1}" destId="{F67E266F-3BF8-4860-AC78-F66196CF1436}" srcOrd="10" destOrd="0" presId="urn:microsoft.com/office/officeart/2005/8/layout/vList5"/>
    <dgm:cxn modelId="{E4420C8E-8D43-4ABA-A39D-E1CD41367F39}" type="presParOf" srcId="{F67E266F-3BF8-4860-AC78-F66196CF1436}" destId="{CD412948-CA26-49AA-BE4E-8D96618BD5DF}" srcOrd="0" destOrd="0" presId="urn:microsoft.com/office/officeart/2005/8/layout/vList5"/>
    <dgm:cxn modelId="{1CAEFF6D-7914-4752-B218-E7F0F1062967}" type="presParOf" srcId="{F67E266F-3BF8-4860-AC78-F66196CF1436}" destId="{C60FAFE0-BF57-4E3B-8645-AC23F20284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F2C99-3F79-409F-99C7-31BE2FCA1F29}">
      <dsp:nvSpPr>
        <dsp:cNvPr id="0" name=""/>
        <dsp:cNvSpPr/>
      </dsp:nvSpPr>
      <dsp:spPr>
        <a:xfrm rot="5400000">
          <a:off x="2858121" y="-1001209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Amarelo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Redondo com um triângulo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Um olho preto</a:t>
          </a:r>
        </a:p>
      </dsp:txBody>
      <dsp:txXfrm rot="-5400000">
        <a:off x="1745360" y="154380"/>
        <a:ext cx="3060035" cy="791685"/>
      </dsp:txXfrm>
    </dsp:sp>
    <dsp:sp modelId="{E62C558C-A5AB-48A8-81AE-6ABBCE930484}">
      <dsp:nvSpPr>
        <dsp:cNvPr id="0" name=""/>
        <dsp:cNvSpPr/>
      </dsp:nvSpPr>
      <dsp:spPr>
        <a:xfrm>
          <a:off x="0" y="1883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Pac-man</a:t>
          </a:r>
        </a:p>
      </dsp:txBody>
      <dsp:txXfrm>
        <a:off x="53535" y="55418"/>
        <a:ext cx="1638290" cy="989607"/>
      </dsp:txXfrm>
    </dsp:sp>
    <dsp:sp modelId="{457CE5A6-43C8-4EE0-A0A1-931E89F6EE41}">
      <dsp:nvSpPr>
        <dsp:cNvPr id="0" name=""/>
        <dsp:cNvSpPr/>
      </dsp:nvSpPr>
      <dsp:spPr>
        <a:xfrm rot="5400000">
          <a:off x="2858121" y="150301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Laranja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Circular com ondas em baixo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Olhos azuis escuros e brancos</a:t>
          </a:r>
        </a:p>
      </dsp:txBody>
      <dsp:txXfrm rot="-5400000">
        <a:off x="1745360" y="1305890"/>
        <a:ext cx="3060035" cy="791685"/>
      </dsp:txXfrm>
    </dsp:sp>
    <dsp:sp modelId="{FA46C496-9E34-4DE0-8C21-0E6A014FF87B}">
      <dsp:nvSpPr>
        <dsp:cNvPr id="0" name=""/>
        <dsp:cNvSpPr/>
      </dsp:nvSpPr>
      <dsp:spPr>
        <a:xfrm>
          <a:off x="0" y="1153394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Fantasma Laranja</a:t>
          </a:r>
        </a:p>
      </dsp:txBody>
      <dsp:txXfrm>
        <a:off x="53535" y="1206929"/>
        <a:ext cx="1638290" cy="989607"/>
      </dsp:txXfrm>
    </dsp:sp>
    <dsp:sp modelId="{092CF392-2D09-4E82-9637-45F8CCB8AD27}">
      <dsp:nvSpPr>
        <dsp:cNvPr id="0" name=""/>
        <dsp:cNvSpPr/>
      </dsp:nvSpPr>
      <dsp:spPr>
        <a:xfrm rot="5400000">
          <a:off x="2858121" y="1301812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Azul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Circular com ondas em baixo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Olhos azuis escuros e brancos</a:t>
          </a:r>
        </a:p>
      </dsp:txBody>
      <dsp:txXfrm rot="-5400000">
        <a:off x="1745360" y="2457401"/>
        <a:ext cx="3060035" cy="791685"/>
      </dsp:txXfrm>
    </dsp:sp>
    <dsp:sp modelId="{789121B6-BA35-47CC-AE99-6FB83D0DB1AB}">
      <dsp:nvSpPr>
        <dsp:cNvPr id="0" name=""/>
        <dsp:cNvSpPr/>
      </dsp:nvSpPr>
      <dsp:spPr>
        <a:xfrm>
          <a:off x="0" y="2304905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Fantasma Azul</a:t>
          </a:r>
        </a:p>
      </dsp:txBody>
      <dsp:txXfrm>
        <a:off x="53535" y="2358440"/>
        <a:ext cx="1638290" cy="989607"/>
      </dsp:txXfrm>
    </dsp:sp>
    <dsp:sp modelId="{D2C5ECEA-5CB6-4EFD-BCB8-A81D98D8741F}">
      <dsp:nvSpPr>
        <dsp:cNvPr id="0" name=""/>
        <dsp:cNvSpPr/>
      </dsp:nvSpPr>
      <dsp:spPr>
        <a:xfrm rot="5400000">
          <a:off x="2858121" y="2453323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Vermelho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Circular com ondas em baixo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Olhos azuis escuros e brancos</a:t>
          </a:r>
        </a:p>
      </dsp:txBody>
      <dsp:txXfrm rot="-5400000">
        <a:off x="1745360" y="3608912"/>
        <a:ext cx="3060035" cy="791685"/>
      </dsp:txXfrm>
    </dsp:sp>
    <dsp:sp modelId="{247661A1-DBF0-4ABF-BC7C-E1E786EF46D1}">
      <dsp:nvSpPr>
        <dsp:cNvPr id="0" name=""/>
        <dsp:cNvSpPr/>
      </dsp:nvSpPr>
      <dsp:spPr>
        <a:xfrm>
          <a:off x="0" y="3456416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Fantasma Vermelho</a:t>
          </a:r>
        </a:p>
      </dsp:txBody>
      <dsp:txXfrm>
        <a:off x="53535" y="3509951"/>
        <a:ext cx="1638290" cy="989607"/>
      </dsp:txXfrm>
    </dsp:sp>
    <dsp:sp modelId="{B354041C-8F3C-41C5-A8F3-3507C6F5553A}">
      <dsp:nvSpPr>
        <dsp:cNvPr id="0" name=""/>
        <dsp:cNvSpPr/>
      </dsp:nvSpPr>
      <dsp:spPr>
        <a:xfrm rot="5400000">
          <a:off x="2858121" y="3604834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Rosa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Circular com ondas em baixo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Olhos azuis escuros e brancos</a:t>
          </a:r>
        </a:p>
      </dsp:txBody>
      <dsp:txXfrm rot="-5400000">
        <a:off x="1745360" y="4760423"/>
        <a:ext cx="3060035" cy="791685"/>
      </dsp:txXfrm>
    </dsp:sp>
    <dsp:sp modelId="{001CE02F-AA7D-44B9-9259-45B0383A328F}">
      <dsp:nvSpPr>
        <dsp:cNvPr id="0" name=""/>
        <dsp:cNvSpPr/>
      </dsp:nvSpPr>
      <dsp:spPr>
        <a:xfrm>
          <a:off x="0" y="4588878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Fantasma Rosa</a:t>
          </a:r>
        </a:p>
      </dsp:txBody>
      <dsp:txXfrm>
        <a:off x="53535" y="4642413"/>
        <a:ext cx="1638290" cy="989607"/>
      </dsp:txXfrm>
    </dsp:sp>
    <dsp:sp modelId="{C60FAFE0-BF57-4E3B-8645-AC23F202849F}">
      <dsp:nvSpPr>
        <dsp:cNvPr id="0" name=""/>
        <dsp:cNvSpPr/>
      </dsp:nvSpPr>
      <dsp:spPr>
        <a:xfrm rot="5400000">
          <a:off x="2858121" y="4756346"/>
          <a:ext cx="877341" cy="31028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Formato de circulo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Vermelho Claro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Em cada nível, uma quantidade diferente</a:t>
          </a:r>
        </a:p>
      </dsp:txBody>
      <dsp:txXfrm rot="-5400000">
        <a:off x="1745360" y="5911935"/>
        <a:ext cx="3060035" cy="791685"/>
      </dsp:txXfrm>
    </dsp:sp>
    <dsp:sp modelId="{CD412948-CA26-49AA-BE4E-8D96618BD5DF}">
      <dsp:nvSpPr>
        <dsp:cNvPr id="0" name=""/>
        <dsp:cNvSpPr/>
      </dsp:nvSpPr>
      <dsp:spPr>
        <a:xfrm>
          <a:off x="0" y="5759439"/>
          <a:ext cx="1745360" cy="1096677"/>
        </a:xfrm>
        <a:prstGeom prst="roundRect">
          <a:avLst/>
        </a:prstGeom>
        <a:solidFill>
          <a:srgbClr val="33CC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Pastilha Grande</a:t>
          </a:r>
        </a:p>
      </dsp:txBody>
      <dsp:txXfrm>
        <a:off x="53535" y="5812974"/>
        <a:ext cx="1638290" cy="989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701E4-6FA2-4E50-AF80-E7F2E44A1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75EC0-236F-48F5-B2D9-826DDACD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67CFA-C9C6-4192-B2EC-15096F20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B6A1F-AF55-4882-BAFB-688C4F39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0847D-F31F-43DA-9741-088C8093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10C65-E5BA-4A6F-A8E3-7101A3E3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AE684-5D49-4ABE-9144-1A0B1D02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51035-E8CB-4554-9B01-4E88F035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331DD-BAF5-4AC6-B1D9-542FC4EA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776BA-9C43-4D17-A4E8-0454AA42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9BB694-F42C-442C-A369-9BA2FA2CA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E09819-EA64-4BF5-AC4B-69A4489B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ED678-B5C9-4B12-9E30-823FA0CB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B7A41-A421-41D5-BBEC-2CE3B58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99140-5F0A-4133-8A15-5A245ADA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3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19685-02E6-46B6-A6F4-2CC7F6D2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DFD83-F946-4FCC-B934-D8F807EB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F0864-DB0E-4843-8166-FB017DDD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207DC-B783-4F00-9952-78C0967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D7E46-71AE-44C9-91E0-0538480A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8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EEB8C-7D6D-4589-BF82-C85DC721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DBB9A-EB5B-4869-95C1-3C8C4BDA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40B7A-1EAF-4587-962C-1A5426E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1622-31ED-4B95-80D8-EBDA439A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100D7-F489-4C16-BD4A-BE066A23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2FA05-4555-4793-B559-A96A7EFC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5BCF2-8E1B-4322-8A15-2FCC257C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5F78B-6485-4E94-8F2A-F421335A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95C67-C717-471E-BDC8-F44C0730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5B7C4D-9BCE-4EBF-B809-942FEEC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7BA59-6A5D-43F8-BB0F-04237AB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218EE-81E2-48B6-B9F0-E9498935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277E60-716F-459C-9972-C58CE6F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02CEA-29B8-4D0C-9E0E-900DAF92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B96F92-A1B4-482E-B7D4-EF230B53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E1409-7175-41F5-8763-8DBE141FF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0E8682-05DC-4E9D-8DF4-8B3AB3FB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2F0A13-B7DC-4D6F-9026-159826F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2E06ED-FD98-45FC-9335-7F69F20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8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4AF39-5422-42B3-B354-E4621822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0D98E4-1459-43CA-BA01-913E4FA1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A14B2E-A1BB-427D-8B9A-59970ECA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FDA2DF-BA6E-4ECE-AB1C-6113F16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6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E8D6C9-2977-46BD-B637-8A3829F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71755E-B4C7-4167-B035-68917D85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E9E92-42C7-4338-9802-1F40274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5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9D07-C3AC-4206-AC07-5ADB40BD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442AA-FDC5-4918-A188-748B9DE7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092224-7550-4BEF-83AA-84BCCCF8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EAD628-765A-4C20-BC77-A1CC6C33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FEDEC-A172-49EE-9D63-40EBD8BE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6AF5FA-D9E4-431F-B9B8-6D69E82D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3188F-1693-4E0C-A38C-EE5C9C0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C8BC10-1AB7-4ADB-9D0B-0332DF2BC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93F9E1-AF49-470A-908D-2BDD8494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243F9-9FF6-45CD-83B3-E1A688FE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1F164-D79E-4ABA-8BF3-D7E8BD93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A80FF-F120-4DC0-B56C-CFA51A38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9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643040-F5D1-4134-B544-AB7BE54D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A2706-DDEA-42C7-8BEB-8AA73BD9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DD1CB-A954-41C3-BA97-AB3D72708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87D7-AC0B-438B-B840-A85BB377FEFB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AF747-ACCA-427D-9F2A-A8D1C98D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D0311-8E96-482D-BBEC-0BCD2A29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FF17-8950-4F39-8FD6-1DA6CC837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2465F6C-3594-45DE-A7C0-CCDD07872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154326"/>
              </p:ext>
            </p:extLst>
          </p:nvPr>
        </p:nvGraphicFramePr>
        <p:xfrm>
          <a:off x="2" y="0"/>
          <a:ext cx="48482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9E5D25E-FAB9-4E50-B974-38999480390D}"/>
              </a:ext>
            </a:extLst>
          </p:cNvPr>
          <p:cNvGrpSpPr/>
          <p:nvPr/>
        </p:nvGrpSpPr>
        <p:grpSpPr>
          <a:xfrm>
            <a:off x="5117260" y="133350"/>
            <a:ext cx="3822524" cy="5524500"/>
            <a:chOff x="5117260" y="133350"/>
            <a:chExt cx="3822524" cy="659206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7AD3371-E5A2-4B1F-B203-7CEE656531A5}"/>
                </a:ext>
              </a:extLst>
            </p:cNvPr>
            <p:cNvSpPr/>
            <p:nvPr/>
          </p:nvSpPr>
          <p:spPr>
            <a:xfrm>
              <a:off x="5143499" y="133350"/>
              <a:ext cx="3771900" cy="1116128"/>
            </a:xfrm>
            <a:prstGeom prst="roundRect">
              <a:avLst/>
            </a:prstGeom>
            <a:solidFill>
              <a:srgbClr val="CF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050" dirty="0">
                  <a:solidFill>
                    <a:schemeClr val="tx1"/>
                  </a:solidFill>
                </a:rPr>
                <a:t>Corre pelo mapa do jogo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050" dirty="0">
                  <a:solidFill>
                    <a:schemeClr val="tx1"/>
                  </a:solidFill>
                </a:rPr>
                <a:t>É morto pelos fantasmas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050" dirty="0">
                  <a:solidFill>
                    <a:schemeClr val="tx1"/>
                  </a:solidFill>
                </a:rPr>
                <a:t>Come bolinhas brancas espalhadas pelo mapa e passa de nível quando come todas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050" dirty="0">
                  <a:solidFill>
                    <a:schemeClr val="tx1"/>
                  </a:solidFill>
                </a:rPr>
                <a:t>Quando com frutas espalhadas aleatoriamente pelo mapa ganha pontos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DFFB99-8EC4-422C-B878-EB805D23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1648" y="5608521"/>
              <a:ext cx="3773751" cy="104860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5E56416-3933-40E9-93EF-346E2133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1649" y="4261798"/>
              <a:ext cx="3773751" cy="1048603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C841A5C-9761-44CF-9CEC-C22FD256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1647" y="2880013"/>
              <a:ext cx="3773751" cy="104860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195A846-98AF-4EE7-9BCF-74D671858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1649" y="1547598"/>
              <a:ext cx="3773751" cy="104860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B0DBC25-9FED-49BC-BEB9-2949270EE5D7}"/>
                </a:ext>
              </a:extLst>
            </p:cNvPr>
            <p:cNvSpPr txBox="1"/>
            <p:nvPr/>
          </p:nvSpPr>
          <p:spPr>
            <a:xfrm>
              <a:off x="5166034" y="1513034"/>
              <a:ext cx="3773750" cy="113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Corre pelo mapa atrás do Pac-man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Quando encosta no Pac-man, o mata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Quando é morto pelo Pac-man, volta para sua posição inicial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C3FAA55-F7AD-4E3B-AE0A-993F6A6B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261" y="2839627"/>
              <a:ext cx="3798137" cy="1164437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EAC040A-ACF8-4613-AD14-A6916B9E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260" y="4236912"/>
              <a:ext cx="3798137" cy="1164437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3332EE3-2F6C-49D8-8213-43E424A3B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261" y="5560981"/>
              <a:ext cx="3798137" cy="1164437"/>
            </a:xfrm>
            <a:prstGeom prst="rect">
              <a:avLst/>
            </a:prstGeom>
          </p:spPr>
        </p:pic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F2F914E-289D-40E7-A414-1C6297D06E1D}"/>
              </a:ext>
            </a:extLst>
          </p:cNvPr>
          <p:cNvSpPr/>
          <p:nvPr/>
        </p:nvSpPr>
        <p:spPr>
          <a:xfrm>
            <a:off x="5141647" y="5867848"/>
            <a:ext cx="3798137" cy="856802"/>
          </a:xfrm>
          <a:prstGeom prst="roundRect">
            <a:avLst/>
          </a:prstGeom>
          <a:solidFill>
            <a:srgbClr val="CFD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Quando comida pelo Pac-man, deixa todos os fantasmas vulneráveis e azuis escuros por um breve tempo, possibilitando que sejam comidos pelo Pac-Man</a:t>
            </a:r>
          </a:p>
        </p:txBody>
      </p:sp>
    </p:spTree>
    <p:extLst>
      <p:ext uri="{BB962C8B-B14F-4D97-AF65-F5344CB8AC3E}">
        <p14:creationId xmlns:p14="http://schemas.microsoft.com/office/powerpoint/2010/main" val="1150054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 Marins</dc:creator>
  <cp:lastModifiedBy>Carol Marins</cp:lastModifiedBy>
  <cp:revision>1</cp:revision>
  <dcterms:created xsi:type="dcterms:W3CDTF">2023-04-01T21:35:30Z</dcterms:created>
  <dcterms:modified xsi:type="dcterms:W3CDTF">2023-04-01T21:35:42Z</dcterms:modified>
</cp:coreProperties>
</file>