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82" r:id="rId5"/>
    <p:sldId id="260" r:id="rId6"/>
    <p:sldId id="288" r:id="rId7"/>
    <p:sldId id="289" r:id="rId8"/>
    <p:sldId id="290" r:id="rId9"/>
    <p:sldId id="280" r:id="rId10"/>
  </p:sldIdLst>
  <p:sldSz cx="9144000" cy="5143500" type="screen16x9"/>
  <p:notesSz cx="6858000" cy="9144000"/>
  <p:embeddedFontLst>
    <p:embeddedFont>
      <p:font typeface="Catamaran" panose="020B0604020202020204" charset="0"/>
      <p:regular r:id="rId12"/>
      <p:bold r:id="rId13"/>
    </p:embeddedFont>
    <p:embeddedFont>
      <p:font typeface="Luckiest Guy" panose="020B0604020202020204" charset="0"/>
      <p:regular r:id="rId14"/>
    </p:embeddedFont>
    <p:embeddedFont>
      <p:font typeface="Poppins" panose="00000500000000000000" pitchFamily="50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C4240D-40ED-4CE8-BAE1-1A5C26558257}">
  <a:tblStyle styleId="{ABC4240D-40ED-4CE8-BAE1-1A5C265582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7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207fbf01a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207fbf01a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d52adc16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d52adc16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8f2c7ff5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8f2c7ff5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g114fb87b3a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6" name="Google Shape;2676;g114fb87b3a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4fb87b3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4fb87b3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g114fb87b3a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7" name="Google Shape;2477;g114fb87b3a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450" y="-7750"/>
            <a:ext cx="9155100" cy="5155800"/>
            <a:chOff x="-7450" y="-7750"/>
            <a:chExt cx="9155100" cy="5155800"/>
          </a:xfrm>
        </p:grpSpPr>
        <p:sp>
          <p:nvSpPr>
            <p:cNvPr id="10" name="Google Shape;10;p2"/>
            <p:cNvSpPr/>
            <p:nvPr/>
          </p:nvSpPr>
          <p:spPr>
            <a:xfrm>
              <a:off x="5695025" y="0"/>
              <a:ext cx="3449100" cy="5143500"/>
            </a:xfrm>
            <a:prstGeom prst="rect">
              <a:avLst/>
            </a:prstGeom>
            <a:solidFill>
              <a:srgbClr val="FFCA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65800" y="3595825"/>
              <a:ext cx="5229000" cy="1169400"/>
            </a:xfrm>
            <a:prstGeom prst="rect">
              <a:avLst/>
            </a:prstGeom>
            <a:solidFill>
              <a:srgbClr val="4747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>
              <a:off x="599775" y="3699575"/>
              <a:ext cx="5095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597025" y="4604450"/>
              <a:ext cx="7963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" name="Google Shape;14;p2"/>
            <p:cNvGrpSpPr/>
            <p:nvPr/>
          </p:nvGrpSpPr>
          <p:grpSpPr>
            <a:xfrm>
              <a:off x="-7450" y="-7750"/>
              <a:ext cx="9155100" cy="5155800"/>
              <a:chOff x="-7450" y="-7750"/>
              <a:chExt cx="9155100" cy="5155800"/>
            </a:xfrm>
          </p:grpSpPr>
          <p:sp>
            <p:nvSpPr>
              <p:cNvPr id="15" name="Google Shape;15;p2"/>
              <p:cNvSpPr/>
              <p:nvPr/>
            </p:nvSpPr>
            <p:spPr>
              <a:xfrm rot="5400000">
                <a:off x="-1852450" y="2267500"/>
                <a:ext cx="4296600" cy="606600"/>
              </a:xfrm>
              <a:prstGeom prst="rect">
                <a:avLst/>
              </a:prstGeom>
              <a:solidFill>
                <a:srgbClr val="00B87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16;p2"/>
              <p:cNvGrpSpPr/>
              <p:nvPr/>
            </p:nvGrpSpPr>
            <p:grpSpPr>
              <a:xfrm>
                <a:off x="187875" y="1163450"/>
                <a:ext cx="214200" cy="2814700"/>
                <a:chOff x="187875" y="1169613"/>
                <a:chExt cx="214200" cy="2814700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187875" y="1169613"/>
                  <a:ext cx="214200" cy="214200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187875" y="2469863"/>
                  <a:ext cx="214200" cy="214200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87875" y="3770113"/>
                  <a:ext cx="214200" cy="214200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" name="Google Shape;20;p2"/>
              <p:cNvSpPr/>
              <p:nvPr/>
            </p:nvSpPr>
            <p:spPr>
              <a:xfrm rot="5400000">
                <a:off x="6696050" y="2267500"/>
                <a:ext cx="4296600" cy="606600"/>
              </a:xfrm>
              <a:prstGeom prst="rect">
                <a:avLst/>
              </a:prstGeom>
              <a:solidFill>
                <a:srgbClr val="00B87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>
                <a:off x="8737438" y="1163450"/>
                <a:ext cx="214200" cy="2814700"/>
                <a:chOff x="8737438" y="1062975"/>
                <a:chExt cx="214200" cy="2814700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8737438" y="1062975"/>
                  <a:ext cx="214200" cy="214200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737438" y="2363225"/>
                  <a:ext cx="214200" cy="214200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8737438" y="3663475"/>
                  <a:ext cx="214200" cy="214200"/>
                </a:xfrm>
                <a:prstGeom prst="ellips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" name="Google Shape;25;p2"/>
              <p:cNvSpPr/>
              <p:nvPr/>
            </p:nvSpPr>
            <p:spPr>
              <a:xfrm>
                <a:off x="599325" y="-7750"/>
                <a:ext cx="7941300" cy="430500"/>
              </a:xfrm>
              <a:prstGeom prst="rect">
                <a:avLst/>
              </a:prstGeom>
              <a:solidFill>
                <a:srgbClr val="FF5724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-7275" y="-6725"/>
                <a:ext cx="606600" cy="556200"/>
              </a:xfrm>
              <a:prstGeom prst="rect">
                <a:avLst/>
              </a:prstGeom>
              <a:solidFill>
                <a:srgbClr val="8C04EE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60597" y="139170"/>
                <a:ext cx="270900" cy="264300"/>
              </a:xfrm>
              <a:prstGeom prst="star7">
                <a:avLst>
                  <a:gd name="adj" fmla="val 22669"/>
                  <a:gd name="hf" fmla="val 102572"/>
                  <a:gd name="vf" fmla="val 105210"/>
                </a:avLst>
              </a:prstGeom>
              <a:solidFill>
                <a:srgbClr val="FFCA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540625" y="-6725"/>
                <a:ext cx="606600" cy="556200"/>
              </a:xfrm>
              <a:prstGeom prst="rect">
                <a:avLst/>
              </a:prstGeom>
              <a:solidFill>
                <a:srgbClr val="8C04EE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708497" y="139170"/>
                <a:ext cx="270900" cy="264300"/>
              </a:xfrm>
              <a:prstGeom prst="star7">
                <a:avLst>
                  <a:gd name="adj" fmla="val 22669"/>
                  <a:gd name="hf" fmla="val 102572"/>
                  <a:gd name="vf" fmla="val 105210"/>
                </a:avLst>
              </a:prstGeom>
              <a:solidFill>
                <a:srgbClr val="FFCA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99325" y="4716650"/>
                <a:ext cx="7941300" cy="430500"/>
              </a:xfrm>
              <a:prstGeom prst="rect">
                <a:avLst/>
              </a:prstGeom>
              <a:solidFill>
                <a:srgbClr val="FF5724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-7275" y="4604450"/>
                <a:ext cx="606600" cy="543600"/>
              </a:xfrm>
              <a:prstGeom prst="rect">
                <a:avLst/>
              </a:prstGeom>
              <a:solidFill>
                <a:srgbClr val="8C04EE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9522" y="4744095"/>
                <a:ext cx="270900" cy="264300"/>
              </a:xfrm>
              <a:prstGeom prst="star7">
                <a:avLst>
                  <a:gd name="adj" fmla="val 22669"/>
                  <a:gd name="hf" fmla="val 102572"/>
                  <a:gd name="vf" fmla="val 105210"/>
                </a:avLst>
              </a:prstGeom>
              <a:solidFill>
                <a:srgbClr val="FFCA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540625" y="4604450"/>
                <a:ext cx="606600" cy="543600"/>
              </a:xfrm>
              <a:prstGeom prst="rect">
                <a:avLst/>
              </a:prstGeom>
              <a:solidFill>
                <a:srgbClr val="8C04EE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8708475" y="4744099"/>
                <a:ext cx="270900" cy="264300"/>
              </a:xfrm>
              <a:prstGeom prst="star7">
                <a:avLst>
                  <a:gd name="adj" fmla="val 22669"/>
                  <a:gd name="hf" fmla="val 102572"/>
                  <a:gd name="vf" fmla="val 105210"/>
                </a:avLst>
              </a:prstGeom>
              <a:solidFill>
                <a:srgbClr val="FFCA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5" name="Google Shape;35;p2"/>
            <p:cNvCxnSpPr/>
            <p:nvPr/>
          </p:nvCxnSpPr>
          <p:spPr>
            <a:xfrm>
              <a:off x="597025" y="549217"/>
              <a:ext cx="7963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96200" y="629674"/>
            <a:ext cx="4922100" cy="28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1291538" y="3922613"/>
            <a:ext cx="3731400" cy="39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76850" y="411225"/>
            <a:ext cx="7990200" cy="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 sz="3100"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 sz="3100"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 sz="3100"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 sz="3100"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 sz="3100"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 sz="3100"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 sz="3100"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 sz="3100"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7783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77838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549400" y="11692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549400" y="27391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EEEE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uckiest Guy"/>
              <a:buNone/>
              <a:defRPr sz="28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1291550" y="3961104"/>
            <a:ext cx="3731400" cy="337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dirty="0"/>
              <a:t>🏥 RUMAH SAKIT</a:t>
            </a:r>
            <a:endParaRPr sz="1400" dirty="0"/>
          </a:p>
        </p:txBody>
      </p:sp>
      <p:grpSp>
        <p:nvGrpSpPr>
          <p:cNvPr id="117" name="Google Shape;117;p15"/>
          <p:cNvGrpSpPr/>
          <p:nvPr/>
        </p:nvGrpSpPr>
        <p:grpSpPr>
          <a:xfrm>
            <a:off x="6003625" y="882125"/>
            <a:ext cx="2216300" cy="3487400"/>
            <a:chOff x="6003625" y="882125"/>
            <a:chExt cx="2216300" cy="3487400"/>
          </a:xfrm>
        </p:grpSpPr>
        <p:sp>
          <p:nvSpPr>
            <p:cNvPr id="118" name="Google Shape;118;p15"/>
            <p:cNvSpPr/>
            <p:nvPr/>
          </p:nvSpPr>
          <p:spPr>
            <a:xfrm>
              <a:off x="8077125" y="3276838"/>
              <a:ext cx="142800" cy="1425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7934325" y="1152225"/>
              <a:ext cx="142800" cy="1425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003625" y="1426300"/>
              <a:ext cx="142800" cy="1425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6970388" y="4227025"/>
              <a:ext cx="142800" cy="1425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6003625" y="3071475"/>
              <a:ext cx="142800" cy="1425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6688213" y="882125"/>
              <a:ext cx="142800" cy="1425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5"/>
          <p:cNvSpPr txBox="1">
            <a:spLocks noGrp="1"/>
          </p:cNvSpPr>
          <p:nvPr>
            <p:ph type="ctrTitle"/>
          </p:nvPr>
        </p:nvSpPr>
        <p:spPr>
          <a:xfrm>
            <a:off x="696200" y="629674"/>
            <a:ext cx="4922100" cy="28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400" dirty="0"/>
              <a:t>Tugas besar </a:t>
            </a:r>
            <a:r>
              <a:rPr lang="id-ID" dirty="0"/>
              <a:t>algoritma DAN</a:t>
            </a:r>
            <a:r>
              <a:rPr lang="en" dirty="0"/>
              <a:t> </a:t>
            </a:r>
            <a:r>
              <a:rPr lang="id-ID" dirty="0"/>
              <a:t>pemrograman </a:t>
            </a:r>
            <a:r>
              <a:rPr lang="id-ID" sz="3400" dirty="0"/>
              <a:t>si4707 (22)</a:t>
            </a:r>
            <a:endParaRPr sz="3400" dirty="0"/>
          </a:p>
        </p:txBody>
      </p:sp>
      <p:grpSp>
        <p:nvGrpSpPr>
          <p:cNvPr id="2" name="Google Shape;2226;p36">
            <a:extLst>
              <a:ext uri="{FF2B5EF4-FFF2-40B4-BE49-F238E27FC236}">
                <a16:creationId xmlns:a16="http://schemas.microsoft.com/office/drawing/2014/main" id="{DC2CBF76-23E0-DB11-17D1-6E082E3BDB87}"/>
              </a:ext>
            </a:extLst>
          </p:cNvPr>
          <p:cNvGrpSpPr/>
          <p:nvPr/>
        </p:nvGrpSpPr>
        <p:grpSpPr>
          <a:xfrm flipH="1">
            <a:off x="6003625" y="874323"/>
            <a:ext cx="2266595" cy="3271843"/>
            <a:chOff x="1151125" y="1248543"/>
            <a:chExt cx="1681947" cy="2623185"/>
          </a:xfrm>
        </p:grpSpPr>
        <p:sp>
          <p:nvSpPr>
            <p:cNvPr id="4" name="Google Shape;2227;p36">
              <a:extLst>
                <a:ext uri="{FF2B5EF4-FFF2-40B4-BE49-F238E27FC236}">
                  <a16:creationId xmlns:a16="http://schemas.microsoft.com/office/drawing/2014/main" id="{435E4326-9C18-3014-94A8-4DF8066750A2}"/>
                </a:ext>
              </a:extLst>
            </p:cNvPr>
            <p:cNvSpPr/>
            <p:nvPr/>
          </p:nvSpPr>
          <p:spPr>
            <a:xfrm>
              <a:off x="2123505" y="3678305"/>
              <a:ext cx="324770" cy="152061"/>
            </a:xfrm>
            <a:custGeom>
              <a:avLst/>
              <a:gdLst/>
              <a:ahLst/>
              <a:cxnLst/>
              <a:rect l="l" t="t" r="r" b="b"/>
              <a:pathLst>
                <a:path w="4923" h="2305" extrusionOk="0">
                  <a:moveTo>
                    <a:pt x="1453" y="0"/>
                  </a:moveTo>
                  <a:cubicBezTo>
                    <a:pt x="362" y="0"/>
                    <a:pt x="913" y="530"/>
                    <a:pt x="913" y="530"/>
                  </a:cubicBezTo>
                  <a:cubicBezTo>
                    <a:pt x="0" y="2292"/>
                    <a:pt x="1167" y="2173"/>
                    <a:pt x="2215" y="2268"/>
                  </a:cubicBezTo>
                  <a:cubicBezTo>
                    <a:pt x="2433" y="2289"/>
                    <a:pt x="2679" y="2305"/>
                    <a:pt x="2929" y="2305"/>
                  </a:cubicBezTo>
                  <a:cubicBezTo>
                    <a:pt x="3898" y="2305"/>
                    <a:pt x="4923" y="2071"/>
                    <a:pt x="4557" y="1030"/>
                  </a:cubicBezTo>
                  <a:cubicBezTo>
                    <a:pt x="4385" y="531"/>
                    <a:pt x="4029" y="376"/>
                    <a:pt x="3653" y="376"/>
                  </a:cubicBezTo>
                  <a:cubicBezTo>
                    <a:pt x="3036" y="376"/>
                    <a:pt x="2366" y="792"/>
                    <a:pt x="2366" y="792"/>
                  </a:cubicBezTo>
                  <a:lnTo>
                    <a:pt x="2159" y="641"/>
                  </a:lnTo>
                  <a:cubicBezTo>
                    <a:pt x="2159" y="641"/>
                    <a:pt x="2382" y="617"/>
                    <a:pt x="2421" y="466"/>
                  </a:cubicBezTo>
                  <a:cubicBezTo>
                    <a:pt x="2485" y="268"/>
                    <a:pt x="2445" y="46"/>
                    <a:pt x="1667" y="6"/>
                  </a:cubicBezTo>
                  <a:cubicBezTo>
                    <a:pt x="1590" y="2"/>
                    <a:pt x="1518" y="0"/>
                    <a:pt x="145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28;p36">
              <a:extLst>
                <a:ext uri="{FF2B5EF4-FFF2-40B4-BE49-F238E27FC236}">
                  <a16:creationId xmlns:a16="http://schemas.microsoft.com/office/drawing/2014/main" id="{6CF27653-BD43-7900-BEEE-15C1347667DA}"/>
                </a:ext>
              </a:extLst>
            </p:cNvPr>
            <p:cNvSpPr/>
            <p:nvPr/>
          </p:nvSpPr>
          <p:spPr>
            <a:xfrm>
              <a:off x="2183734" y="3713202"/>
              <a:ext cx="39318" cy="11083"/>
            </a:xfrm>
            <a:custGeom>
              <a:avLst/>
              <a:gdLst/>
              <a:ahLst/>
              <a:cxnLst/>
              <a:rect l="l" t="t" r="r" b="b"/>
              <a:pathLst>
                <a:path w="596" h="168" extrusionOk="0">
                  <a:moveTo>
                    <a:pt x="0" y="1"/>
                  </a:moveTo>
                  <a:cubicBezTo>
                    <a:pt x="0" y="1"/>
                    <a:pt x="222" y="152"/>
                    <a:pt x="596" y="1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9D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29;p36">
              <a:extLst>
                <a:ext uri="{FF2B5EF4-FFF2-40B4-BE49-F238E27FC236}">
                  <a16:creationId xmlns:a16="http://schemas.microsoft.com/office/drawing/2014/main" id="{982D14AF-F766-FAD9-7DE7-B43ED0719680}"/>
                </a:ext>
              </a:extLst>
            </p:cNvPr>
            <p:cNvSpPr/>
            <p:nvPr/>
          </p:nvSpPr>
          <p:spPr>
            <a:xfrm>
              <a:off x="2183734" y="3713202"/>
              <a:ext cx="39318" cy="11083"/>
            </a:xfrm>
            <a:custGeom>
              <a:avLst/>
              <a:gdLst/>
              <a:ahLst/>
              <a:cxnLst/>
              <a:rect l="l" t="t" r="r" b="b"/>
              <a:pathLst>
                <a:path w="596" h="168" fill="none" extrusionOk="0">
                  <a:moveTo>
                    <a:pt x="0" y="1"/>
                  </a:moveTo>
                  <a:cubicBezTo>
                    <a:pt x="0" y="1"/>
                    <a:pt x="222" y="152"/>
                    <a:pt x="596" y="16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30;p36">
              <a:extLst>
                <a:ext uri="{FF2B5EF4-FFF2-40B4-BE49-F238E27FC236}">
                  <a16:creationId xmlns:a16="http://schemas.microsoft.com/office/drawing/2014/main" id="{9661912C-0ACB-61C4-FDD5-0A7F15607A1A}"/>
                </a:ext>
              </a:extLst>
            </p:cNvPr>
            <p:cNvSpPr/>
            <p:nvPr/>
          </p:nvSpPr>
          <p:spPr>
            <a:xfrm>
              <a:off x="2243964" y="3721580"/>
              <a:ext cx="22034" cy="1847"/>
            </a:xfrm>
            <a:custGeom>
              <a:avLst/>
              <a:gdLst/>
              <a:ahLst/>
              <a:cxnLst/>
              <a:rect l="l" t="t" r="r" b="b"/>
              <a:pathLst>
                <a:path w="334" h="28" extrusionOk="0">
                  <a:moveTo>
                    <a:pt x="333" y="1"/>
                  </a:moveTo>
                  <a:lnTo>
                    <a:pt x="0" y="25"/>
                  </a:lnTo>
                  <a:cubicBezTo>
                    <a:pt x="0" y="25"/>
                    <a:pt x="22" y="28"/>
                    <a:pt x="66" y="28"/>
                  </a:cubicBezTo>
                  <a:cubicBezTo>
                    <a:pt x="121" y="28"/>
                    <a:pt x="210" y="23"/>
                    <a:pt x="333" y="1"/>
                  </a:cubicBezTo>
                  <a:close/>
                </a:path>
              </a:pathLst>
            </a:custGeom>
            <a:solidFill>
              <a:srgbClr val="FF99D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31;p36">
              <a:extLst>
                <a:ext uri="{FF2B5EF4-FFF2-40B4-BE49-F238E27FC236}">
                  <a16:creationId xmlns:a16="http://schemas.microsoft.com/office/drawing/2014/main" id="{A7D0CC99-06F4-ACF4-B398-0CAD90DF8015}"/>
                </a:ext>
              </a:extLst>
            </p:cNvPr>
            <p:cNvSpPr/>
            <p:nvPr/>
          </p:nvSpPr>
          <p:spPr>
            <a:xfrm>
              <a:off x="2243964" y="3721580"/>
              <a:ext cx="22034" cy="2705"/>
            </a:xfrm>
            <a:custGeom>
              <a:avLst/>
              <a:gdLst/>
              <a:ahLst/>
              <a:cxnLst/>
              <a:rect l="l" t="t" r="r" b="b"/>
              <a:pathLst>
                <a:path w="334" h="41" fill="none" extrusionOk="0">
                  <a:moveTo>
                    <a:pt x="0" y="25"/>
                  </a:moveTo>
                  <a:cubicBezTo>
                    <a:pt x="0" y="25"/>
                    <a:pt x="111" y="41"/>
                    <a:pt x="333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32;p36">
              <a:extLst>
                <a:ext uri="{FF2B5EF4-FFF2-40B4-BE49-F238E27FC236}">
                  <a16:creationId xmlns:a16="http://schemas.microsoft.com/office/drawing/2014/main" id="{B29101FA-5C3E-29B4-0133-F4AA04006244}"/>
                </a:ext>
              </a:extLst>
            </p:cNvPr>
            <p:cNvSpPr/>
            <p:nvPr/>
          </p:nvSpPr>
          <p:spPr>
            <a:xfrm>
              <a:off x="2243964" y="3731014"/>
              <a:ext cx="35624" cy="26256"/>
            </a:xfrm>
            <a:custGeom>
              <a:avLst/>
              <a:gdLst/>
              <a:ahLst/>
              <a:cxnLst/>
              <a:rect l="l" t="t" r="r" b="b"/>
              <a:pathLst>
                <a:path w="540" h="398" extrusionOk="0">
                  <a:moveTo>
                    <a:pt x="540" y="1"/>
                  </a:moveTo>
                  <a:lnTo>
                    <a:pt x="270" y="191"/>
                  </a:lnTo>
                  <a:lnTo>
                    <a:pt x="0" y="390"/>
                  </a:lnTo>
                  <a:lnTo>
                    <a:pt x="8" y="398"/>
                  </a:lnTo>
                  <a:cubicBezTo>
                    <a:pt x="135" y="382"/>
                    <a:pt x="230" y="318"/>
                    <a:pt x="318" y="263"/>
                  </a:cubicBezTo>
                  <a:cubicBezTo>
                    <a:pt x="397" y="191"/>
                    <a:pt x="492" y="112"/>
                    <a:pt x="5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33;p36">
              <a:extLst>
                <a:ext uri="{FF2B5EF4-FFF2-40B4-BE49-F238E27FC236}">
                  <a16:creationId xmlns:a16="http://schemas.microsoft.com/office/drawing/2014/main" id="{4EB4C8E9-200F-7B0B-F812-854E0E287592}"/>
                </a:ext>
              </a:extLst>
            </p:cNvPr>
            <p:cNvSpPr/>
            <p:nvPr/>
          </p:nvSpPr>
          <p:spPr>
            <a:xfrm>
              <a:off x="2271670" y="3731014"/>
              <a:ext cx="10555" cy="36218"/>
            </a:xfrm>
            <a:custGeom>
              <a:avLst/>
              <a:gdLst/>
              <a:ahLst/>
              <a:cxnLst/>
              <a:rect l="l" t="t" r="r" b="b"/>
              <a:pathLst>
                <a:path w="160" h="549" extrusionOk="0">
                  <a:moveTo>
                    <a:pt x="120" y="1"/>
                  </a:moveTo>
                  <a:lnTo>
                    <a:pt x="48" y="279"/>
                  </a:lnTo>
                  <a:lnTo>
                    <a:pt x="1" y="548"/>
                  </a:lnTo>
                  <a:lnTo>
                    <a:pt x="9" y="548"/>
                  </a:lnTo>
                  <a:cubicBezTo>
                    <a:pt x="88" y="469"/>
                    <a:pt x="120" y="382"/>
                    <a:pt x="136" y="294"/>
                  </a:cubicBezTo>
                  <a:cubicBezTo>
                    <a:pt x="159" y="191"/>
                    <a:pt x="159" y="104"/>
                    <a:pt x="1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34;p36">
              <a:extLst>
                <a:ext uri="{FF2B5EF4-FFF2-40B4-BE49-F238E27FC236}">
                  <a16:creationId xmlns:a16="http://schemas.microsoft.com/office/drawing/2014/main" id="{FB24E8B0-6737-D7A1-0900-F8BC4B7F3F94}"/>
                </a:ext>
              </a:extLst>
            </p:cNvPr>
            <p:cNvSpPr/>
            <p:nvPr/>
          </p:nvSpPr>
          <p:spPr>
            <a:xfrm>
              <a:off x="2375901" y="3719007"/>
              <a:ext cx="38263" cy="71248"/>
            </a:xfrm>
            <a:custGeom>
              <a:avLst/>
              <a:gdLst/>
              <a:ahLst/>
              <a:cxnLst/>
              <a:rect l="l" t="t" r="r" b="b"/>
              <a:pathLst>
                <a:path w="580" h="1080" extrusionOk="0">
                  <a:moveTo>
                    <a:pt x="0" y="0"/>
                  </a:moveTo>
                  <a:lnTo>
                    <a:pt x="0" y="0"/>
                  </a:lnTo>
                  <a:cubicBezTo>
                    <a:pt x="183" y="95"/>
                    <a:pt x="357" y="254"/>
                    <a:pt x="437" y="453"/>
                  </a:cubicBezTo>
                  <a:cubicBezTo>
                    <a:pt x="477" y="540"/>
                    <a:pt x="500" y="651"/>
                    <a:pt x="492" y="762"/>
                  </a:cubicBezTo>
                  <a:cubicBezTo>
                    <a:pt x="500" y="810"/>
                    <a:pt x="484" y="873"/>
                    <a:pt x="484" y="921"/>
                  </a:cubicBezTo>
                  <a:cubicBezTo>
                    <a:pt x="477" y="977"/>
                    <a:pt x="453" y="1032"/>
                    <a:pt x="445" y="1080"/>
                  </a:cubicBezTo>
                  <a:lnTo>
                    <a:pt x="453" y="1080"/>
                  </a:lnTo>
                  <a:cubicBezTo>
                    <a:pt x="477" y="1032"/>
                    <a:pt x="500" y="977"/>
                    <a:pt x="524" y="929"/>
                  </a:cubicBezTo>
                  <a:cubicBezTo>
                    <a:pt x="540" y="873"/>
                    <a:pt x="564" y="818"/>
                    <a:pt x="564" y="762"/>
                  </a:cubicBezTo>
                  <a:cubicBezTo>
                    <a:pt x="580" y="643"/>
                    <a:pt x="556" y="524"/>
                    <a:pt x="516" y="413"/>
                  </a:cubicBezTo>
                  <a:cubicBezTo>
                    <a:pt x="477" y="302"/>
                    <a:pt x="397" y="207"/>
                    <a:pt x="302" y="135"/>
                  </a:cubicBezTo>
                  <a:cubicBezTo>
                    <a:pt x="215" y="64"/>
                    <a:pt x="103" y="1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35;p36">
              <a:extLst>
                <a:ext uri="{FF2B5EF4-FFF2-40B4-BE49-F238E27FC236}">
                  <a16:creationId xmlns:a16="http://schemas.microsoft.com/office/drawing/2014/main" id="{3059E62E-3BED-4455-3568-F0E0FB870D27}"/>
                </a:ext>
              </a:extLst>
            </p:cNvPr>
            <p:cNvSpPr/>
            <p:nvPr/>
          </p:nvSpPr>
          <p:spPr>
            <a:xfrm>
              <a:off x="2191386" y="3376497"/>
              <a:ext cx="115975" cy="336117"/>
            </a:xfrm>
            <a:custGeom>
              <a:avLst/>
              <a:gdLst/>
              <a:ahLst/>
              <a:cxnLst/>
              <a:rect l="l" t="t" r="r" b="b"/>
              <a:pathLst>
                <a:path w="1758" h="5095" extrusionOk="0">
                  <a:moveTo>
                    <a:pt x="857" y="0"/>
                  </a:moveTo>
                  <a:cubicBezTo>
                    <a:pt x="515" y="0"/>
                    <a:pt x="164" y="404"/>
                    <a:pt x="360" y="882"/>
                  </a:cubicBezTo>
                  <a:cubicBezTo>
                    <a:pt x="559" y="1366"/>
                    <a:pt x="781" y="1866"/>
                    <a:pt x="741" y="2462"/>
                  </a:cubicBezTo>
                  <a:cubicBezTo>
                    <a:pt x="702" y="3097"/>
                    <a:pt x="464" y="3708"/>
                    <a:pt x="210" y="4264"/>
                  </a:cubicBezTo>
                  <a:cubicBezTo>
                    <a:pt x="0" y="4738"/>
                    <a:pt x="300" y="5095"/>
                    <a:pt x="627" y="5095"/>
                  </a:cubicBezTo>
                  <a:cubicBezTo>
                    <a:pt x="808" y="5095"/>
                    <a:pt x="998" y="4985"/>
                    <a:pt x="1115" y="4724"/>
                  </a:cubicBezTo>
                  <a:cubicBezTo>
                    <a:pt x="1448" y="4010"/>
                    <a:pt x="1694" y="3208"/>
                    <a:pt x="1734" y="2390"/>
                  </a:cubicBezTo>
                  <a:cubicBezTo>
                    <a:pt x="1757" y="1628"/>
                    <a:pt x="1543" y="969"/>
                    <a:pt x="1289" y="334"/>
                  </a:cubicBezTo>
                  <a:cubicBezTo>
                    <a:pt x="1192" y="98"/>
                    <a:pt x="1026" y="0"/>
                    <a:pt x="85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36;p36">
              <a:extLst>
                <a:ext uri="{FF2B5EF4-FFF2-40B4-BE49-F238E27FC236}">
                  <a16:creationId xmlns:a16="http://schemas.microsoft.com/office/drawing/2014/main" id="{87342E60-CC0A-D1F2-C1D6-36AA5071BEA2}"/>
                </a:ext>
              </a:extLst>
            </p:cNvPr>
            <p:cNvSpPr/>
            <p:nvPr/>
          </p:nvSpPr>
          <p:spPr>
            <a:xfrm>
              <a:off x="1772155" y="3719667"/>
              <a:ext cx="324374" cy="152061"/>
            </a:xfrm>
            <a:custGeom>
              <a:avLst/>
              <a:gdLst/>
              <a:ahLst/>
              <a:cxnLst/>
              <a:rect l="l" t="t" r="r" b="b"/>
              <a:pathLst>
                <a:path w="4917" h="2305" extrusionOk="0">
                  <a:moveTo>
                    <a:pt x="1451" y="0"/>
                  </a:moveTo>
                  <a:cubicBezTo>
                    <a:pt x="355" y="0"/>
                    <a:pt x="913" y="530"/>
                    <a:pt x="913" y="530"/>
                  </a:cubicBezTo>
                  <a:cubicBezTo>
                    <a:pt x="0" y="2284"/>
                    <a:pt x="1159" y="2181"/>
                    <a:pt x="2215" y="2268"/>
                  </a:cubicBezTo>
                  <a:cubicBezTo>
                    <a:pt x="2433" y="2289"/>
                    <a:pt x="2678" y="2305"/>
                    <a:pt x="2928" y="2305"/>
                  </a:cubicBezTo>
                  <a:cubicBezTo>
                    <a:pt x="3896" y="2305"/>
                    <a:pt x="4916" y="2072"/>
                    <a:pt x="4556" y="1030"/>
                  </a:cubicBezTo>
                  <a:cubicBezTo>
                    <a:pt x="4382" y="531"/>
                    <a:pt x="4025" y="376"/>
                    <a:pt x="3649" y="376"/>
                  </a:cubicBezTo>
                  <a:cubicBezTo>
                    <a:pt x="3033" y="376"/>
                    <a:pt x="2366" y="792"/>
                    <a:pt x="2366" y="792"/>
                  </a:cubicBezTo>
                  <a:lnTo>
                    <a:pt x="2151" y="641"/>
                  </a:lnTo>
                  <a:cubicBezTo>
                    <a:pt x="2151" y="641"/>
                    <a:pt x="2382" y="609"/>
                    <a:pt x="2421" y="466"/>
                  </a:cubicBezTo>
                  <a:cubicBezTo>
                    <a:pt x="2485" y="268"/>
                    <a:pt x="2445" y="46"/>
                    <a:pt x="1667" y="6"/>
                  </a:cubicBezTo>
                  <a:cubicBezTo>
                    <a:pt x="1589" y="2"/>
                    <a:pt x="1517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37;p36">
              <a:extLst>
                <a:ext uri="{FF2B5EF4-FFF2-40B4-BE49-F238E27FC236}">
                  <a16:creationId xmlns:a16="http://schemas.microsoft.com/office/drawing/2014/main" id="{8F4658DF-DB02-DE60-F7B7-59F0104ACA58}"/>
                </a:ext>
              </a:extLst>
            </p:cNvPr>
            <p:cNvSpPr/>
            <p:nvPr/>
          </p:nvSpPr>
          <p:spPr>
            <a:xfrm>
              <a:off x="1832384" y="3754564"/>
              <a:ext cx="39318" cy="10555"/>
            </a:xfrm>
            <a:custGeom>
              <a:avLst/>
              <a:gdLst/>
              <a:ahLst/>
              <a:cxnLst/>
              <a:rect l="l" t="t" r="r" b="b"/>
              <a:pathLst>
                <a:path w="596" h="160" extrusionOk="0">
                  <a:moveTo>
                    <a:pt x="0" y="1"/>
                  </a:moveTo>
                  <a:cubicBezTo>
                    <a:pt x="0" y="1"/>
                    <a:pt x="222" y="152"/>
                    <a:pt x="595" y="1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9D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38;p36">
              <a:extLst>
                <a:ext uri="{FF2B5EF4-FFF2-40B4-BE49-F238E27FC236}">
                  <a16:creationId xmlns:a16="http://schemas.microsoft.com/office/drawing/2014/main" id="{FFBDD28F-7AAC-A686-E481-9BB7FDEF4280}"/>
                </a:ext>
              </a:extLst>
            </p:cNvPr>
            <p:cNvSpPr/>
            <p:nvPr/>
          </p:nvSpPr>
          <p:spPr>
            <a:xfrm>
              <a:off x="1832384" y="3754564"/>
              <a:ext cx="39318" cy="10555"/>
            </a:xfrm>
            <a:custGeom>
              <a:avLst/>
              <a:gdLst/>
              <a:ahLst/>
              <a:cxnLst/>
              <a:rect l="l" t="t" r="r" b="b"/>
              <a:pathLst>
                <a:path w="596" h="160" fill="none" extrusionOk="0">
                  <a:moveTo>
                    <a:pt x="0" y="1"/>
                  </a:moveTo>
                  <a:cubicBezTo>
                    <a:pt x="0" y="1"/>
                    <a:pt x="222" y="152"/>
                    <a:pt x="595" y="16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39;p36">
              <a:extLst>
                <a:ext uri="{FF2B5EF4-FFF2-40B4-BE49-F238E27FC236}">
                  <a16:creationId xmlns:a16="http://schemas.microsoft.com/office/drawing/2014/main" id="{E38E49AB-4D4A-6559-95E1-DA4396F3B668}"/>
                </a:ext>
              </a:extLst>
            </p:cNvPr>
            <p:cNvSpPr/>
            <p:nvPr/>
          </p:nvSpPr>
          <p:spPr>
            <a:xfrm>
              <a:off x="1892548" y="3762481"/>
              <a:ext cx="21572" cy="2177"/>
            </a:xfrm>
            <a:custGeom>
              <a:avLst/>
              <a:gdLst/>
              <a:ahLst/>
              <a:cxnLst/>
              <a:rect l="l" t="t" r="r" b="b"/>
              <a:pathLst>
                <a:path w="327" h="33" extrusionOk="0">
                  <a:moveTo>
                    <a:pt x="326" y="0"/>
                  </a:moveTo>
                  <a:lnTo>
                    <a:pt x="1" y="32"/>
                  </a:lnTo>
                  <a:cubicBezTo>
                    <a:pt x="1" y="32"/>
                    <a:pt x="10" y="32"/>
                    <a:pt x="28" y="32"/>
                  </a:cubicBezTo>
                  <a:cubicBezTo>
                    <a:pt x="73" y="32"/>
                    <a:pt x="173" y="28"/>
                    <a:pt x="326" y="0"/>
                  </a:cubicBezTo>
                  <a:close/>
                </a:path>
              </a:pathLst>
            </a:custGeom>
            <a:solidFill>
              <a:srgbClr val="FF99DA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40;p36">
              <a:extLst>
                <a:ext uri="{FF2B5EF4-FFF2-40B4-BE49-F238E27FC236}">
                  <a16:creationId xmlns:a16="http://schemas.microsoft.com/office/drawing/2014/main" id="{81E03988-9B3D-1796-609F-245C1A1254FC}"/>
                </a:ext>
              </a:extLst>
            </p:cNvPr>
            <p:cNvSpPr/>
            <p:nvPr/>
          </p:nvSpPr>
          <p:spPr>
            <a:xfrm>
              <a:off x="1892548" y="3762481"/>
              <a:ext cx="21572" cy="2639"/>
            </a:xfrm>
            <a:custGeom>
              <a:avLst/>
              <a:gdLst/>
              <a:ahLst/>
              <a:cxnLst/>
              <a:rect l="l" t="t" r="r" b="b"/>
              <a:pathLst>
                <a:path w="327" h="40" fill="none" extrusionOk="0">
                  <a:moveTo>
                    <a:pt x="1" y="32"/>
                  </a:moveTo>
                  <a:cubicBezTo>
                    <a:pt x="1" y="32"/>
                    <a:pt x="112" y="40"/>
                    <a:pt x="326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41;p36">
              <a:extLst>
                <a:ext uri="{FF2B5EF4-FFF2-40B4-BE49-F238E27FC236}">
                  <a16:creationId xmlns:a16="http://schemas.microsoft.com/office/drawing/2014/main" id="{B20AFB54-B3B6-BC5E-03CD-E4ADE875818C}"/>
                </a:ext>
              </a:extLst>
            </p:cNvPr>
            <p:cNvSpPr/>
            <p:nvPr/>
          </p:nvSpPr>
          <p:spPr>
            <a:xfrm>
              <a:off x="1892548" y="3772376"/>
              <a:ext cx="35690" cy="26256"/>
            </a:xfrm>
            <a:custGeom>
              <a:avLst/>
              <a:gdLst/>
              <a:ahLst/>
              <a:cxnLst/>
              <a:rect l="l" t="t" r="r" b="b"/>
              <a:pathLst>
                <a:path w="541" h="398" extrusionOk="0">
                  <a:moveTo>
                    <a:pt x="541" y="1"/>
                  </a:moveTo>
                  <a:lnTo>
                    <a:pt x="271" y="191"/>
                  </a:lnTo>
                  <a:lnTo>
                    <a:pt x="1" y="390"/>
                  </a:lnTo>
                  <a:lnTo>
                    <a:pt x="9" y="398"/>
                  </a:lnTo>
                  <a:cubicBezTo>
                    <a:pt x="128" y="382"/>
                    <a:pt x="231" y="318"/>
                    <a:pt x="318" y="263"/>
                  </a:cubicBezTo>
                  <a:cubicBezTo>
                    <a:pt x="398" y="191"/>
                    <a:pt x="485" y="112"/>
                    <a:pt x="5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42;p36">
              <a:extLst>
                <a:ext uri="{FF2B5EF4-FFF2-40B4-BE49-F238E27FC236}">
                  <a16:creationId xmlns:a16="http://schemas.microsoft.com/office/drawing/2014/main" id="{1F36791B-847E-5D01-AEA6-36D8CEB540CD}"/>
                </a:ext>
              </a:extLst>
            </p:cNvPr>
            <p:cNvSpPr/>
            <p:nvPr/>
          </p:nvSpPr>
          <p:spPr>
            <a:xfrm>
              <a:off x="1920321" y="3772376"/>
              <a:ext cx="10555" cy="36218"/>
            </a:xfrm>
            <a:custGeom>
              <a:avLst/>
              <a:gdLst/>
              <a:ahLst/>
              <a:cxnLst/>
              <a:rect l="l" t="t" r="r" b="b"/>
              <a:pathLst>
                <a:path w="160" h="549" extrusionOk="0">
                  <a:moveTo>
                    <a:pt x="120" y="1"/>
                  </a:moveTo>
                  <a:lnTo>
                    <a:pt x="48" y="279"/>
                  </a:lnTo>
                  <a:lnTo>
                    <a:pt x="1" y="549"/>
                  </a:lnTo>
                  <a:lnTo>
                    <a:pt x="9" y="549"/>
                  </a:lnTo>
                  <a:cubicBezTo>
                    <a:pt x="88" y="469"/>
                    <a:pt x="120" y="374"/>
                    <a:pt x="136" y="287"/>
                  </a:cubicBezTo>
                  <a:cubicBezTo>
                    <a:pt x="159" y="191"/>
                    <a:pt x="159" y="96"/>
                    <a:pt x="1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43;p36">
              <a:extLst>
                <a:ext uri="{FF2B5EF4-FFF2-40B4-BE49-F238E27FC236}">
                  <a16:creationId xmlns:a16="http://schemas.microsoft.com/office/drawing/2014/main" id="{BD7175DC-B76B-102E-200C-B88037E7E956}"/>
                </a:ext>
              </a:extLst>
            </p:cNvPr>
            <p:cNvSpPr/>
            <p:nvPr/>
          </p:nvSpPr>
          <p:spPr>
            <a:xfrm>
              <a:off x="2024024" y="3759842"/>
              <a:ext cx="38790" cy="71248"/>
            </a:xfrm>
            <a:custGeom>
              <a:avLst/>
              <a:gdLst/>
              <a:ahLst/>
              <a:cxnLst/>
              <a:rect l="l" t="t" r="r" b="b"/>
              <a:pathLst>
                <a:path w="588" h="1080" extrusionOk="0">
                  <a:moveTo>
                    <a:pt x="0" y="0"/>
                  </a:moveTo>
                  <a:cubicBezTo>
                    <a:pt x="191" y="104"/>
                    <a:pt x="357" y="262"/>
                    <a:pt x="437" y="461"/>
                  </a:cubicBezTo>
                  <a:cubicBezTo>
                    <a:pt x="477" y="548"/>
                    <a:pt x="508" y="659"/>
                    <a:pt x="500" y="762"/>
                  </a:cubicBezTo>
                  <a:cubicBezTo>
                    <a:pt x="508" y="818"/>
                    <a:pt x="492" y="873"/>
                    <a:pt x="492" y="921"/>
                  </a:cubicBezTo>
                  <a:cubicBezTo>
                    <a:pt x="477" y="985"/>
                    <a:pt x="461" y="1032"/>
                    <a:pt x="453" y="1080"/>
                  </a:cubicBezTo>
                  <a:lnTo>
                    <a:pt x="461" y="1080"/>
                  </a:lnTo>
                  <a:cubicBezTo>
                    <a:pt x="477" y="1032"/>
                    <a:pt x="508" y="985"/>
                    <a:pt x="532" y="937"/>
                  </a:cubicBezTo>
                  <a:cubicBezTo>
                    <a:pt x="548" y="873"/>
                    <a:pt x="572" y="826"/>
                    <a:pt x="572" y="762"/>
                  </a:cubicBezTo>
                  <a:cubicBezTo>
                    <a:pt x="588" y="643"/>
                    <a:pt x="556" y="524"/>
                    <a:pt x="516" y="421"/>
                  </a:cubicBezTo>
                  <a:cubicBezTo>
                    <a:pt x="477" y="310"/>
                    <a:pt x="397" y="215"/>
                    <a:pt x="310" y="143"/>
                  </a:cubicBezTo>
                  <a:cubicBezTo>
                    <a:pt x="223" y="72"/>
                    <a:pt x="111" y="2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44;p36">
              <a:extLst>
                <a:ext uri="{FF2B5EF4-FFF2-40B4-BE49-F238E27FC236}">
                  <a16:creationId xmlns:a16="http://schemas.microsoft.com/office/drawing/2014/main" id="{CFBBA735-E344-3D17-7402-D12CE0171460}"/>
                </a:ext>
              </a:extLst>
            </p:cNvPr>
            <p:cNvSpPr/>
            <p:nvPr/>
          </p:nvSpPr>
          <p:spPr>
            <a:xfrm>
              <a:off x="1841290" y="3364953"/>
              <a:ext cx="120989" cy="391070"/>
            </a:xfrm>
            <a:custGeom>
              <a:avLst/>
              <a:gdLst/>
              <a:ahLst/>
              <a:cxnLst/>
              <a:rect l="l" t="t" r="r" b="b"/>
              <a:pathLst>
                <a:path w="1834" h="5928" extrusionOk="0">
                  <a:moveTo>
                    <a:pt x="966" y="0"/>
                  </a:moveTo>
                  <a:cubicBezTo>
                    <a:pt x="625" y="0"/>
                    <a:pt x="257" y="483"/>
                    <a:pt x="445" y="1041"/>
                  </a:cubicBezTo>
                  <a:cubicBezTo>
                    <a:pt x="627" y="1597"/>
                    <a:pt x="841" y="2168"/>
                    <a:pt x="786" y="2843"/>
                  </a:cubicBezTo>
                  <a:cubicBezTo>
                    <a:pt x="738" y="3589"/>
                    <a:pt x="484" y="4312"/>
                    <a:pt x="222" y="4962"/>
                  </a:cubicBezTo>
                  <a:cubicBezTo>
                    <a:pt x="0" y="5522"/>
                    <a:pt x="281" y="5928"/>
                    <a:pt x="603" y="5928"/>
                  </a:cubicBezTo>
                  <a:cubicBezTo>
                    <a:pt x="788" y="5928"/>
                    <a:pt x="987" y="5794"/>
                    <a:pt x="1111" y="5478"/>
                  </a:cubicBezTo>
                  <a:cubicBezTo>
                    <a:pt x="1453" y="4637"/>
                    <a:pt x="1730" y="3708"/>
                    <a:pt x="1778" y="2756"/>
                  </a:cubicBezTo>
                  <a:cubicBezTo>
                    <a:pt x="1834" y="1859"/>
                    <a:pt x="1619" y="1113"/>
                    <a:pt x="1373" y="375"/>
                  </a:cubicBezTo>
                  <a:cubicBezTo>
                    <a:pt x="1286" y="110"/>
                    <a:pt x="1129" y="0"/>
                    <a:pt x="96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45;p36">
              <a:extLst>
                <a:ext uri="{FF2B5EF4-FFF2-40B4-BE49-F238E27FC236}">
                  <a16:creationId xmlns:a16="http://schemas.microsoft.com/office/drawing/2014/main" id="{7C7DFE14-BC89-76A9-31B8-B2A169D7C5A5}"/>
                </a:ext>
              </a:extLst>
            </p:cNvPr>
            <p:cNvSpPr/>
            <p:nvPr/>
          </p:nvSpPr>
          <p:spPr>
            <a:xfrm>
              <a:off x="2323984" y="2096044"/>
              <a:ext cx="471949" cy="583769"/>
            </a:xfrm>
            <a:custGeom>
              <a:avLst/>
              <a:gdLst/>
              <a:ahLst/>
              <a:cxnLst/>
              <a:rect l="l" t="t" r="r" b="b"/>
              <a:pathLst>
                <a:path w="7154" h="8849" extrusionOk="0">
                  <a:moveTo>
                    <a:pt x="5580" y="1"/>
                  </a:moveTo>
                  <a:cubicBezTo>
                    <a:pt x="5185" y="1"/>
                    <a:pt x="4868" y="439"/>
                    <a:pt x="4970" y="829"/>
                  </a:cubicBezTo>
                  <a:cubicBezTo>
                    <a:pt x="4978" y="853"/>
                    <a:pt x="4994" y="893"/>
                    <a:pt x="4994" y="925"/>
                  </a:cubicBezTo>
                  <a:cubicBezTo>
                    <a:pt x="5002" y="1004"/>
                    <a:pt x="5034" y="1075"/>
                    <a:pt x="5081" y="1131"/>
                  </a:cubicBezTo>
                  <a:cubicBezTo>
                    <a:pt x="5296" y="1996"/>
                    <a:pt x="5526" y="2861"/>
                    <a:pt x="5629" y="3742"/>
                  </a:cubicBezTo>
                  <a:cubicBezTo>
                    <a:pt x="5732" y="4616"/>
                    <a:pt x="5756" y="5600"/>
                    <a:pt x="5367" y="6409"/>
                  </a:cubicBezTo>
                  <a:cubicBezTo>
                    <a:pt x="5071" y="7015"/>
                    <a:pt x="4542" y="7534"/>
                    <a:pt x="3880" y="7534"/>
                  </a:cubicBezTo>
                  <a:cubicBezTo>
                    <a:pt x="3761" y="7534"/>
                    <a:pt x="3637" y="7517"/>
                    <a:pt x="3510" y="7481"/>
                  </a:cubicBezTo>
                  <a:cubicBezTo>
                    <a:pt x="2637" y="7227"/>
                    <a:pt x="1922" y="6600"/>
                    <a:pt x="1057" y="6306"/>
                  </a:cubicBezTo>
                  <a:cubicBezTo>
                    <a:pt x="979" y="6279"/>
                    <a:pt x="905" y="6267"/>
                    <a:pt x="836" y="6267"/>
                  </a:cubicBezTo>
                  <a:cubicBezTo>
                    <a:pt x="201" y="6267"/>
                    <a:pt x="0" y="7326"/>
                    <a:pt x="724" y="7576"/>
                  </a:cubicBezTo>
                  <a:cubicBezTo>
                    <a:pt x="1510" y="7854"/>
                    <a:pt x="2184" y="8386"/>
                    <a:pt x="2962" y="8672"/>
                  </a:cubicBezTo>
                  <a:cubicBezTo>
                    <a:pt x="3280" y="8790"/>
                    <a:pt x="3598" y="8848"/>
                    <a:pt x="3911" y="8848"/>
                  </a:cubicBezTo>
                  <a:cubicBezTo>
                    <a:pt x="4481" y="8848"/>
                    <a:pt x="5031" y="8654"/>
                    <a:pt x="5518" y="8275"/>
                  </a:cubicBezTo>
                  <a:cubicBezTo>
                    <a:pt x="7129" y="7021"/>
                    <a:pt x="7153" y="4838"/>
                    <a:pt x="6844" y="2988"/>
                  </a:cubicBezTo>
                  <a:cubicBezTo>
                    <a:pt x="6756" y="2465"/>
                    <a:pt x="6645" y="1949"/>
                    <a:pt x="6518" y="1441"/>
                  </a:cubicBezTo>
                  <a:cubicBezTo>
                    <a:pt x="6383" y="925"/>
                    <a:pt x="6344" y="242"/>
                    <a:pt x="5772" y="36"/>
                  </a:cubicBezTo>
                  <a:cubicBezTo>
                    <a:pt x="5707" y="12"/>
                    <a:pt x="5642" y="1"/>
                    <a:pt x="558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46;p36">
              <a:extLst>
                <a:ext uri="{FF2B5EF4-FFF2-40B4-BE49-F238E27FC236}">
                  <a16:creationId xmlns:a16="http://schemas.microsoft.com/office/drawing/2014/main" id="{492B50BD-CF48-AD6F-B17E-0DC31F439FB3}"/>
                </a:ext>
              </a:extLst>
            </p:cNvPr>
            <p:cNvSpPr/>
            <p:nvPr/>
          </p:nvSpPr>
          <p:spPr>
            <a:xfrm>
              <a:off x="2432436" y="1792587"/>
              <a:ext cx="400636" cy="374908"/>
            </a:xfrm>
            <a:custGeom>
              <a:avLst/>
              <a:gdLst/>
              <a:ahLst/>
              <a:cxnLst/>
              <a:rect l="l" t="t" r="r" b="b"/>
              <a:pathLst>
                <a:path w="6073" h="5683" extrusionOk="0">
                  <a:moveTo>
                    <a:pt x="3445" y="0"/>
                  </a:moveTo>
                  <a:cubicBezTo>
                    <a:pt x="3080" y="0"/>
                    <a:pt x="2922" y="238"/>
                    <a:pt x="2882" y="500"/>
                  </a:cubicBezTo>
                  <a:cubicBezTo>
                    <a:pt x="2795" y="318"/>
                    <a:pt x="2652" y="159"/>
                    <a:pt x="2406" y="103"/>
                  </a:cubicBezTo>
                  <a:cubicBezTo>
                    <a:pt x="2354" y="92"/>
                    <a:pt x="2300" y="86"/>
                    <a:pt x="2246" y="86"/>
                  </a:cubicBezTo>
                  <a:cubicBezTo>
                    <a:pt x="2142" y="86"/>
                    <a:pt x="2039" y="109"/>
                    <a:pt x="1961" y="167"/>
                  </a:cubicBezTo>
                  <a:cubicBezTo>
                    <a:pt x="1810" y="270"/>
                    <a:pt x="1786" y="445"/>
                    <a:pt x="1786" y="595"/>
                  </a:cubicBezTo>
                  <a:cubicBezTo>
                    <a:pt x="1786" y="881"/>
                    <a:pt x="1842" y="1167"/>
                    <a:pt x="1898" y="1445"/>
                  </a:cubicBezTo>
                  <a:cubicBezTo>
                    <a:pt x="1961" y="1754"/>
                    <a:pt x="2048" y="2064"/>
                    <a:pt x="2144" y="2373"/>
                  </a:cubicBezTo>
                  <a:cubicBezTo>
                    <a:pt x="1945" y="2072"/>
                    <a:pt x="1739" y="1881"/>
                    <a:pt x="1564" y="1762"/>
                  </a:cubicBezTo>
                  <a:cubicBezTo>
                    <a:pt x="1436" y="1683"/>
                    <a:pt x="1282" y="1642"/>
                    <a:pt x="1130" y="1642"/>
                  </a:cubicBezTo>
                  <a:cubicBezTo>
                    <a:pt x="962" y="1642"/>
                    <a:pt x="796" y="1693"/>
                    <a:pt x="675" y="1802"/>
                  </a:cubicBezTo>
                  <a:cubicBezTo>
                    <a:pt x="1" y="2413"/>
                    <a:pt x="1898" y="3524"/>
                    <a:pt x="1898" y="3524"/>
                  </a:cubicBezTo>
                  <a:cubicBezTo>
                    <a:pt x="2048" y="4652"/>
                    <a:pt x="2810" y="4898"/>
                    <a:pt x="2810" y="4898"/>
                  </a:cubicBezTo>
                  <a:cubicBezTo>
                    <a:pt x="2810" y="4898"/>
                    <a:pt x="2096" y="5683"/>
                    <a:pt x="3460" y="5683"/>
                  </a:cubicBezTo>
                  <a:cubicBezTo>
                    <a:pt x="3611" y="5683"/>
                    <a:pt x="3787" y="5673"/>
                    <a:pt x="3993" y="5652"/>
                  </a:cubicBezTo>
                  <a:cubicBezTo>
                    <a:pt x="6073" y="5437"/>
                    <a:pt x="4763" y="4652"/>
                    <a:pt x="4763" y="4652"/>
                  </a:cubicBezTo>
                  <a:cubicBezTo>
                    <a:pt x="5271" y="3977"/>
                    <a:pt x="5049" y="2596"/>
                    <a:pt x="4954" y="2119"/>
                  </a:cubicBezTo>
                  <a:cubicBezTo>
                    <a:pt x="4930" y="2024"/>
                    <a:pt x="4922" y="1873"/>
                    <a:pt x="4930" y="1770"/>
                  </a:cubicBezTo>
                  <a:cubicBezTo>
                    <a:pt x="4946" y="1707"/>
                    <a:pt x="4954" y="1643"/>
                    <a:pt x="4954" y="1572"/>
                  </a:cubicBezTo>
                  <a:cubicBezTo>
                    <a:pt x="4961" y="1437"/>
                    <a:pt x="4961" y="1310"/>
                    <a:pt x="4961" y="1175"/>
                  </a:cubicBezTo>
                  <a:cubicBezTo>
                    <a:pt x="4954" y="961"/>
                    <a:pt x="4961" y="715"/>
                    <a:pt x="4834" y="516"/>
                  </a:cubicBezTo>
                  <a:cubicBezTo>
                    <a:pt x="4754" y="387"/>
                    <a:pt x="4593" y="306"/>
                    <a:pt x="4429" y="306"/>
                  </a:cubicBezTo>
                  <a:cubicBezTo>
                    <a:pt x="4351" y="306"/>
                    <a:pt x="4271" y="324"/>
                    <a:pt x="4199" y="365"/>
                  </a:cubicBezTo>
                  <a:cubicBezTo>
                    <a:pt x="4129" y="405"/>
                    <a:pt x="3995" y="514"/>
                    <a:pt x="3993" y="578"/>
                  </a:cubicBezTo>
                  <a:lnTo>
                    <a:pt x="3993" y="578"/>
                  </a:lnTo>
                  <a:cubicBezTo>
                    <a:pt x="3993" y="545"/>
                    <a:pt x="3992" y="0"/>
                    <a:pt x="344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47;p36">
              <a:extLst>
                <a:ext uri="{FF2B5EF4-FFF2-40B4-BE49-F238E27FC236}">
                  <a16:creationId xmlns:a16="http://schemas.microsoft.com/office/drawing/2014/main" id="{79FC53FC-7F0D-D8C0-D29D-B41E0083FA12}"/>
                </a:ext>
              </a:extLst>
            </p:cNvPr>
            <p:cNvSpPr/>
            <p:nvPr/>
          </p:nvSpPr>
          <p:spPr>
            <a:xfrm>
              <a:off x="2623020" y="1825572"/>
              <a:ext cx="15767" cy="99021"/>
            </a:xfrm>
            <a:custGeom>
              <a:avLst/>
              <a:gdLst/>
              <a:ahLst/>
              <a:cxnLst/>
              <a:rect l="l" t="t" r="r" b="b"/>
              <a:pathLst>
                <a:path w="239" h="1501" fill="none" extrusionOk="0">
                  <a:moveTo>
                    <a:pt x="1" y="0"/>
                  </a:moveTo>
                  <a:lnTo>
                    <a:pt x="239" y="15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48;p36">
              <a:extLst>
                <a:ext uri="{FF2B5EF4-FFF2-40B4-BE49-F238E27FC236}">
                  <a16:creationId xmlns:a16="http://schemas.microsoft.com/office/drawing/2014/main" id="{3C1AD9A1-ABAE-6685-5B40-EC197780FB67}"/>
                </a:ext>
              </a:extLst>
            </p:cNvPr>
            <p:cNvSpPr/>
            <p:nvPr/>
          </p:nvSpPr>
          <p:spPr>
            <a:xfrm>
              <a:off x="2696377" y="1831311"/>
              <a:ext cx="3694" cy="97438"/>
            </a:xfrm>
            <a:custGeom>
              <a:avLst/>
              <a:gdLst/>
              <a:ahLst/>
              <a:cxnLst/>
              <a:rect l="l" t="t" r="r" b="b"/>
              <a:pathLst>
                <a:path w="56" h="1477" fill="none" extrusionOk="0">
                  <a:moveTo>
                    <a:pt x="0" y="1"/>
                  </a:moveTo>
                  <a:lnTo>
                    <a:pt x="56" y="147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49;p36">
              <a:extLst>
                <a:ext uri="{FF2B5EF4-FFF2-40B4-BE49-F238E27FC236}">
                  <a16:creationId xmlns:a16="http://schemas.microsoft.com/office/drawing/2014/main" id="{072B2401-BCC8-B384-EFA5-946672956799}"/>
                </a:ext>
              </a:extLst>
            </p:cNvPr>
            <p:cNvSpPr/>
            <p:nvPr/>
          </p:nvSpPr>
          <p:spPr>
            <a:xfrm>
              <a:off x="2617281" y="1927164"/>
              <a:ext cx="104760" cy="66"/>
            </a:xfrm>
            <a:custGeom>
              <a:avLst/>
              <a:gdLst/>
              <a:ahLst/>
              <a:cxnLst/>
              <a:rect l="l" t="t" r="r" b="b"/>
              <a:pathLst>
                <a:path w="1588" h="1" fill="none" extrusionOk="0">
                  <a:moveTo>
                    <a:pt x="0" y="0"/>
                  </a:moveTo>
                  <a:lnTo>
                    <a:pt x="158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50;p36">
              <a:extLst>
                <a:ext uri="{FF2B5EF4-FFF2-40B4-BE49-F238E27FC236}">
                  <a16:creationId xmlns:a16="http://schemas.microsoft.com/office/drawing/2014/main" id="{4473E9BF-0A87-CC2E-27B3-EC5D6EB7DDD0}"/>
                </a:ext>
              </a:extLst>
            </p:cNvPr>
            <p:cNvSpPr/>
            <p:nvPr/>
          </p:nvSpPr>
          <p:spPr>
            <a:xfrm>
              <a:off x="2574863" y="1937587"/>
              <a:ext cx="129433" cy="110566"/>
            </a:xfrm>
            <a:custGeom>
              <a:avLst/>
              <a:gdLst/>
              <a:ahLst/>
              <a:cxnLst/>
              <a:rect l="l" t="t" r="r" b="b"/>
              <a:pathLst>
                <a:path w="1962" h="1676" fill="none" extrusionOk="0">
                  <a:moveTo>
                    <a:pt x="1" y="175"/>
                  </a:moveTo>
                  <a:lnTo>
                    <a:pt x="120" y="422"/>
                  </a:lnTo>
                  <a:cubicBezTo>
                    <a:pt x="120" y="422"/>
                    <a:pt x="1826" y="1"/>
                    <a:pt x="1961" y="167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51;p36">
              <a:extLst>
                <a:ext uri="{FF2B5EF4-FFF2-40B4-BE49-F238E27FC236}">
                  <a16:creationId xmlns:a16="http://schemas.microsoft.com/office/drawing/2014/main" id="{61318B49-B701-3BAB-3198-2DBEF65FABCB}"/>
                </a:ext>
              </a:extLst>
            </p:cNvPr>
            <p:cNvSpPr/>
            <p:nvPr/>
          </p:nvSpPr>
          <p:spPr>
            <a:xfrm>
              <a:off x="2617809" y="2115636"/>
              <a:ext cx="33051" cy="6861"/>
            </a:xfrm>
            <a:custGeom>
              <a:avLst/>
              <a:gdLst/>
              <a:ahLst/>
              <a:cxnLst/>
              <a:rect l="l" t="t" r="r" b="b"/>
              <a:pathLst>
                <a:path w="501" h="104" fill="none" extrusionOk="0">
                  <a:moveTo>
                    <a:pt x="0" y="1"/>
                  </a:moveTo>
                  <a:cubicBezTo>
                    <a:pt x="0" y="1"/>
                    <a:pt x="72" y="104"/>
                    <a:pt x="500" y="8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52;p36">
              <a:extLst>
                <a:ext uri="{FF2B5EF4-FFF2-40B4-BE49-F238E27FC236}">
                  <a16:creationId xmlns:a16="http://schemas.microsoft.com/office/drawing/2014/main" id="{E5CD7012-0C13-18B8-5F26-5D50E641610A}"/>
                </a:ext>
              </a:extLst>
            </p:cNvPr>
            <p:cNvSpPr/>
            <p:nvPr/>
          </p:nvSpPr>
          <p:spPr>
            <a:xfrm>
              <a:off x="2677510" y="2098880"/>
              <a:ext cx="70192" cy="22034"/>
            </a:xfrm>
            <a:custGeom>
              <a:avLst/>
              <a:gdLst/>
              <a:ahLst/>
              <a:cxnLst/>
              <a:rect l="l" t="t" r="r" b="b"/>
              <a:pathLst>
                <a:path w="1064" h="334" fill="none" extrusionOk="0">
                  <a:moveTo>
                    <a:pt x="0" y="334"/>
                  </a:moveTo>
                  <a:cubicBezTo>
                    <a:pt x="0" y="334"/>
                    <a:pt x="731" y="318"/>
                    <a:pt x="1064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53;p36">
              <a:extLst>
                <a:ext uri="{FF2B5EF4-FFF2-40B4-BE49-F238E27FC236}">
                  <a16:creationId xmlns:a16="http://schemas.microsoft.com/office/drawing/2014/main" id="{6CE017EE-C648-E75F-7AB6-A6D4FDD617E3}"/>
                </a:ext>
              </a:extLst>
            </p:cNvPr>
            <p:cNvSpPr/>
            <p:nvPr/>
          </p:nvSpPr>
          <p:spPr>
            <a:xfrm>
              <a:off x="1151125" y="2677360"/>
              <a:ext cx="571432" cy="371081"/>
            </a:xfrm>
            <a:custGeom>
              <a:avLst/>
              <a:gdLst/>
              <a:ahLst/>
              <a:cxnLst/>
              <a:rect l="l" t="t" r="r" b="b"/>
              <a:pathLst>
                <a:path w="8662" h="5625" extrusionOk="0">
                  <a:moveTo>
                    <a:pt x="7622" y="1"/>
                  </a:moveTo>
                  <a:cubicBezTo>
                    <a:pt x="7552" y="1"/>
                    <a:pt x="7477" y="6"/>
                    <a:pt x="7398" y="18"/>
                  </a:cubicBezTo>
                  <a:cubicBezTo>
                    <a:pt x="5088" y="399"/>
                    <a:pt x="2501" y="1344"/>
                    <a:pt x="1072" y="2757"/>
                  </a:cubicBezTo>
                  <a:cubicBezTo>
                    <a:pt x="358" y="3471"/>
                    <a:pt x="0" y="4384"/>
                    <a:pt x="723" y="5043"/>
                  </a:cubicBezTo>
                  <a:cubicBezTo>
                    <a:pt x="1257" y="5525"/>
                    <a:pt x="2119" y="5625"/>
                    <a:pt x="3016" y="5625"/>
                  </a:cubicBezTo>
                  <a:cubicBezTo>
                    <a:pt x="3345" y="5625"/>
                    <a:pt x="3678" y="5611"/>
                    <a:pt x="4001" y="5598"/>
                  </a:cubicBezTo>
                  <a:cubicBezTo>
                    <a:pt x="4088" y="5598"/>
                    <a:pt x="4176" y="5598"/>
                    <a:pt x="4271" y="5575"/>
                  </a:cubicBezTo>
                  <a:cubicBezTo>
                    <a:pt x="4795" y="5479"/>
                    <a:pt x="5025" y="5186"/>
                    <a:pt x="5025" y="4924"/>
                  </a:cubicBezTo>
                  <a:cubicBezTo>
                    <a:pt x="5065" y="4646"/>
                    <a:pt x="4866" y="4384"/>
                    <a:pt x="4374" y="4384"/>
                  </a:cubicBezTo>
                  <a:cubicBezTo>
                    <a:pt x="4303" y="4384"/>
                    <a:pt x="4223" y="4384"/>
                    <a:pt x="4144" y="4392"/>
                  </a:cubicBezTo>
                  <a:cubicBezTo>
                    <a:pt x="3865" y="4409"/>
                    <a:pt x="3493" y="4444"/>
                    <a:pt x="3141" y="4444"/>
                  </a:cubicBezTo>
                  <a:cubicBezTo>
                    <a:pt x="2680" y="4444"/>
                    <a:pt x="2255" y="4384"/>
                    <a:pt x="2120" y="4146"/>
                  </a:cubicBezTo>
                  <a:cubicBezTo>
                    <a:pt x="1874" y="3725"/>
                    <a:pt x="2675" y="3114"/>
                    <a:pt x="3128" y="2820"/>
                  </a:cubicBezTo>
                  <a:cubicBezTo>
                    <a:pt x="4374" y="1995"/>
                    <a:pt x="6001" y="1439"/>
                    <a:pt x="7613" y="1185"/>
                  </a:cubicBezTo>
                  <a:cubicBezTo>
                    <a:pt x="8661" y="1015"/>
                    <a:pt x="8556" y="1"/>
                    <a:pt x="7622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54;p36">
              <a:extLst>
                <a:ext uri="{FF2B5EF4-FFF2-40B4-BE49-F238E27FC236}">
                  <a16:creationId xmlns:a16="http://schemas.microsoft.com/office/drawing/2014/main" id="{6FA69D43-08AC-C36E-C875-C5CBDADEE5BF}"/>
                </a:ext>
              </a:extLst>
            </p:cNvPr>
            <p:cNvSpPr/>
            <p:nvPr/>
          </p:nvSpPr>
          <p:spPr>
            <a:xfrm>
              <a:off x="1468435" y="2241307"/>
              <a:ext cx="992914" cy="1230077"/>
            </a:xfrm>
            <a:custGeom>
              <a:avLst/>
              <a:gdLst/>
              <a:ahLst/>
              <a:cxnLst/>
              <a:rect l="l" t="t" r="r" b="b"/>
              <a:pathLst>
                <a:path w="15051" h="18646" extrusionOk="0">
                  <a:moveTo>
                    <a:pt x="15050" y="1"/>
                  </a:moveTo>
                  <a:lnTo>
                    <a:pt x="1" y="1707"/>
                  </a:lnTo>
                  <a:lnTo>
                    <a:pt x="4708" y="18646"/>
                  </a:lnTo>
                  <a:lnTo>
                    <a:pt x="14399" y="17598"/>
                  </a:lnTo>
                  <a:lnTo>
                    <a:pt x="1505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55;p36">
              <a:extLst>
                <a:ext uri="{FF2B5EF4-FFF2-40B4-BE49-F238E27FC236}">
                  <a16:creationId xmlns:a16="http://schemas.microsoft.com/office/drawing/2014/main" id="{54B90897-F243-92C3-B2DA-9133AE87E81C}"/>
                </a:ext>
              </a:extLst>
            </p:cNvPr>
            <p:cNvSpPr/>
            <p:nvPr/>
          </p:nvSpPr>
          <p:spPr>
            <a:xfrm>
              <a:off x="1551687" y="2279569"/>
              <a:ext cx="576050" cy="589112"/>
            </a:xfrm>
            <a:custGeom>
              <a:avLst/>
              <a:gdLst/>
              <a:ahLst/>
              <a:cxnLst/>
              <a:rect l="l" t="t" r="r" b="b"/>
              <a:pathLst>
                <a:path w="8732" h="8930" extrusionOk="0">
                  <a:moveTo>
                    <a:pt x="8732" y="0"/>
                  </a:moveTo>
                  <a:lnTo>
                    <a:pt x="4215" y="508"/>
                  </a:lnTo>
                  <a:cubicBezTo>
                    <a:pt x="3652" y="1222"/>
                    <a:pt x="3088" y="1937"/>
                    <a:pt x="2509" y="2635"/>
                  </a:cubicBezTo>
                  <a:cubicBezTo>
                    <a:pt x="1675" y="3651"/>
                    <a:pt x="842" y="4659"/>
                    <a:pt x="1" y="5667"/>
                  </a:cubicBezTo>
                  <a:lnTo>
                    <a:pt x="906" y="8930"/>
                  </a:lnTo>
                  <a:cubicBezTo>
                    <a:pt x="1866" y="7771"/>
                    <a:pt x="2834" y="6604"/>
                    <a:pt x="3819" y="5469"/>
                  </a:cubicBezTo>
                  <a:cubicBezTo>
                    <a:pt x="5414" y="3612"/>
                    <a:pt x="7057" y="1786"/>
                    <a:pt x="873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56;p36">
              <a:extLst>
                <a:ext uri="{FF2B5EF4-FFF2-40B4-BE49-F238E27FC236}">
                  <a16:creationId xmlns:a16="http://schemas.microsoft.com/office/drawing/2014/main" id="{CDC7EBB0-1D06-535B-C88B-8D7380CFE10D}"/>
                </a:ext>
              </a:extLst>
            </p:cNvPr>
            <p:cNvSpPr/>
            <p:nvPr/>
          </p:nvSpPr>
          <p:spPr>
            <a:xfrm>
              <a:off x="1693586" y="2288409"/>
              <a:ext cx="766703" cy="1096619"/>
            </a:xfrm>
            <a:custGeom>
              <a:avLst/>
              <a:gdLst/>
              <a:ahLst/>
              <a:cxnLst/>
              <a:rect l="l" t="t" r="r" b="b"/>
              <a:pathLst>
                <a:path w="11622" h="16623" extrusionOk="0">
                  <a:moveTo>
                    <a:pt x="11621" y="1"/>
                  </a:moveTo>
                  <a:cubicBezTo>
                    <a:pt x="10978" y="755"/>
                    <a:pt x="10312" y="1501"/>
                    <a:pt x="9645" y="2239"/>
                  </a:cubicBezTo>
                  <a:cubicBezTo>
                    <a:pt x="8287" y="3732"/>
                    <a:pt x="6946" y="5240"/>
                    <a:pt x="5605" y="6772"/>
                  </a:cubicBezTo>
                  <a:cubicBezTo>
                    <a:pt x="4271" y="8296"/>
                    <a:pt x="2938" y="9836"/>
                    <a:pt x="1620" y="11383"/>
                  </a:cubicBezTo>
                  <a:cubicBezTo>
                    <a:pt x="1080" y="12018"/>
                    <a:pt x="540" y="12645"/>
                    <a:pt x="1" y="13280"/>
                  </a:cubicBezTo>
                  <a:lnTo>
                    <a:pt x="937" y="16622"/>
                  </a:lnTo>
                  <a:lnTo>
                    <a:pt x="2453" y="14868"/>
                  </a:lnTo>
                  <a:cubicBezTo>
                    <a:pt x="3636" y="13511"/>
                    <a:pt x="4835" y="12161"/>
                    <a:pt x="6025" y="10796"/>
                  </a:cubicBezTo>
                  <a:lnTo>
                    <a:pt x="9629" y="6716"/>
                  </a:lnTo>
                  <a:cubicBezTo>
                    <a:pt x="10232" y="6026"/>
                    <a:pt x="10843" y="5327"/>
                    <a:pt x="11455" y="4636"/>
                  </a:cubicBezTo>
                  <a:lnTo>
                    <a:pt x="116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57;p36">
              <a:extLst>
                <a:ext uri="{FF2B5EF4-FFF2-40B4-BE49-F238E27FC236}">
                  <a16:creationId xmlns:a16="http://schemas.microsoft.com/office/drawing/2014/main" id="{4462DEE3-0375-7777-69FA-C85B596A78B1}"/>
                </a:ext>
              </a:extLst>
            </p:cNvPr>
            <p:cNvSpPr/>
            <p:nvPr/>
          </p:nvSpPr>
          <p:spPr>
            <a:xfrm>
              <a:off x="2083725" y="2978046"/>
              <a:ext cx="350367" cy="459811"/>
            </a:xfrm>
            <a:custGeom>
              <a:avLst/>
              <a:gdLst/>
              <a:ahLst/>
              <a:cxnLst/>
              <a:rect l="l" t="t" r="r" b="b"/>
              <a:pathLst>
                <a:path w="5311" h="6970" extrusionOk="0">
                  <a:moveTo>
                    <a:pt x="5310" y="1"/>
                  </a:moveTo>
                  <a:lnTo>
                    <a:pt x="5310" y="1"/>
                  </a:lnTo>
                  <a:cubicBezTo>
                    <a:pt x="4929" y="525"/>
                    <a:pt x="4548" y="1040"/>
                    <a:pt x="4159" y="1548"/>
                  </a:cubicBezTo>
                  <a:cubicBezTo>
                    <a:pt x="2786" y="3374"/>
                    <a:pt x="1397" y="5176"/>
                    <a:pt x="0" y="6970"/>
                  </a:cubicBezTo>
                  <a:lnTo>
                    <a:pt x="5072" y="6430"/>
                  </a:lnTo>
                  <a:lnTo>
                    <a:pt x="531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58;p36">
              <a:extLst>
                <a:ext uri="{FF2B5EF4-FFF2-40B4-BE49-F238E27FC236}">
                  <a16:creationId xmlns:a16="http://schemas.microsoft.com/office/drawing/2014/main" id="{82A47A51-72C7-19BE-0A6C-7FB87665D2F9}"/>
                </a:ext>
              </a:extLst>
            </p:cNvPr>
            <p:cNvSpPr/>
            <p:nvPr/>
          </p:nvSpPr>
          <p:spPr>
            <a:xfrm>
              <a:off x="1468963" y="2240779"/>
              <a:ext cx="993376" cy="275161"/>
            </a:xfrm>
            <a:custGeom>
              <a:avLst/>
              <a:gdLst/>
              <a:ahLst/>
              <a:cxnLst/>
              <a:rect l="l" t="t" r="r" b="b"/>
              <a:pathLst>
                <a:path w="15058" h="4171" extrusionOk="0">
                  <a:moveTo>
                    <a:pt x="15058" y="1"/>
                  </a:moveTo>
                  <a:lnTo>
                    <a:pt x="1" y="1707"/>
                  </a:lnTo>
                  <a:lnTo>
                    <a:pt x="461" y="3366"/>
                  </a:lnTo>
                  <a:cubicBezTo>
                    <a:pt x="1564" y="3779"/>
                    <a:pt x="2731" y="4001"/>
                    <a:pt x="3906" y="4096"/>
                  </a:cubicBezTo>
                  <a:cubicBezTo>
                    <a:pt x="4468" y="4146"/>
                    <a:pt x="5035" y="4170"/>
                    <a:pt x="5602" y="4170"/>
                  </a:cubicBezTo>
                  <a:cubicBezTo>
                    <a:pt x="7511" y="4170"/>
                    <a:pt x="9435" y="3893"/>
                    <a:pt x="11264" y="3342"/>
                  </a:cubicBezTo>
                  <a:cubicBezTo>
                    <a:pt x="12574" y="2945"/>
                    <a:pt x="13828" y="2406"/>
                    <a:pt x="14994" y="1707"/>
                  </a:cubicBezTo>
                  <a:lnTo>
                    <a:pt x="1505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59;p36">
              <a:extLst>
                <a:ext uri="{FF2B5EF4-FFF2-40B4-BE49-F238E27FC236}">
                  <a16:creationId xmlns:a16="http://schemas.microsoft.com/office/drawing/2014/main" id="{95E1CD74-C8D3-F853-D3DC-DA99CFA85757}"/>
                </a:ext>
              </a:extLst>
            </p:cNvPr>
            <p:cNvSpPr/>
            <p:nvPr/>
          </p:nvSpPr>
          <p:spPr>
            <a:xfrm>
              <a:off x="1758499" y="3326295"/>
              <a:ext cx="660426" cy="145068"/>
            </a:xfrm>
            <a:custGeom>
              <a:avLst/>
              <a:gdLst/>
              <a:ahLst/>
              <a:cxnLst/>
              <a:rect l="l" t="t" r="r" b="b"/>
              <a:pathLst>
                <a:path w="10011" h="2199" extrusionOk="0">
                  <a:moveTo>
                    <a:pt x="10010" y="0"/>
                  </a:moveTo>
                  <a:lnTo>
                    <a:pt x="1" y="1080"/>
                  </a:lnTo>
                  <a:lnTo>
                    <a:pt x="311" y="2199"/>
                  </a:lnTo>
                  <a:lnTo>
                    <a:pt x="10002" y="1151"/>
                  </a:lnTo>
                  <a:lnTo>
                    <a:pt x="1001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60;p36">
              <a:extLst>
                <a:ext uri="{FF2B5EF4-FFF2-40B4-BE49-F238E27FC236}">
                  <a16:creationId xmlns:a16="http://schemas.microsoft.com/office/drawing/2014/main" id="{3B24354A-76F1-15F7-3AEC-BB0247D188FE}"/>
                </a:ext>
              </a:extLst>
            </p:cNvPr>
            <p:cNvSpPr/>
            <p:nvPr/>
          </p:nvSpPr>
          <p:spPr>
            <a:xfrm>
              <a:off x="1402664" y="2840567"/>
              <a:ext cx="293632" cy="253325"/>
            </a:xfrm>
            <a:custGeom>
              <a:avLst/>
              <a:gdLst/>
              <a:ahLst/>
              <a:cxnLst/>
              <a:rect l="l" t="t" r="r" b="b"/>
              <a:pathLst>
                <a:path w="4451" h="3840" extrusionOk="0">
                  <a:moveTo>
                    <a:pt x="2857" y="0"/>
                  </a:moveTo>
                  <a:cubicBezTo>
                    <a:pt x="2703" y="0"/>
                    <a:pt x="2512" y="29"/>
                    <a:pt x="2276" y="100"/>
                  </a:cubicBezTo>
                  <a:cubicBezTo>
                    <a:pt x="1125" y="457"/>
                    <a:pt x="783" y="1156"/>
                    <a:pt x="783" y="1156"/>
                  </a:cubicBezTo>
                  <a:cubicBezTo>
                    <a:pt x="591" y="1005"/>
                    <a:pt x="443" y="934"/>
                    <a:pt x="332" y="934"/>
                  </a:cubicBezTo>
                  <a:cubicBezTo>
                    <a:pt x="1" y="934"/>
                    <a:pt x="11" y="1578"/>
                    <a:pt x="196" y="2656"/>
                  </a:cubicBezTo>
                  <a:cubicBezTo>
                    <a:pt x="307" y="3309"/>
                    <a:pt x="518" y="3489"/>
                    <a:pt x="718" y="3489"/>
                  </a:cubicBezTo>
                  <a:cubicBezTo>
                    <a:pt x="962" y="3489"/>
                    <a:pt x="1188" y="3220"/>
                    <a:pt x="1188" y="3220"/>
                  </a:cubicBezTo>
                  <a:cubicBezTo>
                    <a:pt x="1188" y="3220"/>
                    <a:pt x="1987" y="3840"/>
                    <a:pt x="2954" y="3840"/>
                  </a:cubicBezTo>
                  <a:cubicBezTo>
                    <a:pt x="3103" y="3840"/>
                    <a:pt x="3256" y="3825"/>
                    <a:pt x="3411" y="3791"/>
                  </a:cubicBezTo>
                  <a:cubicBezTo>
                    <a:pt x="4450" y="3561"/>
                    <a:pt x="3847" y="2743"/>
                    <a:pt x="3847" y="2743"/>
                  </a:cubicBezTo>
                  <a:cubicBezTo>
                    <a:pt x="3847" y="2743"/>
                    <a:pt x="4236" y="2204"/>
                    <a:pt x="3696" y="1815"/>
                  </a:cubicBezTo>
                  <a:cubicBezTo>
                    <a:pt x="3696" y="1815"/>
                    <a:pt x="4006" y="997"/>
                    <a:pt x="3482" y="719"/>
                  </a:cubicBezTo>
                  <a:cubicBezTo>
                    <a:pt x="3482" y="719"/>
                    <a:pt x="3619" y="0"/>
                    <a:pt x="285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61;p36">
              <a:extLst>
                <a:ext uri="{FF2B5EF4-FFF2-40B4-BE49-F238E27FC236}">
                  <a16:creationId xmlns:a16="http://schemas.microsoft.com/office/drawing/2014/main" id="{F732185C-7594-0DB4-C89B-E867633785F9}"/>
                </a:ext>
              </a:extLst>
            </p:cNvPr>
            <p:cNvSpPr/>
            <p:nvPr/>
          </p:nvSpPr>
          <p:spPr>
            <a:xfrm>
              <a:off x="1468435" y="3000541"/>
              <a:ext cx="10027" cy="50863"/>
            </a:xfrm>
            <a:custGeom>
              <a:avLst/>
              <a:gdLst/>
              <a:ahLst/>
              <a:cxnLst/>
              <a:rect l="l" t="t" r="r" b="b"/>
              <a:pathLst>
                <a:path w="152" h="771" fill="none" extrusionOk="0">
                  <a:moveTo>
                    <a:pt x="9" y="1"/>
                  </a:moveTo>
                  <a:cubicBezTo>
                    <a:pt x="1" y="104"/>
                    <a:pt x="1" y="255"/>
                    <a:pt x="32" y="430"/>
                  </a:cubicBezTo>
                  <a:cubicBezTo>
                    <a:pt x="64" y="572"/>
                    <a:pt x="112" y="692"/>
                    <a:pt x="151" y="77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62;p36">
              <a:extLst>
                <a:ext uri="{FF2B5EF4-FFF2-40B4-BE49-F238E27FC236}">
                  <a16:creationId xmlns:a16="http://schemas.microsoft.com/office/drawing/2014/main" id="{E06D3065-8533-2B1D-D99D-25E6B06EABEB}"/>
                </a:ext>
              </a:extLst>
            </p:cNvPr>
            <p:cNvSpPr/>
            <p:nvPr/>
          </p:nvSpPr>
          <p:spPr>
            <a:xfrm>
              <a:off x="1454317" y="2916761"/>
              <a:ext cx="3694" cy="33579"/>
            </a:xfrm>
            <a:custGeom>
              <a:avLst/>
              <a:gdLst/>
              <a:ahLst/>
              <a:cxnLst/>
              <a:rect l="l" t="t" r="r" b="b"/>
              <a:pathLst>
                <a:path w="56" h="509" fill="none" extrusionOk="0">
                  <a:moveTo>
                    <a:pt x="56" y="509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63;p36">
              <a:extLst>
                <a:ext uri="{FF2B5EF4-FFF2-40B4-BE49-F238E27FC236}">
                  <a16:creationId xmlns:a16="http://schemas.microsoft.com/office/drawing/2014/main" id="{4C785D9D-BBB9-85D9-6C16-4DFDA14D61A6}"/>
                </a:ext>
              </a:extLst>
            </p:cNvPr>
            <p:cNvSpPr/>
            <p:nvPr/>
          </p:nvSpPr>
          <p:spPr>
            <a:xfrm>
              <a:off x="1597272" y="3022575"/>
              <a:ext cx="58713" cy="8444"/>
            </a:xfrm>
            <a:custGeom>
              <a:avLst/>
              <a:gdLst/>
              <a:ahLst/>
              <a:cxnLst/>
              <a:rect l="l" t="t" r="r" b="b"/>
              <a:pathLst>
                <a:path w="890" h="128" fill="none" extrusionOk="0">
                  <a:moveTo>
                    <a:pt x="0" y="127"/>
                  </a:moveTo>
                  <a:lnTo>
                    <a:pt x="8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64;p36">
              <a:extLst>
                <a:ext uri="{FF2B5EF4-FFF2-40B4-BE49-F238E27FC236}">
                  <a16:creationId xmlns:a16="http://schemas.microsoft.com/office/drawing/2014/main" id="{76A905F4-0F66-1ACB-96AC-927C230A7BDC}"/>
                </a:ext>
              </a:extLst>
            </p:cNvPr>
            <p:cNvSpPr/>
            <p:nvPr/>
          </p:nvSpPr>
          <p:spPr>
            <a:xfrm>
              <a:off x="1588366" y="2960762"/>
              <a:ext cx="57658" cy="7916"/>
            </a:xfrm>
            <a:custGeom>
              <a:avLst/>
              <a:gdLst/>
              <a:ahLst/>
              <a:cxnLst/>
              <a:rect l="l" t="t" r="r" b="b"/>
              <a:pathLst>
                <a:path w="874" h="120" fill="none" extrusionOk="0">
                  <a:moveTo>
                    <a:pt x="0" y="120"/>
                  </a:moveTo>
                  <a:lnTo>
                    <a:pt x="87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65;p36">
              <a:extLst>
                <a:ext uri="{FF2B5EF4-FFF2-40B4-BE49-F238E27FC236}">
                  <a16:creationId xmlns:a16="http://schemas.microsoft.com/office/drawing/2014/main" id="{5D5C5D12-0B48-3AF9-1471-B6367F9F02E4}"/>
                </a:ext>
              </a:extLst>
            </p:cNvPr>
            <p:cNvSpPr/>
            <p:nvPr/>
          </p:nvSpPr>
          <p:spPr>
            <a:xfrm>
              <a:off x="1578405" y="2889582"/>
              <a:ext cx="52974" cy="9500"/>
            </a:xfrm>
            <a:custGeom>
              <a:avLst/>
              <a:gdLst/>
              <a:ahLst/>
              <a:cxnLst/>
              <a:rect l="l" t="t" r="r" b="b"/>
              <a:pathLst>
                <a:path w="803" h="144" fill="none" extrusionOk="0">
                  <a:moveTo>
                    <a:pt x="0" y="143"/>
                  </a:moveTo>
                  <a:lnTo>
                    <a:pt x="80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66;p36">
              <a:extLst>
                <a:ext uri="{FF2B5EF4-FFF2-40B4-BE49-F238E27FC236}">
                  <a16:creationId xmlns:a16="http://schemas.microsoft.com/office/drawing/2014/main" id="{393EE2B2-F584-C0B9-C225-D2ECB78F1D3B}"/>
                </a:ext>
              </a:extLst>
            </p:cNvPr>
            <p:cNvSpPr/>
            <p:nvPr/>
          </p:nvSpPr>
          <p:spPr>
            <a:xfrm>
              <a:off x="1563694" y="3036626"/>
              <a:ext cx="22298" cy="15965"/>
            </a:xfrm>
            <a:custGeom>
              <a:avLst/>
              <a:gdLst/>
              <a:ahLst/>
              <a:cxnLst/>
              <a:rect l="l" t="t" r="r" b="b"/>
              <a:pathLst>
                <a:path w="338" h="242" extrusionOk="0">
                  <a:moveTo>
                    <a:pt x="159" y="1"/>
                  </a:moveTo>
                  <a:cubicBezTo>
                    <a:pt x="154" y="1"/>
                    <a:pt x="149" y="1"/>
                    <a:pt x="144" y="2"/>
                  </a:cubicBezTo>
                  <a:cubicBezTo>
                    <a:pt x="0" y="24"/>
                    <a:pt x="22" y="241"/>
                    <a:pt x="162" y="241"/>
                  </a:cubicBezTo>
                  <a:cubicBezTo>
                    <a:pt x="169" y="241"/>
                    <a:pt x="176" y="241"/>
                    <a:pt x="184" y="240"/>
                  </a:cubicBezTo>
                  <a:cubicBezTo>
                    <a:pt x="337" y="224"/>
                    <a:pt x="305" y="1"/>
                    <a:pt x="15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67;p36">
              <a:extLst>
                <a:ext uri="{FF2B5EF4-FFF2-40B4-BE49-F238E27FC236}">
                  <a16:creationId xmlns:a16="http://schemas.microsoft.com/office/drawing/2014/main" id="{C057171D-6FD4-4669-2A29-E0C91F911130}"/>
                </a:ext>
              </a:extLst>
            </p:cNvPr>
            <p:cNvSpPr/>
            <p:nvPr/>
          </p:nvSpPr>
          <p:spPr>
            <a:xfrm>
              <a:off x="1555711" y="2970592"/>
              <a:ext cx="21770" cy="15965"/>
            </a:xfrm>
            <a:custGeom>
              <a:avLst/>
              <a:gdLst/>
              <a:ahLst/>
              <a:cxnLst/>
              <a:rect l="l" t="t" r="r" b="b"/>
              <a:pathLst>
                <a:path w="330" h="242" extrusionOk="0">
                  <a:moveTo>
                    <a:pt x="168" y="1"/>
                  </a:moveTo>
                  <a:cubicBezTo>
                    <a:pt x="161" y="1"/>
                    <a:pt x="154" y="1"/>
                    <a:pt x="146" y="3"/>
                  </a:cubicBezTo>
                  <a:cubicBezTo>
                    <a:pt x="0" y="18"/>
                    <a:pt x="25" y="241"/>
                    <a:pt x="171" y="241"/>
                  </a:cubicBezTo>
                  <a:cubicBezTo>
                    <a:pt x="176" y="241"/>
                    <a:pt x="181" y="241"/>
                    <a:pt x="186" y="241"/>
                  </a:cubicBezTo>
                  <a:cubicBezTo>
                    <a:pt x="329" y="218"/>
                    <a:pt x="307" y="1"/>
                    <a:pt x="16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68;p36">
              <a:extLst>
                <a:ext uri="{FF2B5EF4-FFF2-40B4-BE49-F238E27FC236}">
                  <a16:creationId xmlns:a16="http://schemas.microsoft.com/office/drawing/2014/main" id="{D8EC8E4D-D0AD-068C-C762-1A66CFE219AC}"/>
                </a:ext>
              </a:extLst>
            </p:cNvPr>
            <p:cNvSpPr/>
            <p:nvPr/>
          </p:nvSpPr>
          <p:spPr>
            <a:xfrm>
              <a:off x="1547465" y="2895717"/>
              <a:ext cx="21638" cy="16031"/>
            </a:xfrm>
            <a:custGeom>
              <a:avLst/>
              <a:gdLst/>
              <a:ahLst/>
              <a:cxnLst/>
              <a:rect l="l" t="t" r="r" b="b"/>
              <a:pathLst>
                <a:path w="328" h="243" extrusionOk="0">
                  <a:moveTo>
                    <a:pt x="166" y="1"/>
                  </a:moveTo>
                  <a:cubicBezTo>
                    <a:pt x="159" y="1"/>
                    <a:pt x="152" y="1"/>
                    <a:pt x="144" y="2"/>
                  </a:cubicBezTo>
                  <a:cubicBezTo>
                    <a:pt x="0" y="25"/>
                    <a:pt x="22" y="242"/>
                    <a:pt x="162" y="242"/>
                  </a:cubicBezTo>
                  <a:cubicBezTo>
                    <a:pt x="169" y="242"/>
                    <a:pt x="176" y="242"/>
                    <a:pt x="184" y="241"/>
                  </a:cubicBezTo>
                  <a:cubicBezTo>
                    <a:pt x="327" y="218"/>
                    <a:pt x="305" y="1"/>
                    <a:pt x="16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69;p36">
              <a:extLst>
                <a:ext uri="{FF2B5EF4-FFF2-40B4-BE49-F238E27FC236}">
                  <a16:creationId xmlns:a16="http://schemas.microsoft.com/office/drawing/2014/main" id="{D8673735-AFB2-49D3-69FB-2E7CB7F76914}"/>
                </a:ext>
              </a:extLst>
            </p:cNvPr>
            <p:cNvSpPr/>
            <p:nvPr/>
          </p:nvSpPr>
          <p:spPr>
            <a:xfrm>
              <a:off x="1727626" y="2932330"/>
              <a:ext cx="290136" cy="236502"/>
            </a:xfrm>
            <a:custGeom>
              <a:avLst/>
              <a:gdLst/>
              <a:ahLst/>
              <a:cxnLst/>
              <a:rect l="l" t="t" r="r" b="b"/>
              <a:pathLst>
                <a:path w="4398" h="3585" extrusionOk="0">
                  <a:moveTo>
                    <a:pt x="2289" y="0"/>
                  </a:moveTo>
                  <a:cubicBezTo>
                    <a:pt x="2189" y="0"/>
                    <a:pt x="2088" y="6"/>
                    <a:pt x="1985" y="19"/>
                  </a:cubicBezTo>
                  <a:cubicBezTo>
                    <a:pt x="834" y="146"/>
                    <a:pt x="1" y="1059"/>
                    <a:pt x="120" y="2043"/>
                  </a:cubicBezTo>
                  <a:cubicBezTo>
                    <a:pt x="229" y="2936"/>
                    <a:pt x="1095" y="3584"/>
                    <a:pt x="2124" y="3584"/>
                  </a:cubicBezTo>
                  <a:cubicBezTo>
                    <a:pt x="2219" y="3584"/>
                    <a:pt x="2316" y="3578"/>
                    <a:pt x="2414" y="3567"/>
                  </a:cubicBezTo>
                  <a:cubicBezTo>
                    <a:pt x="3565" y="3440"/>
                    <a:pt x="4398" y="2527"/>
                    <a:pt x="4279" y="1543"/>
                  </a:cubicBezTo>
                  <a:cubicBezTo>
                    <a:pt x="4178" y="646"/>
                    <a:pt x="3312" y="0"/>
                    <a:pt x="228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70;p36">
              <a:extLst>
                <a:ext uri="{FF2B5EF4-FFF2-40B4-BE49-F238E27FC236}">
                  <a16:creationId xmlns:a16="http://schemas.microsoft.com/office/drawing/2014/main" id="{567F1413-8124-F687-6276-F798D2ACEDE3}"/>
                </a:ext>
              </a:extLst>
            </p:cNvPr>
            <p:cNvSpPr/>
            <p:nvPr/>
          </p:nvSpPr>
          <p:spPr>
            <a:xfrm>
              <a:off x="2136039" y="2883843"/>
              <a:ext cx="275491" cy="237690"/>
            </a:xfrm>
            <a:custGeom>
              <a:avLst/>
              <a:gdLst/>
              <a:ahLst/>
              <a:cxnLst/>
              <a:rect l="l" t="t" r="r" b="b"/>
              <a:pathLst>
                <a:path w="4176" h="3603" extrusionOk="0">
                  <a:moveTo>
                    <a:pt x="2132" y="1"/>
                  </a:moveTo>
                  <a:cubicBezTo>
                    <a:pt x="2047" y="1"/>
                    <a:pt x="1961" y="6"/>
                    <a:pt x="1874" y="16"/>
                  </a:cubicBezTo>
                  <a:cubicBezTo>
                    <a:pt x="787" y="151"/>
                    <a:pt x="1" y="1056"/>
                    <a:pt x="120" y="2040"/>
                  </a:cubicBezTo>
                  <a:cubicBezTo>
                    <a:pt x="230" y="2946"/>
                    <a:pt x="1065" y="3603"/>
                    <a:pt x="2045" y="3603"/>
                  </a:cubicBezTo>
                  <a:cubicBezTo>
                    <a:pt x="2130" y="3603"/>
                    <a:pt x="2216" y="3598"/>
                    <a:pt x="2303" y="3588"/>
                  </a:cubicBezTo>
                  <a:cubicBezTo>
                    <a:pt x="3390" y="3453"/>
                    <a:pt x="4176" y="2556"/>
                    <a:pt x="4057" y="1564"/>
                  </a:cubicBezTo>
                  <a:cubicBezTo>
                    <a:pt x="3955" y="658"/>
                    <a:pt x="3113" y="1"/>
                    <a:pt x="21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71;p36">
              <a:extLst>
                <a:ext uri="{FF2B5EF4-FFF2-40B4-BE49-F238E27FC236}">
                  <a16:creationId xmlns:a16="http://schemas.microsoft.com/office/drawing/2014/main" id="{2D197317-6A54-4570-0C0A-1697BD730110}"/>
                </a:ext>
              </a:extLst>
            </p:cNvPr>
            <p:cNvSpPr/>
            <p:nvPr/>
          </p:nvSpPr>
          <p:spPr>
            <a:xfrm>
              <a:off x="1743327" y="2593712"/>
              <a:ext cx="199031" cy="357162"/>
            </a:xfrm>
            <a:custGeom>
              <a:avLst/>
              <a:gdLst/>
              <a:ahLst/>
              <a:cxnLst/>
              <a:rect l="l" t="t" r="r" b="b"/>
              <a:pathLst>
                <a:path w="3017" h="5414" extrusionOk="0">
                  <a:moveTo>
                    <a:pt x="1279" y="1"/>
                  </a:moveTo>
                  <a:cubicBezTo>
                    <a:pt x="588" y="80"/>
                    <a:pt x="1" y="1794"/>
                    <a:pt x="231" y="3684"/>
                  </a:cubicBezTo>
                  <a:cubicBezTo>
                    <a:pt x="310" y="4334"/>
                    <a:pt x="477" y="4930"/>
                    <a:pt x="683" y="5414"/>
                  </a:cubicBezTo>
                  <a:cubicBezTo>
                    <a:pt x="914" y="5255"/>
                    <a:pt x="1183" y="5128"/>
                    <a:pt x="1477" y="5057"/>
                  </a:cubicBezTo>
                  <a:cubicBezTo>
                    <a:pt x="1572" y="5041"/>
                    <a:pt x="1668" y="5017"/>
                    <a:pt x="1771" y="5009"/>
                  </a:cubicBezTo>
                  <a:cubicBezTo>
                    <a:pt x="1869" y="4998"/>
                    <a:pt x="1966" y="4993"/>
                    <a:pt x="2062" y="4993"/>
                  </a:cubicBezTo>
                  <a:cubicBezTo>
                    <a:pt x="2244" y="4993"/>
                    <a:pt x="2422" y="5012"/>
                    <a:pt x="2588" y="5049"/>
                  </a:cubicBezTo>
                  <a:cubicBezTo>
                    <a:pt x="2723" y="5081"/>
                    <a:pt x="2834" y="5120"/>
                    <a:pt x="2961" y="5168"/>
                  </a:cubicBezTo>
                  <a:cubicBezTo>
                    <a:pt x="3009" y="4692"/>
                    <a:pt x="3017" y="4136"/>
                    <a:pt x="2969" y="3549"/>
                  </a:cubicBezTo>
                  <a:cubicBezTo>
                    <a:pt x="2961" y="3453"/>
                    <a:pt x="2946" y="3366"/>
                    <a:pt x="2938" y="3263"/>
                  </a:cubicBezTo>
                  <a:cubicBezTo>
                    <a:pt x="2731" y="1469"/>
                    <a:pt x="2033" y="48"/>
                    <a:pt x="138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72;p36">
              <a:extLst>
                <a:ext uri="{FF2B5EF4-FFF2-40B4-BE49-F238E27FC236}">
                  <a16:creationId xmlns:a16="http://schemas.microsoft.com/office/drawing/2014/main" id="{247EBCB0-7DD9-C0F1-90E4-325A165C35E3}"/>
                </a:ext>
              </a:extLst>
            </p:cNvPr>
            <p:cNvSpPr/>
            <p:nvPr/>
          </p:nvSpPr>
          <p:spPr>
            <a:xfrm>
              <a:off x="1785217" y="2599319"/>
              <a:ext cx="156679" cy="335326"/>
            </a:xfrm>
            <a:custGeom>
              <a:avLst/>
              <a:gdLst/>
              <a:ahLst/>
              <a:cxnLst/>
              <a:rect l="l" t="t" r="r" b="b"/>
              <a:pathLst>
                <a:path w="2375" h="5083" extrusionOk="0">
                  <a:moveTo>
                    <a:pt x="784" y="0"/>
                  </a:moveTo>
                  <a:cubicBezTo>
                    <a:pt x="769" y="0"/>
                    <a:pt x="754" y="1"/>
                    <a:pt x="739" y="3"/>
                  </a:cubicBezTo>
                  <a:cubicBezTo>
                    <a:pt x="707" y="3"/>
                    <a:pt x="675" y="11"/>
                    <a:pt x="644" y="27"/>
                  </a:cubicBezTo>
                  <a:cubicBezTo>
                    <a:pt x="167" y="209"/>
                    <a:pt x="1" y="1313"/>
                    <a:pt x="144" y="2789"/>
                  </a:cubicBezTo>
                  <a:lnTo>
                    <a:pt x="1620" y="2908"/>
                  </a:lnTo>
                  <a:lnTo>
                    <a:pt x="223" y="3368"/>
                  </a:lnTo>
                  <a:cubicBezTo>
                    <a:pt x="318" y="3964"/>
                    <a:pt x="485" y="4575"/>
                    <a:pt x="723" y="5011"/>
                  </a:cubicBezTo>
                  <a:cubicBezTo>
                    <a:pt x="858" y="4972"/>
                    <a:pt x="985" y="4948"/>
                    <a:pt x="1120" y="4924"/>
                  </a:cubicBezTo>
                  <a:cubicBezTo>
                    <a:pt x="1250" y="4910"/>
                    <a:pt x="1378" y="4901"/>
                    <a:pt x="1504" y="4901"/>
                  </a:cubicBezTo>
                  <a:cubicBezTo>
                    <a:pt x="1799" y="4901"/>
                    <a:pt x="2076" y="4949"/>
                    <a:pt x="2311" y="5083"/>
                  </a:cubicBezTo>
                  <a:cubicBezTo>
                    <a:pt x="2311" y="5067"/>
                    <a:pt x="2350" y="4519"/>
                    <a:pt x="2366" y="4218"/>
                  </a:cubicBezTo>
                  <a:cubicBezTo>
                    <a:pt x="2374" y="3860"/>
                    <a:pt x="2311" y="3337"/>
                    <a:pt x="2263" y="2940"/>
                  </a:cubicBezTo>
                  <a:cubicBezTo>
                    <a:pt x="2077" y="1278"/>
                    <a:pt x="1350" y="0"/>
                    <a:pt x="78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73;p36">
              <a:extLst>
                <a:ext uri="{FF2B5EF4-FFF2-40B4-BE49-F238E27FC236}">
                  <a16:creationId xmlns:a16="http://schemas.microsoft.com/office/drawing/2014/main" id="{1282E1A7-E938-7230-873B-0D4DA003ACEE}"/>
                </a:ext>
              </a:extLst>
            </p:cNvPr>
            <p:cNvSpPr/>
            <p:nvPr/>
          </p:nvSpPr>
          <p:spPr>
            <a:xfrm>
              <a:off x="1717665" y="2636658"/>
              <a:ext cx="50863" cy="38263"/>
            </a:xfrm>
            <a:custGeom>
              <a:avLst/>
              <a:gdLst/>
              <a:ahLst/>
              <a:cxnLst/>
              <a:rect l="l" t="t" r="r" b="b"/>
              <a:pathLst>
                <a:path w="771" h="580" fill="none" extrusionOk="0">
                  <a:moveTo>
                    <a:pt x="1" y="0"/>
                  </a:moveTo>
                  <a:cubicBezTo>
                    <a:pt x="1" y="0"/>
                    <a:pt x="104" y="580"/>
                    <a:pt x="771" y="55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74;p36">
              <a:extLst>
                <a:ext uri="{FF2B5EF4-FFF2-40B4-BE49-F238E27FC236}">
                  <a16:creationId xmlns:a16="http://schemas.microsoft.com/office/drawing/2014/main" id="{FD4800BD-87D4-FCA1-D827-4E86AB734901}"/>
                </a:ext>
              </a:extLst>
            </p:cNvPr>
            <p:cNvSpPr/>
            <p:nvPr/>
          </p:nvSpPr>
          <p:spPr>
            <a:xfrm>
              <a:off x="1709814" y="2675381"/>
              <a:ext cx="50863" cy="38329"/>
            </a:xfrm>
            <a:custGeom>
              <a:avLst/>
              <a:gdLst/>
              <a:ahLst/>
              <a:cxnLst/>
              <a:rect l="l" t="t" r="r" b="b"/>
              <a:pathLst>
                <a:path w="771" h="581" fill="none" extrusionOk="0">
                  <a:moveTo>
                    <a:pt x="1" y="1"/>
                  </a:moveTo>
                  <a:cubicBezTo>
                    <a:pt x="1" y="1"/>
                    <a:pt x="104" y="580"/>
                    <a:pt x="771" y="55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75;p36">
              <a:extLst>
                <a:ext uri="{FF2B5EF4-FFF2-40B4-BE49-F238E27FC236}">
                  <a16:creationId xmlns:a16="http://schemas.microsoft.com/office/drawing/2014/main" id="{CADFC1C8-0D0E-CA43-FAD2-E9654DAFC06D}"/>
                </a:ext>
              </a:extLst>
            </p:cNvPr>
            <p:cNvSpPr/>
            <p:nvPr/>
          </p:nvSpPr>
          <p:spPr>
            <a:xfrm>
              <a:off x="1703020" y="2725650"/>
              <a:ext cx="50335" cy="38329"/>
            </a:xfrm>
            <a:custGeom>
              <a:avLst/>
              <a:gdLst/>
              <a:ahLst/>
              <a:cxnLst/>
              <a:rect l="l" t="t" r="r" b="b"/>
              <a:pathLst>
                <a:path w="763" h="581" fill="none" extrusionOk="0">
                  <a:moveTo>
                    <a:pt x="1" y="1"/>
                  </a:moveTo>
                  <a:cubicBezTo>
                    <a:pt x="1" y="1"/>
                    <a:pt x="96" y="580"/>
                    <a:pt x="763" y="55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76;p36">
              <a:extLst>
                <a:ext uri="{FF2B5EF4-FFF2-40B4-BE49-F238E27FC236}">
                  <a16:creationId xmlns:a16="http://schemas.microsoft.com/office/drawing/2014/main" id="{35312B4F-BD5D-21E6-1930-ECF130EBE664}"/>
                </a:ext>
              </a:extLst>
            </p:cNvPr>
            <p:cNvSpPr/>
            <p:nvPr/>
          </p:nvSpPr>
          <p:spPr>
            <a:xfrm>
              <a:off x="1764305" y="2924413"/>
              <a:ext cx="189598" cy="48488"/>
            </a:xfrm>
            <a:custGeom>
              <a:avLst/>
              <a:gdLst/>
              <a:ahLst/>
              <a:cxnLst/>
              <a:rect l="l" t="t" r="r" b="b"/>
              <a:pathLst>
                <a:path w="2874" h="735" extrusionOk="0">
                  <a:moveTo>
                    <a:pt x="1687" y="0"/>
                  </a:moveTo>
                  <a:cubicBezTo>
                    <a:pt x="1644" y="0"/>
                    <a:pt x="1604" y="4"/>
                    <a:pt x="1556" y="4"/>
                  </a:cubicBezTo>
                  <a:cubicBezTo>
                    <a:pt x="1485" y="4"/>
                    <a:pt x="1429" y="4"/>
                    <a:pt x="1358" y="20"/>
                  </a:cubicBezTo>
                  <a:lnTo>
                    <a:pt x="1159" y="60"/>
                  </a:lnTo>
                  <a:lnTo>
                    <a:pt x="977" y="107"/>
                  </a:lnTo>
                  <a:cubicBezTo>
                    <a:pt x="842" y="147"/>
                    <a:pt x="723" y="195"/>
                    <a:pt x="604" y="258"/>
                  </a:cubicBezTo>
                  <a:cubicBezTo>
                    <a:pt x="500" y="314"/>
                    <a:pt x="389" y="385"/>
                    <a:pt x="278" y="464"/>
                  </a:cubicBezTo>
                  <a:cubicBezTo>
                    <a:pt x="183" y="544"/>
                    <a:pt x="80" y="631"/>
                    <a:pt x="0" y="734"/>
                  </a:cubicBezTo>
                  <a:cubicBezTo>
                    <a:pt x="191" y="560"/>
                    <a:pt x="405" y="425"/>
                    <a:pt x="643" y="337"/>
                  </a:cubicBezTo>
                  <a:cubicBezTo>
                    <a:pt x="881" y="234"/>
                    <a:pt x="1119" y="155"/>
                    <a:pt x="1381" y="123"/>
                  </a:cubicBezTo>
                  <a:cubicBezTo>
                    <a:pt x="1437" y="107"/>
                    <a:pt x="1508" y="115"/>
                    <a:pt x="1564" y="107"/>
                  </a:cubicBezTo>
                  <a:cubicBezTo>
                    <a:pt x="1627" y="99"/>
                    <a:pt x="1699" y="99"/>
                    <a:pt x="1754" y="99"/>
                  </a:cubicBezTo>
                  <a:lnTo>
                    <a:pt x="1945" y="107"/>
                  </a:lnTo>
                  <a:lnTo>
                    <a:pt x="2135" y="139"/>
                  </a:lnTo>
                  <a:lnTo>
                    <a:pt x="2231" y="147"/>
                  </a:lnTo>
                  <a:cubicBezTo>
                    <a:pt x="2262" y="147"/>
                    <a:pt x="2294" y="155"/>
                    <a:pt x="2318" y="163"/>
                  </a:cubicBezTo>
                  <a:lnTo>
                    <a:pt x="2509" y="202"/>
                  </a:lnTo>
                  <a:cubicBezTo>
                    <a:pt x="2636" y="234"/>
                    <a:pt x="2755" y="282"/>
                    <a:pt x="2874" y="322"/>
                  </a:cubicBezTo>
                  <a:lnTo>
                    <a:pt x="2874" y="314"/>
                  </a:lnTo>
                  <a:cubicBezTo>
                    <a:pt x="2818" y="282"/>
                    <a:pt x="2755" y="266"/>
                    <a:pt x="2699" y="234"/>
                  </a:cubicBezTo>
                  <a:cubicBezTo>
                    <a:pt x="2643" y="202"/>
                    <a:pt x="2580" y="179"/>
                    <a:pt x="2516" y="155"/>
                  </a:cubicBezTo>
                  <a:lnTo>
                    <a:pt x="2334" y="99"/>
                  </a:lnTo>
                  <a:lnTo>
                    <a:pt x="2247" y="68"/>
                  </a:lnTo>
                  <a:lnTo>
                    <a:pt x="2143" y="44"/>
                  </a:lnTo>
                  <a:cubicBezTo>
                    <a:pt x="2080" y="36"/>
                    <a:pt x="2024" y="28"/>
                    <a:pt x="1953" y="20"/>
                  </a:cubicBezTo>
                  <a:lnTo>
                    <a:pt x="1754" y="4"/>
                  </a:lnTo>
                  <a:cubicBezTo>
                    <a:pt x="1731" y="1"/>
                    <a:pt x="1709" y="0"/>
                    <a:pt x="168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77;p36">
              <a:extLst>
                <a:ext uri="{FF2B5EF4-FFF2-40B4-BE49-F238E27FC236}">
                  <a16:creationId xmlns:a16="http://schemas.microsoft.com/office/drawing/2014/main" id="{25BB1719-3653-53D4-C77B-611A466EDAA4}"/>
                </a:ext>
              </a:extLst>
            </p:cNvPr>
            <p:cNvSpPr/>
            <p:nvPr/>
          </p:nvSpPr>
          <p:spPr>
            <a:xfrm>
              <a:off x="2140261" y="2554988"/>
              <a:ext cx="199031" cy="357689"/>
            </a:xfrm>
            <a:custGeom>
              <a:avLst/>
              <a:gdLst/>
              <a:ahLst/>
              <a:cxnLst/>
              <a:rect l="l" t="t" r="r" b="b"/>
              <a:pathLst>
                <a:path w="3017" h="5422" extrusionOk="0">
                  <a:moveTo>
                    <a:pt x="1278" y="0"/>
                  </a:moveTo>
                  <a:cubicBezTo>
                    <a:pt x="580" y="80"/>
                    <a:pt x="0" y="1794"/>
                    <a:pt x="223" y="3683"/>
                  </a:cubicBezTo>
                  <a:cubicBezTo>
                    <a:pt x="302" y="4334"/>
                    <a:pt x="477" y="4929"/>
                    <a:pt x="683" y="5421"/>
                  </a:cubicBezTo>
                  <a:cubicBezTo>
                    <a:pt x="913" y="5263"/>
                    <a:pt x="1175" y="5128"/>
                    <a:pt x="1477" y="5064"/>
                  </a:cubicBezTo>
                  <a:cubicBezTo>
                    <a:pt x="1564" y="5040"/>
                    <a:pt x="1667" y="5025"/>
                    <a:pt x="1763" y="5009"/>
                  </a:cubicBezTo>
                  <a:cubicBezTo>
                    <a:pt x="1861" y="5000"/>
                    <a:pt x="1959" y="4996"/>
                    <a:pt x="2055" y="4996"/>
                  </a:cubicBezTo>
                  <a:cubicBezTo>
                    <a:pt x="2238" y="4996"/>
                    <a:pt x="2416" y="5012"/>
                    <a:pt x="2588" y="5048"/>
                  </a:cubicBezTo>
                  <a:cubicBezTo>
                    <a:pt x="2715" y="5080"/>
                    <a:pt x="2834" y="5120"/>
                    <a:pt x="2953" y="5167"/>
                  </a:cubicBezTo>
                  <a:cubicBezTo>
                    <a:pt x="3001" y="4691"/>
                    <a:pt x="3017" y="4136"/>
                    <a:pt x="2961" y="3556"/>
                  </a:cubicBezTo>
                  <a:cubicBezTo>
                    <a:pt x="2953" y="3453"/>
                    <a:pt x="2945" y="3366"/>
                    <a:pt x="2937" y="3262"/>
                  </a:cubicBezTo>
                  <a:cubicBezTo>
                    <a:pt x="2723" y="1469"/>
                    <a:pt x="2032" y="64"/>
                    <a:pt x="137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78;p36">
              <a:extLst>
                <a:ext uri="{FF2B5EF4-FFF2-40B4-BE49-F238E27FC236}">
                  <a16:creationId xmlns:a16="http://schemas.microsoft.com/office/drawing/2014/main" id="{73E385B7-C97A-8D63-699F-CF3DA7CFC7CD}"/>
                </a:ext>
              </a:extLst>
            </p:cNvPr>
            <p:cNvSpPr/>
            <p:nvPr/>
          </p:nvSpPr>
          <p:spPr>
            <a:xfrm>
              <a:off x="2182679" y="2560596"/>
              <a:ext cx="156613" cy="335326"/>
            </a:xfrm>
            <a:custGeom>
              <a:avLst/>
              <a:gdLst/>
              <a:ahLst/>
              <a:cxnLst/>
              <a:rect l="l" t="t" r="r" b="b"/>
              <a:pathLst>
                <a:path w="2374" h="5083" extrusionOk="0">
                  <a:moveTo>
                    <a:pt x="766" y="1"/>
                  </a:moveTo>
                  <a:cubicBezTo>
                    <a:pt x="754" y="1"/>
                    <a:pt x="742" y="1"/>
                    <a:pt x="731" y="2"/>
                  </a:cubicBezTo>
                  <a:cubicBezTo>
                    <a:pt x="707" y="2"/>
                    <a:pt x="675" y="18"/>
                    <a:pt x="643" y="26"/>
                  </a:cubicBezTo>
                  <a:cubicBezTo>
                    <a:pt x="167" y="209"/>
                    <a:pt x="0" y="1312"/>
                    <a:pt x="135" y="2789"/>
                  </a:cubicBezTo>
                  <a:lnTo>
                    <a:pt x="1620" y="2908"/>
                  </a:lnTo>
                  <a:lnTo>
                    <a:pt x="215" y="3368"/>
                  </a:lnTo>
                  <a:cubicBezTo>
                    <a:pt x="318" y="3963"/>
                    <a:pt x="485" y="4574"/>
                    <a:pt x="723" y="5019"/>
                  </a:cubicBezTo>
                  <a:cubicBezTo>
                    <a:pt x="850" y="4979"/>
                    <a:pt x="985" y="4948"/>
                    <a:pt x="1120" y="4924"/>
                  </a:cubicBezTo>
                  <a:cubicBezTo>
                    <a:pt x="1244" y="4910"/>
                    <a:pt x="1366" y="4902"/>
                    <a:pt x="1486" y="4902"/>
                  </a:cubicBezTo>
                  <a:cubicBezTo>
                    <a:pt x="1788" y="4902"/>
                    <a:pt x="2071" y="4952"/>
                    <a:pt x="2310" y="5082"/>
                  </a:cubicBezTo>
                  <a:cubicBezTo>
                    <a:pt x="2310" y="5067"/>
                    <a:pt x="2350" y="4519"/>
                    <a:pt x="2358" y="4225"/>
                  </a:cubicBezTo>
                  <a:cubicBezTo>
                    <a:pt x="2374" y="3868"/>
                    <a:pt x="2310" y="3336"/>
                    <a:pt x="2263" y="2939"/>
                  </a:cubicBezTo>
                  <a:cubicBezTo>
                    <a:pt x="2068" y="1283"/>
                    <a:pt x="1333" y="1"/>
                    <a:pt x="76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79;p36">
              <a:extLst>
                <a:ext uri="{FF2B5EF4-FFF2-40B4-BE49-F238E27FC236}">
                  <a16:creationId xmlns:a16="http://schemas.microsoft.com/office/drawing/2014/main" id="{EBD48519-6343-A6C0-12F2-C5CB00F44E11}"/>
                </a:ext>
              </a:extLst>
            </p:cNvPr>
            <p:cNvSpPr/>
            <p:nvPr/>
          </p:nvSpPr>
          <p:spPr>
            <a:xfrm>
              <a:off x="2277937" y="2551822"/>
              <a:ext cx="43012" cy="47696"/>
            </a:xfrm>
            <a:custGeom>
              <a:avLst/>
              <a:gdLst/>
              <a:ahLst/>
              <a:cxnLst/>
              <a:rect l="l" t="t" r="r" b="b"/>
              <a:pathLst>
                <a:path w="652" h="723" fill="none" extrusionOk="0">
                  <a:moveTo>
                    <a:pt x="612" y="1"/>
                  </a:moveTo>
                  <a:cubicBezTo>
                    <a:pt x="612" y="1"/>
                    <a:pt x="652" y="588"/>
                    <a:pt x="1" y="72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80;p36">
              <a:extLst>
                <a:ext uri="{FF2B5EF4-FFF2-40B4-BE49-F238E27FC236}">
                  <a16:creationId xmlns:a16="http://schemas.microsoft.com/office/drawing/2014/main" id="{D92DD39F-7D30-3C92-6DFA-A9AEC846BAAD}"/>
                </a:ext>
              </a:extLst>
            </p:cNvPr>
            <p:cNvSpPr/>
            <p:nvPr/>
          </p:nvSpPr>
          <p:spPr>
            <a:xfrm>
              <a:off x="2294694" y="2587973"/>
              <a:ext cx="42485" cy="47696"/>
            </a:xfrm>
            <a:custGeom>
              <a:avLst/>
              <a:gdLst/>
              <a:ahLst/>
              <a:cxnLst/>
              <a:rect l="l" t="t" r="r" b="b"/>
              <a:pathLst>
                <a:path w="644" h="723" fill="none" extrusionOk="0">
                  <a:moveTo>
                    <a:pt x="604" y="0"/>
                  </a:moveTo>
                  <a:cubicBezTo>
                    <a:pt x="604" y="0"/>
                    <a:pt x="644" y="580"/>
                    <a:pt x="1" y="72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81;p36">
              <a:extLst>
                <a:ext uri="{FF2B5EF4-FFF2-40B4-BE49-F238E27FC236}">
                  <a16:creationId xmlns:a16="http://schemas.microsoft.com/office/drawing/2014/main" id="{1A4CDB32-D320-9BA5-2459-BE79EBA776A7}"/>
                </a:ext>
              </a:extLst>
            </p:cNvPr>
            <p:cNvSpPr/>
            <p:nvPr/>
          </p:nvSpPr>
          <p:spPr>
            <a:xfrm>
              <a:off x="2314088" y="2635074"/>
              <a:ext cx="42485" cy="47696"/>
            </a:xfrm>
            <a:custGeom>
              <a:avLst/>
              <a:gdLst/>
              <a:ahLst/>
              <a:cxnLst/>
              <a:rect l="l" t="t" r="r" b="b"/>
              <a:pathLst>
                <a:path w="644" h="723" fill="none" extrusionOk="0">
                  <a:moveTo>
                    <a:pt x="604" y="1"/>
                  </a:moveTo>
                  <a:cubicBezTo>
                    <a:pt x="604" y="1"/>
                    <a:pt x="644" y="580"/>
                    <a:pt x="1" y="72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82;p36">
              <a:extLst>
                <a:ext uri="{FF2B5EF4-FFF2-40B4-BE49-F238E27FC236}">
                  <a16:creationId xmlns:a16="http://schemas.microsoft.com/office/drawing/2014/main" id="{4A345533-D217-9333-025B-AA272A9CE1FF}"/>
                </a:ext>
              </a:extLst>
            </p:cNvPr>
            <p:cNvSpPr/>
            <p:nvPr/>
          </p:nvSpPr>
          <p:spPr>
            <a:xfrm>
              <a:off x="2168033" y="2883513"/>
              <a:ext cx="191181" cy="40176"/>
            </a:xfrm>
            <a:custGeom>
              <a:avLst/>
              <a:gdLst/>
              <a:ahLst/>
              <a:cxnLst/>
              <a:rect l="l" t="t" r="r" b="b"/>
              <a:pathLst>
                <a:path w="2898" h="609" extrusionOk="0">
                  <a:moveTo>
                    <a:pt x="1623" y="0"/>
                  </a:moveTo>
                  <a:cubicBezTo>
                    <a:pt x="1552" y="0"/>
                    <a:pt x="1482" y="4"/>
                    <a:pt x="1413" y="13"/>
                  </a:cubicBezTo>
                  <a:cubicBezTo>
                    <a:pt x="1349" y="13"/>
                    <a:pt x="1286" y="29"/>
                    <a:pt x="1222" y="45"/>
                  </a:cubicBezTo>
                  <a:cubicBezTo>
                    <a:pt x="1167" y="53"/>
                    <a:pt x="1095" y="60"/>
                    <a:pt x="1032" y="84"/>
                  </a:cubicBezTo>
                  <a:lnTo>
                    <a:pt x="849" y="132"/>
                  </a:lnTo>
                  <a:lnTo>
                    <a:pt x="667" y="203"/>
                  </a:lnTo>
                  <a:lnTo>
                    <a:pt x="580" y="243"/>
                  </a:lnTo>
                  <a:cubicBezTo>
                    <a:pt x="548" y="259"/>
                    <a:pt x="516" y="267"/>
                    <a:pt x="492" y="291"/>
                  </a:cubicBezTo>
                  <a:lnTo>
                    <a:pt x="318" y="378"/>
                  </a:lnTo>
                  <a:cubicBezTo>
                    <a:pt x="214" y="449"/>
                    <a:pt x="111" y="529"/>
                    <a:pt x="0" y="592"/>
                  </a:cubicBezTo>
                  <a:lnTo>
                    <a:pt x="16" y="608"/>
                  </a:lnTo>
                  <a:cubicBezTo>
                    <a:pt x="135" y="545"/>
                    <a:pt x="230" y="481"/>
                    <a:pt x="349" y="418"/>
                  </a:cubicBezTo>
                  <a:lnTo>
                    <a:pt x="516" y="338"/>
                  </a:lnTo>
                  <a:cubicBezTo>
                    <a:pt x="548" y="330"/>
                    <a:pt x="580" y="307"/>
                    <a:pt x="611" y="299"/>
                  </a:cubicBezTo>
                  <a:lnTo>
                    <a:pt x="699" y="267"/>
                  </a:lnTo>
                  <a:lnTo>
                    <a:pt x="873" y="211"/>
                  </a:lnTo>
                  <a:lnTo>
                    <a:pt x="1056" y="164"/>
                  </a:lnTo>
                  <a:cubicBezTo>
                    <a:pt x="1119" y="140"/>
                    <a:pt x="1183" y="132"/>
                    <a:pt x="1246" y="124"/>
                  </a:cubicBezTo>
                  <a:cubicBezTo>
                    <a:pt x="1310" y="124"/>
                    <a:pt x="1373" y="100"/>
                    <a:pt x="1429" y="100"/>
                  </a:cubicBezTo>
                  <a:cubicBezTo>
                    <a:pt x="1509" y="90"/>
                    <a:pt x="1587" y="86"/>
                    <a:pt x="1666" y="86"/>
                  </a:cubicBezTo>
                  <a:cubicBezTo>
                    <a:pt x="1837" y="86"/>
                    <a:pt x="2006" y="107"/>
                    <a:pt x="2175" y="140"/>
                  </a:cubicBezTo>
                  <a:cubicBezTo>
                    <a:pt x="2302" y="172"/>
                    <a:pt x="2421" y="203"/>
                    <a:pt x="2540" y="243"/>
                  </a:cubicBezTo>
                  <a:cubicBezTo>
                    <a:pt x="2659" y="275"/>
                    <a:pt x="2778" y="330"/>
                    <a:pt x="2897" y="386"/>
                  </a:cubicBezTo>
                  <a:cubicBezTo>
                    <a:pt x="2683" y="243"/>
                    <a:pt x="2445" y="140"/>
                    <a:pt x="2183" y="68"/>
                  </a:cubicBezTo>
                  <a:cubicBezTo>
                    <a:pt x="1998" y="28"/>
                    <a:pt x="1810" y="0"/>
                    <a:pt x="162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83;p36">
              <a:extLst>
                <a:ext uri="{FF2B5EF4-FFF2-40B4-BE49-F238E27FC236}">
                  <a16:creationId xmlns:a16="http://schemas.microsoft.com/office/drawing/2014/main" id="{92B9B11F-136E-C103-41CD-06E66D5CF34C}"/>
                </a:ext>
              </a:extLst>
            </p:cNvPr>
            <p:cNvSpPr/>
            <p:nvPr/>
          </p:nvSpPr>
          <p:spPr>
            <a:xfrm>
              <a:off x="1750121" y="2537507"/>
              <a:ext cx="156151" cy="35294"/>
            </a:xfrm>
            <a:custGeom>
              <a:avLst/>
              <a:gdLst/>
              <a:ahLst/>
              <a:cxnLst/>
              <a:rect l="l" t="t" r="r" b="b"/>
              <a:pathLst>
                <a:path w="2367" h="535" extrusionOk="0">
                  <a:moveTo>
                    <a:pt x="1373" y="0"/>
                  </a:moveTo>
                  <a:cubicBezTo>
                    <a:pt x="1285" y="0"/>
                    <a:pt x="1192" y="6"/>
                    <a:pt x="1096" y="19"/>
                  </a:cubicBezTo>
                  <a:cubicBezTo>
                    <a:pt x="517" y="98"/>
                    <a:pt x="136" y="416"/>
                    <a:pt x="1" y="535"/>
                  </a:cubicBezTo>
                  <a:lnTo>
                    <a:pt x="2366" y="257"/>
                  </a:lnTo>
                  <a:cubicBezTo>
                    <a:pt x="2245" y="183"/>
                    <a:pt x="1872" y="0"/>
                    <a:pt x="137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84;p36">
              <a:extLst>
                <a:ext uri="{FF2B5EF4-FFF2-40B4-BE49-F238E27FC236}">
                  <a16:creationId xmlns:a16="http://schemas.microsoft.com/office/drawing/2014/main" id="{AC4017A8-72F2-1350-E0F1-F1CED780F750}"/>
                </a:ext>
              </a:extLst>
            </p:cNvPr>
            <p:cNvSpPr/>
            <p:nvPr/>
          </p:nvSpPr>
          <p:spPr>
            <a:xfrm>
              <a:off x="1750121" y="2532097"/>
              <a:ext cx="156151" cy="40703"/>
            </a:xfrm>
            <a:custGeom>
              <a:avLst/>
              <a:gdLst/>
              <a:ahLst/>
              <a:cxnLst/>
              <a:rect l="l" t="t" r="r" b="b"/>
              <a:pathLst>
                <a:path w="2367" h="617" extrusionOk="0">
                  <a:moveTo>
                    <a:pt x="1363" y="1"/>
                  </a:moveTo>
                  <a:cubicBezTo>
                    <a:pt x="1284" y="1"/>
                    <a:pt x="1205" y="5"/>
                    <a:pt x="1128" y="14"/>
                  </a:cubicBezTo>
                  <a:cubicBezTo>
                    <a:pt x="906" y="38"/>
                    <a:pt x="699" y="109"/>
                    <a:pt x="501" y="212"/>
                  </a:cubicBezTo>
                  <a:cubicBezTo>
                    <a:pt x="406" y="260"/>
                    <a:pt x="311" y="315"/>
                    <a:pt x="223" y="387"/>
                  </a:cubicBezTo>
                  <a:cubicBezTo>
                    <a:pt x="144" y="458"/>
                    <a:pt x="64" y="530"/>
                    <a:pt x="1" y="617"/>
                  </a:cubicBezTo>
                  <a:cubicBezTo>
                    <a:pt x="318" y="331"/>
                    <a:pt x="723" y="149"/>
                    <a:pt x="1136" y="101"/>
                  </a:cubicBezTo>
                  <a:cubicBezTo>
                    <a:pt x="1211" y="93"/>
                    <a:pt x="1287" y="88"/>
                    <a:pt x="1363" y="88"/>
                  </a:cubicBezTo>
                  <a:cubicBezTo>
                    <a:pt x="1711" y="88"/>
                    <a:pt x="2060" y="176"/>
                    <a:pt x="2366" y="339"/>
                  </a:cubicBezTo>
                  <a:lnTo>
                    <a:pt x="2366" y="331"/>
                  </a:lnTo>
                  <a:cubicBezTo>
                    <a:pt x="2287" y="260"/>
                    <a:pt x="2192" y="212"/>
                    <a:pt x="2089" y="157"/>
                  </a:cubicBezTo>
                  <a:cubicBezTo>
                    <a:pt x="1993" y="109"/>
                    <a:pt x="1890" y="77"/>
                    <a:pt x="1779" y="46"/>
                  </a:cubicBezTo>
                  <a:cubicBezTo>
                    <a:pt x="1647" y="15"/>
                    <a:pt x="1505" y="1"/>
                    <a:pt x="136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85;p36">
              <a:extLst>
                <a:ext uri="{FF2B5EF4-FFF2-40B4-BE49-F238E27FC236}">
                  <a16:creationId xmlns:a16="http://schemas.microsoft.com/office/drawing/2014/main" id="{B007DA6F-F41E-EFC4-1B50-A3B1D96DECE3}"/>
                </a:ext>
              </a:extLst>
            </p:cNvPr>
            <p:cNvSpPr/>
            <p:nvPr/>
          </p:nvSpPr>
          <p:spPr>
            <a:xfrm>
              <a:off x="2123505" y="2492978"/>
              <a:ext cx="156613" cy="35360"/>
            </a:xfrm>
            <a:custGeom>
              <a:avLst/>
              <a:gdLst/>
              <a:ahLst/>
              <a:cxnLst/>
              <a:rect l="l" t="t" r="r" b="b"/>
              <a:pathLst>
                <a:path w="2374" h="536" extrusionOk="0">
                  <a:moveTo>
                    <a:pt x="1380" y="0"/>
                  </a:moveTo>
                  <a:cubicBezTo>
                    <a:pt x="1292" y="0"/>
                    <a:pt x="1199" y="6"/>
                    <a:pt x="1104" y="19"/>
                  </a:cubicBezTo>
                  <a:cubicBezTo>
                    <a:pt x="516" y="99"/>
                    <a:pt x="143" y="416"/>
                    <a:pt x="0" y="535"/>
                  </a:cubicBezTo>
                  <a:lnTo>
                    <a:pt x="2374" y="258"/>
                  </a:lnTo>
                  <a:cubicBezTo>
                    <a:pt x="2246" y="183"/>
                    <a:pt x="1877" y="0"/>
                    <a:pt x="138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86;p36">
              <a:extLst>
                <a:ext uri="{FF2B5EF4-FFF2-40B4-BE49-F238E27FC236}">
                  <a16:creationId xmlns:a16="http://schemas.microsoft.com/office/drawing/2014/main" id="{238A502D-F1DF-9B72-9253-C6B3AC01213F}"/>
                </a:ext>
              </a:extLst>
            </p:cNvPr>
            <p:cNvSpPr/>
            <p:nvPr/>
          </p:nvSpPr>
          <p:spPr>
            <a:xfrm>
              <a:off x="2123505" y="2486909"/>
              <a:ext cx="156613" cy="40901"/>
            </a:xfrm>
            <a:custGeom>
              <a:avLst/>
              <a:gdLst/>
              <a:ahLst/>
              <a:cxnLst/>
              <a:rect l="l" t="t" r="r" b="b"/>
              <a:pathLst>
                <a:path w="2374" h="620" extrusionOk="0">
                  <a:moveTo>
                    <a:pt x="1333" y="1"/>
                  </a:moveTo>
                  <a:cubicBezTo>
                    <a:pt x="1267" y="1"/>
                    <a:pt x="1200" y="3"/>
                    <a:pt x="1135" y="8"/>
                  </a:cubicBezTo>
                  <a:cubicBezTo>
                    <a:pt x="913" y="40"/>
                    <a:pt x="707" y="111"/>
                    <a:pt x="508" y="207"/>
                  </a:cubicBezTo>
                  <a:cubicBezTo>
                    <a:pt x="405" y="262"/>
                    <a:pt x="318" y="318"/>
                    <a:pt x="231" y="389"/>
                  </a:cubicBezTo>
                  <a:cubicBezTo>
                    <a:pt x="151" y="461"/>
                    <a:pt x="72" y="524"/>
                    <a:pt x="0" y="619"/>
                  </a:cubicBezTo>
                  <a:cubicBezTo>
                    <a:pt x="318" y="342"/>
                    <a:pt x="731" y="159"/>
                    <a:pt x="1143" y="103"/>
                  </a:cubicBezTo>
                  <a:cubicBezTo>
                    <a:pt x="1222" y="93"/>
                    <a:pt x="1301" y="88"/>
                    <a:pt x="1381" y="88"/>
                  </a:cubicBezTo>
                  <a:cubicBezTo>
                    <a:pt x="1720" y="88"/>
                    <a:pt x="2065" y="181"/>
                    <a:pt x="2374" y="342"/>
                  </a:cubicBezTo>
                  <a:lnTo>
                    <a:pt x="2374" y="326"/>
                  </a:lnTo>
                  <a:cubicBezTo>
                    <a:pt x="2294" y="262"/>
                    <a:pt x="2191" y="207"/>
                    <a:pt x="2096" y="159"/>
                  </a:cubicBezTo>
                  <a:cubicBezTo>
                    <a:pt x="1993" y="111"/>
                    <a:pt x="1897" y="80"/>
                    <a:pt x="1786" y="48"/>
                  </a:cubicBezTo>
                  <a:cubicBezTo>
                    <a:pt x="1642" y="15"/>
                    <a:pt x="1487" y="1"/>
                    <a:pt x="133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287;p36">
              <a:extLst>
                <a:ext uri="{FF2B5EF4-FFF2-40B4-BE49-F238E27FC236}">
                  <a16:creationId xmlns:a16="http://schemas.microsoft.com/office/drawing/2014/main" id="{5C6153F2-EC64-4083-281A-4FE00AAD39CB}"/>
                </a:ext>
              </a:extLst>
            </p:cNvPr>
            <p:cNvSpPr/>
            <p:nvPr/>
          </p:nvSpPr>
          <p:spPr>
            <a:xfrm>
              <a:off x="1915109" y="2928569"/>
              <a:ext cx="324704" cy="157470"/>
            </a:xfrm>
            <a:custGeom>
              <a:avLst/>
              <a:gdLst/>
              <a:ahLst/>
              <a:cxnLst/>
              <a:rect l="l" t="t" r="r" b="b"/>
              <a:pathLst>
                <a:path w="4922" h="2387" extrusionOk="0">
                  <a:moveTo>
                    <a:pt x="4213" y="0"/>
                  </a:moveTo>
                  <a:cubicBezTo>
                    <a:pt x="4154" y="0"/>
                    <a:pt x="4094" y="5"/>
                    <a:pt x="4033" y="12"/>
                  </a:cubicBezTo>
                  <a:cubicBezTo>
                    <a:pt x="3469" y="84"/>
                    <a:pt x="2866" y="449"/>
                    <a:pt x="2286" y="497"/>
                  </a:cubicBezTo>
                  <a:cubicBezTo>
                    <a:pt x="2224" y="503"/>
                    <a:pt x="2163" y="506"/>
                    <a:pt x="2104" y="506"/>
                  </a:cubicBezTo>
                  <a:cubicBezTo>
                    <a:pt x="1619" y="506"/>
                    <a:pt x="1223" y="317"/>
                    <a:pt x="766" y="317"/>
                  </a:cubicBezTo>
                  <a:cubicBezTo>
                    <a:pt x="723" y="317"/>
                    <a:pt x="680" y="318"/>
                    <a:pt x="635" y="322"/>
                  </a:cubicBezTo>
                  <a:cubicBezTo>
                    <a:pt x="302" y="354"/>
                    <a:pt x="0" y="441"/>
                    <a:pt x="8" y="806"/>
                  </a:cubicBezTo>
                  <a:cubicBezTo>
                    <a:pt x="16" y="1489"/>
                    <a:pt x="532" y="1925"/>
                    <a:pt x="1151" y="2171"/>
                  </a:cubicBezTo>
                  <a:cubicBezTo>
                    <a:pt x="1497" y="2317"/>
                    <a:pt x="1862" y="2386"/>
                    <a:pt x="2227" y="2386"/>
                  </a:cubicBezTo>
                  <a:cubicBezTo>
                    <a:pt x="2701" y="2386"/>
                    <a:pt x="3177" y="2269"/>
                    <a:pt x="3612" y="2044"/>
                  </a:cubicBezTo>
                  <a:cubicBezTo>
                    <a:pt x="4255" y="1719"/>
                    <a:pt x="4922" y="1171"/>
                    <a:pt x="4739" y="378"/>
                  </a:cubicBezTo>
                  <a:cubicBezTo>
                    <a:pt x="4675" y="83"/>
                    <a:pt x="4461" y="0"/>
                    <a:pt x="42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288;p36">
              <a:extLst>
                <a:ext uri="{FF2B5EF4-FFF2-40B4-BE49-F238E27FC236}">
                  <a16:creationId xmlns:a16="http://schemas.microsoft.com/office/drawing/2014/main" id="{400F3309-1A62-DD99-8278-88A1DC1F6696}"/>
                </a:ext>
              </a:extLst>
            </p:cNvPr>
            <p:cNvSpPr/>
            <p:nvPr/>
          </p:nvSpPr>
          <p:spPr>
            <a:xfrm>
              <a:off x="2137622" y="2941433"/>
              <a:ext cx="19989" cy="123100"/>
            </a:xfrm>
            <a:custGeom>
              <a:avLst/>
              <a:gdLst/>
              <a:ahLst/>
              <a:cxnLst/>
              <a:rect l="l" t="t" r="r" b="b"/>
              <a:pathLst>
                <a:path w="303" h="1866" fill="none" extrusionOk="0">
                  <a:moveTo>
                    <a:pt x="1" y="0"/>
                  </a:moveTo>
                  <a:cubicBezTo>
                    <a:pt x="88" y="206"/>
                    <a:pt x="183" y="500"/>
                    <a:pt x="247" y="857"/>
                  </a:cubicBezTo>
                  <a:cubicBezTo>
                    <a:pt x="302" y="1270"/>
                    <a:pt x="286" y="1627"/>
                    <a:pt x="247" y="186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289;p36">
              <a:extLst>
                <a:ext uri="{FF2B5EF4-FFF2-40B4-BE49-F238E27FC236}">
                  <a16:creationId xmlns:a16="http://schemas.microsoft.com/office/drawing/2014/main" id="{F93F9102-A5B6-524B-4EA4-B38BFA2FC61B}"/>
                </a:ext>
              </a:extLst>
            </p:cNvPr>
            <p:cNvSpPr/>
            <p:nvPr/>
          </p:nvSpPr>
          <p:spPr>
            <a:xfrm>
              <a:off x="2065914" y="2961290"/>
              <a:ext cx="15239" cy="124156"/>
            </a:xfrm>
            <a:custGeom>
              <a:avLst/>
              <a:gdLst/>
              <a:ahLst/>
              <a:cxnLst/>
              <a:rect l="l" t="t" r="r" b="b"/>
              <a:pathLst>
                <a:path w="231" h="1882" fill="none" extrusionOk="0">
                  <a:moveTo>
                    <a:pt x="0" y="1"/>
                  </a:moveTo>
                  <a:cubicBezTo>
                    <a:pt x="80" y="223"/>
                    <a:pt x="151" y="517"/>
                    <a:pt x="191" y="874"/>
                  </a:cubicBezTo>
                  <a:cubicBezTo>
                    <a:pt x="230" y="1287"/>
                    <a:pt x="191" y="1628"/>
                    <a:pt x="143" y="188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290;p36">
              <a:extLst>
                <a:ext uri="{FF2B5EF4-FFF2-40B4-BE49-F238E27FC236}">
                  <a16:creationId xmlns:a16="http://schemas.microsoft.com/office/drawing/2014/main" id="{9DB2C309-770D-0B87-C47F-7D6D6343C367}"/>
                </a:ext>
              </a:extLst>
            </p:cNvPr>
            <p:cNvSpPr/>
            <p:nvPr/>
          </p:nvSpPr>
          <p:spPr>
            <a:xfrm>
              <a:off x="1987345" y="2951856"/>
              <a:ext cx="10555" cy="121055"/>
            </a:xfrm>
            <a:custGeom>
              <a:avLst/>
              <a:gdLst/>
              <a:ahLst/>
              <a:cxnLst/>
              <a:rect l="l" t="t" r="r" b="b"/>
              <a:pathLst>
                <a:path w="160" h="1835" fill="none" extrusionOk="0">
                  <a:moveTo>
                    <a:pt x="1" y="1"/>
                  </a:moveTo>
                  <a:cubicBezTo>
                    <a:pt x="72" y="223"/>
                    <a:pt x="151" y="556"/>
                    <a:pt x="151" y="953"/>
                  </a:cubicBezTo>
                  <a:cubicBezTo>
                    <a:pt x="159" y="1310"/>
                    <a:pt x="112" y="1604"/>
                    <a:pt x="56" y="183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291;p36">
              <a:extLst>
                <a:ext uri="{FF2B5EF4-FFF2-40B4-BE49-F238E27FC236}">
                  <a16:creationId xmlns:a16="http://schemas.microsoft.com/office/drawing/2014/main" id="{F9BD9C0A-680A-2A61-3A1D-E2BA2F3DAAB6}"/>
                </a:ext>
              </a:extLst>
            </p:cNvPr>
            <p:cNvSpPr/>
            <p:nvPr/>
          </p:nvSpPr>
          <p:spPr>
            <a:xfrm>
              <a:off x="1915109" y="2926722"/>
              <a:ext cx="324704" cy="167102"/>
            </a:xfrm>
            <a:custGeom>
              <a:avLst/>
              <a:gdLst/>
              <a:ahLst/>
              <a:cxnLst/>
              <a:rect l="l" t="t" r="r" b="b"/>
              <a:pathLst>
                <a:path w="4922" h="2533" fill="none" extrusionOk="0">
                  <a:moveTo>
                    <a:pt x="2286" y="525"/>
                  </a:moveTo>
                  <a:cubicBezTo>
                    <a:pt x="1667" y="588"/>
                    <a:pt x="1207" y="302"/>
                    <a:pt x="635" y="350"/>
                  </a:cubicBezTo>
                  <a:cubicBezTo>
                    <a:pt x="302" y="382"/>
                    <a:pt x="0" y="469"/>
                    <a:pt x="8" y="834"/>
                  </a:cubicBezTo>
                  <a:cubicBezTo>
                    <a:pt x="16" y="1517"/>
                    <a:pt x="532" y="1953"/>
                    <a:pt x="1151" y="2199"/>
                  </a:cubicBezTo>
                  <a:cubicBezTo>
                    <a:pt x="1945" y="2533"/>
                    <a:pt x="2842" y="2469"/>
                    <a:pt x="3612" y="2072"/>
                  </a:cubicBezTo>
                  <a:cubicBezTo>
                    <a:pt x="4255" y="1747"/>
                    <a:pt x="4922" y="1199"/>
                    <a:pt x="4739" y="406"/>
                  </a:cubicBezTo>
                  <a:cubicBezTo>
                    <a:pt x="4660" y="40"/>
                    <a:pt x="4350" y="1"/>
                    <a:pt x="4033" y="40"/>
                  </a:cubicBezTo>
                  <a:cubicBezTo>
                    <a:pt x="3469" y="112"/>
                    <a:pt x="2866" y="477"/>
                    <a:pt x="2286" y="5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292;p36">
              <a:extLst>
                <a:ext uri="{FF2B5EF4-FFF2-40B4-BE49-F238E27FC236}">
                  <a16:creationId xmlns:a16="http://schemas.microsoft.com/office/drawing/2014/main" id="{CD3E60DD-F1AC-60AB-C933-C7D616775260}"/>
                </a:ext>
              </a:extLst>
            </p:cNvPr>
            <p:cNvSpPr/>
            <p:nvPr/>
          </p:nvSpPr>
          <p:spPr>
            <a:xfrm>
              <a:off x="2049158" y="2816225"/>
              <a:ext cx="79626" cy="113732"/>
            </a:xfrm>
            <a:custGeom>
              <a:avLst/>
              <a:gdLst/>
              <a:ahLst/>
              <a:cxnLst/>
              <a:rect l="l" t="t" r="r" b="b"/>
              <a:pathLst>
                <a:path w="1207" h="1724" fill="none" extrusionOk="0">
                  <a:moveTo>
                    <a:pt x="0" y="1"/>
                  </a:moveTo>
                  <a:lnTo>
                    <a:pt x="119" y="715"/>
                  </a:lnTo>
                  <a:cubicBezTo>
                    <a:pt x="119" y="715"/>
                    <a:pt x="1183" y="628"/>
                    <a:pt x="1191" y="1184"/>
                  </a:cubicBezTo>
                  <a:cubicBezTo>
                    <a:pt x="1207" y="1723"/>
                    <a:pt x="0" y="1517"/>
                    <a:pt x="0" y="151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293;p36">
              <a:extLst>
                <a:ext uri="{FF2B5EF4-FFF2-40B4-BE49-F238E27FC236}">
                  <a16:creationId xmlns:a16="http://schemas.microsoft.com/office/drawing/2014/main" id="{6BEF1C0C-4E9D-2D19-54CD-559921319A34}"/>
                </a:ext>
              </a:extLst>
            </p:cNvPr>
            <p:cNvSpPr/>
            <p:nvPr/>
          </p:nvSpPr>
          <p:spPr>
            <a:xfrm>
              <a:off x="1787856" y="3009447"/>
              <a:ext cx="25201" cy="19461"/>
            </a:xfrm>
            <a:custGeom>
              <a:avLst/>
              <a:gdLst/>
              <a:ahLst/>
              <a:cxnLst/>
              <a:rect l="l" t="t" r="r" b="b"/>
              <a:pathLst>
                <a:path w="382" h="295" extrusionOk="0">
                  <a:moveTo>
                    <a:pt x="191" y="1"/>
                  </a:moveTo>
                  <a:cubicBezTo>
                    <a:pt x="0" y="1"/>
                    <a:pt x="0" y="295"/>
                    <a:pt x="191" y="295"/>
                  </a:cubicBezTo>
                  <a:cubicBezTo>
                    <a:pt x="381" y="295"/>
                    <a:pt x="381" y="1"/>
                    <a:pt x="191" y="1"/>
                  </a:cubicBezTo>
                  <a:close/>
                </a:path>
              </a:pathLst>
            </a:custGeom>
            <a:solidFill>
              <a:srgbClr val="22222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294;p36">
              <a:extLst>
                <a:ext uri="{FF2B5EF4-FFF2-40B4-BE49-F238E27FC236}">
                  <a16:creationId xmlns:a16="http://schemas.microsoft.com/office/drawing/2014/main" id="{1005F732-256A-A48E-895E-FE9130ADBD7C}"/>
                </a:ext>
              </a:extLst>
            </p:cNvPr>
            <p:cNvSpPr/>
            <p:nvPr/>
          </p:nvSpPr>
          <p:spPr>
            <a:xfrm>
              <a:off x="1876320" y="3001597"/>
              <a:ext cx="24673" cy="19461"/>
            </a:xfrm>
            <a:custGeom>
              <a:avLst/>
              <a:gdLst/>
              <a:ahLst/>
              <a:cxnLst/>
              <a:rect l="l" t="t" r="r" b="b"/>
              <a:pathLst>
                <a:path w="374" h="295" extrusionOk="0">
                  <a:moveTo>
                    <a:pt x="191" y="1"/>
                  </a:moveTo>
                  <a:cubicBezTo>
                    <a:pt x="1" y="1"/>
                    <a:pt x="1" y="295"/>
                    <a:pt x="191" y="295"/>
                  </a:cubicBezTo>
                  <a:cubicBezTo>
                    <a:pt x="374" y="295"/>
                    <a:pt x="374" y="1"/>
                    <a:pt x="191" y="1"/>
                  </a:cubicBezTo>
                  <a:close/>
                </a:path>
              </a:pathLst>
            </a:custGeom>
            <a:solidFill>
              <a:srgbClr val="22222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295;p36">
              <a:extLst>
                <a:ext uri="{FF2B5EF4-FFF2-40B4-BE49-F238E27FC236}">
                  <a16:creationId xmlns:a16="http://schemas.microsoft.com/office/drawing/2014/main" id="{D2CE4921-934F-4F12-0162-30008B89B069}"/>
                </a:ext>
              </a:extLst>
            </p:cNvPr>
            <p:cNvSpPr/>
            <p:nvPr/>
          </p:nvSpPr>
          <p:spPr>
            <a:xfrm>
              <a:off x="1837068" y="3057143"/>
              <a:ext cx="24673" cy="19395"/>
            </a:xfrm>
            <a:custGeom>
              <a:avLst/>
              <a:gdLst/>
              <a:ahLst/>
              <a:cxnLst/>
              <a:rect l="l" t="t" r="r" b="b"/>
              <a:pathLst>
                <a:path w="374" h="294" extrusionOk="0">
                  <a:moveTo>
                    <a:pt x="191" y="0"/>
                  </a:moveTo>
                  <a:cubicBezTo>
                    <a:pt x="1" y="0"/>
                    <a:pt x="1" y="294"/>
                    <a:pt x="191" y="294"/>
                  </a:cubicBezTo>
                  <a:cubicBezTo>
                    <a:pt x="374" y="294"/>
                    <a:pt x="374" y="0"/>
                    <a:pt x="191" y="0"/>
                  </a:cubicBezTo>
                  <a:close/>
                </a:path>
              </a:pathLst>
            </a:custGeom>
            <a:solidFill>
              <a:srgbClr val="22222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296;p36">
              <a:extLst>
                <a:ext uri="{FF2B5EF4-FFF2-40B4-BE49-F238E27FC236}">
                  <a16:creationId xmlns:a16="http://schemas.microsoft.com/office/drawing/2014/main" id="{70C51D22-D552-27D9-BC51-9939E85F6854}"/>
                </a:ext>
              </a:extLst>
            </p:cNvPr>
            <p:cNvSpPr/>
            <p:nvPr/>
          </p:nvSpPr>
          <p:spPr>
            <a:xfrm>
              <a:off x="2249175" y="2949284"/>
              <a:ext cx="25201" cy="19395"/>
            </a:xfrm>
            <a:custGeom>
              <a:avLst/>
              <a:gdLst/>
              <a:ahLst/>
              <a:cxnLst/>
              <a:rect l="l" t="t" r="r" b="b"/>
              <a:pathLst>
                <a:path w="382" h="294" extrusionOk="0">
                  <a:moveTo>
                    <a:pt x="191" y="0"/>
                  </a:moveTo>
                  <a:cubicBezTo>
                    <a:pt x="0" y="0"/>
                    <a:pt x="0" y="294"/>
                    <a:pt x="191" y="294"/>
                  </a:cubicBezTo>
                  <a:cubicBezTo>
                    <a:pt x="381" y="294"/>
                    <a:pt x="381" y="0"/>
                    <a:pt x="191" y="0"/>
                  </a:cubicBezTo>
                  <a:close/>
                </a:path>
              </a:pathLst>
            </a:custGeom>
            <a:solidFill>
              <a:srgbClr val="22222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297;p36">
              <a:extLst>
                <a:ext uri="{FF2B5EF4-FFF2-40B4-BE49-F238E27FC236}">
                  <a16:creationId xmlns:a16="http://schemas.microsoft.com/office/drawing/2014/main" id="{C46EE1F2-FC7A-20BF-40AB-35C3751D62A5}"/>
                </a:ext>
              </a:extLst>
            </p:cNvPr>
            <p:cNvSpPr/>
            <p:nvPr/>
          </p:nvSpPr>
          <p:spPr>
            <a:xfrm>
              <a:off x="2337639" y="2938795"/>
              <a:ext cx="25201" cy="19395"/>
            </a:xfrm>
            <a:custGeom>
              <a:avLst/>
              <a:gdLst/>
              <a:ahLst/>
              <a:cxnLst/>
              <a:rect l="l" t="t" r="r" b="b"/>
              <a:pathLst>
                <a:path w="382" h="294" extrusionOk="0">
                  <a:moveTo>
                    <a:pt x="191" y="0"/>
                  </a:moveTo>
                  <a:cubicBezTo>
                    <a:pt x="1" y="0"/>
                    <a:pt x="1" y="294"/>
                    <a:pt x="191" y="294"/>
                  </a:cubicBezTo>
                  <a:cubicBezTo>
                    <a:pt x="382" y="294"/>
                    <a:pt x="382" y="0"/>
                    <a:pt x="191" y="0"/>
                  </a:cubicBezTo>
                  <a:close/>
                </a:path>
              </a:pathLst>
            </a:custGeom>
            <a:solidFill>
              <a:srgbClr val="22222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298;p36">
              <a:extLst>
                <a:ext uri="{FF2B5EF4-FFF2-40B4-BE49-F238E27FC236}">
                  <a16:creationId xmlns:a16="http://schemas.microsoft.com/office/drawing/2014/main" id="{DF1FD93C-C152-0017-A6EE-B94AB260716C}"/>
                </a:ext>
              </a:extLst>
            </p:cNvPr>
            <p:cNvSpPr/>
            <p:nvPr/>
          </p:nvSpPr>
          <p:spPr>
            <a:xfrm>
              <a:off x="2303599" y="2991702"/>
              <a:ext cx="25728" cy="19395"/>
            </a:xfrm>
            <a:custGeom>
              <a:avLst/>
              <a:gdLst/>
              <a:ahLst/>
              <a:cxnLst/>
              <a:rect l="l" t="t" r="r" b="b"/>
              <a:pathLst>
                <a:path w="390" h="294" extrusionOk="0">
                  <a:moveTo>
                    <a:pt x="191" y="0"/>
                  </a:moveTo>
                  <a:cubicBezTo>
                    <a:pt x="1" y="0"/>
                    <a:pt x="1" y="294"/>
                    <a:pt x="191" y="294"/>
                  </a:cubicBezTo>
                  <a:cubicBezTo>
                    <a:pt x="390" y="294"/>
                    <a:pt x="390" y="0"/>
                    <a:pt x="191" y="0"/>
                  </a:cubicBezTo>
                  <a:close/>
                </a:path>
              </a:pathLst>
            </a:custGeom>
            <a:solidFill>
              <a:srgbClr val="22222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299;p36">
              <a:extLst>
                <a:ext uri="{FF2B5EF4-FFF2-40B4-BE49-F238E27FC236}">
                  <a16:creationId xmlns:a16="http://schemas.microsoft.com/office/drawing/2014/main" id="{1564EC3D-AFCB-94A3-1C79-F165AAFC732E}"/>
                </a:ext>
              </a:extLst>
            </p:cNvPr>
            <p:cNvSpPr/>
            <p:nvPr/>
          </p:nvSpPr>
          <p:spPr>
            <a:xfrm>
              <a:off x="2009379" y="2834036"/>
              <a:ext cx="7916" cy="6399"/>
            </a:xfrm>
            <a:custGeom>
              <a:avLst/>
              <a:gdLst/>
              <a:ahLst/>
              <a:cxnLst/>
              <a:rect l="l" t="t" r="r" b="b"/>
              <a:pathLst>
                <a:path w="120" h="97" extrusionOk="0">
                  <a:moveTo>
                    <a:pt x="56" y="1"/>
                  </a:moveTo>
                  <a:cubicBezTo>
                    <a:pt x="0" y="1"/>
                    <a:pt x="0" y="96"/>
                    <a:pt x="56" y="96"/>
                  </a:cubicBezTo>
                  <a:cubicBezTo>
                    <a:pt x="119" y="96"/>
                    <a:pt x="119" y="1"/>
                    <a:pt x="56" y="1"/>
                  </a:cubicBezTo>
                  <a:close/>
                </a:path>
              </a:pathLst>
            </a:custGeom>
            <a:solidFill>
              <a:srgbClr val="22222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00;p36">
              <a:extLst>
                <a:ext uri="{FF2B5EF4-FFF2-40B4-BE49-F238E27FC236}">
                  <a16:creationId xmlns:a16="http://schemas.microsoft.com/office/drawing/2014/main" id="{FC55C629-E0DE-E755-FAEC-0E9025683903}"/>
                </a:ext>
              </a:extLst>
            </p:cNvPr>
            <p:cNvSpPr/>
            <p:nvPr/>
          </p:nvSpPr>
          <p:spPr>
            <a:xfrm>
              <a:off x="2039196" y="2788518"/>
              <a:ext cx="7916" cy="6861"/>
            </a:xfrm>
            <a:custGeom>
              <a:avLst/>
              <a:gdLst/>
              <a:ahLst/>
              <a:cxnLst/>
              <a:rect l="l" t="t" r="r" b="b"/>
              <a:pathLst>
                <a:path w="120" h="104" extrusionOk="0">
                  <a:moveTo>
                    <a:pt x="64" y="0"/>
                  </a:moveTo>
                  <a:cubicBezTo>
                    <a:pt x="0" y="0"/>
                    <a:pt x="0" y="103"/>
                    <a:pt x="64" y="103"/>
                  </a:cubicBezTo>
                  <a:cubicBezTo>
                    <a:pt x="120" y="103"/>
                    <a:pt x="120" y="0"/>
                    <a:pt x="64" y="0"/>
                  </a:cubicBezTo>
                  <a:close/>
                </a:path>
              </a:pathLst>
            </a:custGeom>
            <a:solidFill>
              <a:srgbClr val="22222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01;p36">
              <a:extLst>
                <a:ext uri="{FF2B5EF4-FFF2-40B4-BE49-F238E27FC236}">
                  <a16:creationId xmlns:a16="http://schemas.microsoft.com/office/drawing/2014/main" id="{215B8208-405B-1D35-D865-76F5F026FD65}"/>
                </a:ext>
              </a:extLst>
            </p:cNvPr>
            <p:cNvSpPr/>
            <p:nvPr/>
          </p:nvSpPr>
          <p:spPr>
            <a:xfrm>
              <a:off x="2083725" y="2820974"/>
              <a:ext cx="8444" cy="6333"/>
            </a:xfrm>
            <a:custGeom>
              <a:avLst/>
              <a:gdLst/>
              <a:ahLst/>
              <a:cxnLst/>
              <a:rect l="l" t="t" r="r" b="b"/>
              <a:pathLst>
                <a:path w="128" h="96" extrusionOk="0">
                  <a:moveTo>
                    <a:pt x="64" y="0"/>
                  </a:moveTo>
                  <a:cubicBezTo>
                    <a:pt x="0" y="0"/>
                    <a:pt x="0" y="96"/>
                    <a:pt x="64" y="96"/>
                  </a:cubicBezTo>
                  <a:cubicBezTo>
                    <a:pt x="127" y="96"/>
                    <a:pt x="127" y="0"/>
                    <a:pt x="64" y="0"/>
                  </a:cubicBezTo>
                  <a:close/>
                </a:path>
              </a:pathLst>
            </a:custGeom>
            <a:solidFill>
              <a:srgbClr val="22222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02;p36">
              <a:extLst>
                <a:ext uri="{FF2B5EF4-FFF2-40B4-BE49-F238E27FC236}">
                  <a16:creationId xmlns:a16="http://schemas.microsoft.com/office/drawing/2014/main" id="{092CC527-4F0C-2340-BC85-05773E635FB7}"/>
                </a:ext>
              </a:extLst>
            </p:cNvPr>
            <p:cNvSpPr/>
            <p:nvPr/>
          </p:nvSpPr>
          <p:spPr>
            <a:xfrm>
              <a:off x="1441190" y="1786452"/>
              <a:ext cx="1020160" cy="650662"/>
            </a:xfrm>
            <a:custGeom>
              <a:avLst/>
              <a:gdLst/>
              <a:ahLst/>
              <a:cxnLst/>
              <a:rect l="l" t="t" r="r" b="b"/>
              <a:pathLst>
                <a:path w="15464" h="9863" extrusionOk="0">
                  <a:moveTo>
                    <a:pt x="7937" y="0"/>
                  </a:moveTo>
                  <a:cubicBezTo>
                    <a:pt x="7662" y="0"/>
                    <a:pt x="7384" y="15"/>
                    <a:pt x="7105" y="46"/>
                  </a:cubicBezTo>
                  <a:cubicBezTo>
                    <a:pt x="2985" y="490"/>
                    <a:pt x="1" y="4252"/>
                    <a:pt x="374" y="8483"/>
                  </a:cubicBezTo>
                  <a:lnTo>
                    <a:pt x="374" y="8523"/>
                  </a:lnTo>
                  <a:cubicBezTo>
                    <a:pt x="374" y="8523"/>
                    <a:pt x="1819" y="9862"/>
                    <a:pt x="5989" y="9862"/>
                  </a:cubicBezTo>
                  <a:cubicBezTo>
                    <a:pt x="6666" y="9862"/>
                    <a:pt x="7414" y="9827"/>
                    <a:pt x="8240" y="9745"/>
                  </a:cubicBezTo>
                  <a:cubicBezTo>
                    <a:pt x="13415" y="9237"/>
                    <a:pt x="15463" y="6896"/>
                    <a:pt x="15463" y="6888"/>
                  </a:cubicBezTo>
                  <a:cubicBezTo>
                    <a:pt x="15034" y="2874"/>
                    <a:pt x="11758" y="0"/>
                    <a:pt x="79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03;p36">
              <a:extLst>
                <a:ext uri="{FF2B5EF4-FFF2-40B4-BE49-F238E27FC236}">
                  <a16:creationId xmlns:a16="http://schemas.microsoft.com/office/drawing/2014/main" id="{A369A40E-F1B1-1BB2-BCD8-4D0D12DDD2EF}"/>
                </a:ext>
              </a:extLst>
            </p:cNvPr>
            <p:cNvSpPr/>
            <p:nvPr/>
          </p:nvSpPr>
          <p:spPr>
            <a:xfrm>
              <a:off x="2015646" y="1824780"/>
              <a:ext cx="128839" cy="49807"/>
            </a:xfrm>
            <a:custGeom>
              <a:avLst/>
              <a:gdLst/>
              <a:ahLst/>
              <a:cxnLst/>
              <a:rect l="l" t="t" r="r" b="b"/>
              <a:pathLst>
                <a:path w="1953" h="755" extrusionOk="0">
                  <a:moveTo>
                    <a:pt x="625" y="0"/>
                  </a:moveTo>
                  <a:cubicBezTo>
                    <a:pt x="295" y="0"/>
                    <a:pt x="49" y="79"/>
                    <a:pt x="32" y="211"/>
                  </a:cubicBezTo>
                  <a:cubicBezTo>
                    <a:pt x="0" y="401"/>
                    <a:pt x="389" y="631"/>
                    <a:pt x="913" y="719"/>
                  </a:cubicBezTo>
                  <a:cubicBezTo>
                    <a:pt x="1056" y="743"/>
                    <a:pt x="1194" y="754"/>
                    <a:pt x="1320" y="754"/>
                  </a:cubicBezTo>
                  <a:cubicBezTo>
                    <a:pt x="1650" y="754"/>
                    <a:pt x="1896" y="676"/>
                    <a:pt x="1913" y="544"/>
                  </a:cubicBezTo>
                  <a:cubicBezTo>
                    <a:pt x="1953" y="354"/>
                    <a:pt x="1556" y="123"/>
                    <a:pt x="1032" y="36"/>
                  </a:cubicBezTo>
                  <a:cubicBezTo>
                    <a:pt x="889" y="12"/>
                    <a:pt x="751" y="0"/>
                    <a:pt x="62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04;p36">
              <a:extLst>
                <a:ext uri="{FF2B5EF4-FFF2-40B4-BE49-F238E27FC236}">
                  <a16:creationId xmlns:a16="http://schemas.microsoft.com/office/drawing/2014/main" id="{A8FE0291-8111-A6E2-D0AC-C27EC2C73912}"/>
                </a:ext>
              </a:extLst>
            </p:cNvPr>
            <p:cNvSpPr/>
            <p:nvPr/>
          </p:nvSpPr>
          <p:spPr>
            <a:xfrm>
              <a:off x="1460584" y="2003753"/>
              <a:ext cx="999182" cy="433357"/>
            </a:xfrm>
            <a:custGeom>
              <a:avLst/>
              <a:gdLst/>
              <a:ahLst/>
              <a:cxnLst/>
              <a:rect l="l" t="t" r="r" b="b"/>
              <a:pathLst>
                <a:path w="15146" h="6569" extrusionOk="0">
                  <a:moveTo>
                    <a:pt x="6439" y="1"/>
                  </a:moveTo>
                  <a:cubicBezTo>
                    <a:pt x="6205" y="1"/>
                    <a:pt x="5969" y="51"/>
                    <a:pt x="5731" y="173"/>
                  </a:cubicBezTo>
                  <a:cubicBezTo>
                    <a:pt x="4668" y="728"/>
                    <a:pt x="4223" y="2157"/>
                    <a:pt x="3501" y="3038"/>
                  </a:cubicBezTo>
                  <a:cubicBezTo>
                    <a:pt x="3224" y="3378"/>
                    <a:pt x="2917" y="3475"/>
                    <a:pt x="2595" y="3475"/>
                  </a:cubicBezTo>
                  <a:cubicBezTo>
                    <a:pt x="2168" y="3475"/>
                    <a:pt x="1714" y="3305"/>
                    <a:pt x="1270" y="3305"/>
                  </a:cubicBezTo>
                  <a:cubicBezTo>
                    <a:pt x="1038" y="3305"/>
                    <a:pt x="809" y="3351"/>
                    <a:pt x="588" y="3490"/>
                  </a:cubicBezTo>
                  <a:cubicBezTo>
                    <a:pt x="120" y="3800"/>
                    <a:pt x="1" y="4713"/>
                    <a:pt x="104" y="5261"/>
                  </a:cubicBezTo>
                  <a:cubicBezTo>
                    <a:pt x="326" y="5436"/>
                    <a:pt x="1862" y="6569"/>
                    <a:pt x="5689" y="6569"/>
                  </a:cubicBezTo>
                  <a:cubicBezTo>
                    <a:pt x="6366" y="6569"/>
                    <a:pt x="7113" y="6533"/>
                    <a:pt x="7938" y="6451"/>
                  </a:cubicBezTo>
                  <a:cubicBezTo>
                    <a:pt x="12748" y="5975"/>
                    <a:pt x="14867" y="3919"/>
                    <a:pt x="15145" y="3633"/>
                  </a:cubicBezTo>
                  <a:cubicBezTo>
                    <a:pt x="15114" y="3236"/>
                    <a:pt x="15042" y="2427"/>
                    <a:pt x="14685" y="2149"/>
                  </a:cubicBezTo>
                  <a:cubicBezTo>
                    <a:pt x="14217" y="1776"/>
                    <a:pt x="13653" y="1927"/>
                    <a:pt x="13161" y="1522"/>
                  </a:cubicBezTo>
                  <a:cubicBezTo>
                    <a:pt x="12656" y="1114"/>
                    <a:pt x="12205" y="615"/>
                    <a:pt x="11550" y="615"/>
                  </a:cubicBezTo>
                  <a:cubicBezTo>
                    <a:pt x="11454" y="615"/>
                    <a:pt x="11354" y="625"/>
                    <a:pt x="11248" y="649"/>
                  </a:cubicBezTo>
                  <a:cubicBezTo>
                    <a:pt x="10684" y="769"/>
                    <a:pt x="10249" y="1594"/>
                    <a:pt x="9672" y="1594"/>
                  </a:cubicBezTo>
                  <a:cubicBezTo>
                    <a:pt x="9639" y="1594"/>
                    <a:pt x="9607" y="1591"/>
                    <a:pt x="9573" y="1585"/>
                  </a:cubicBezTo>
                  <a:cubicBezTo>
                    <a:pt x="9018" y="1506"/>
                    <a:pt x="8351" y="776"/>
                    <a:pt x="7875" y="498"/>
                  </a:cubicBezTo>
                  <a:cubicBezTo>
                    <a:pt x="7425" y="233"/>
                    <a:pt x="6939" y="1"/>
                    <a:pt x="643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05;p36">
              <a:extLst>
                <a:ext uri="{FF2B5EF4-FFF2-40B4-BE49-F238E27FC236}">
                  <a16:creationId xmlns:a16="http://schemas.microsoft.com/office/drawing/2014/main" id="{BB3CF723-5EB8-C1F6-3886-C172D9F684CA}"/>
                </a:ext>
              </a:extLst>
            </p:cNvPr>
            <p:cNvSpPr/>
            <p:nvPr/>
          </p:nvSpPr>
          <p:spPr>
            <a:xfrm>
              <a:off x="1976328" y="1857501"/>
              <a:ext cx="125739" cy="354589"/>
            </a:xfrm>
            <a:custGeom>
              <a:avLst/>
              <a:gdLst/>
              <a:ahLst/>
              <a:cxnLst/>
              <a:rect l="l" t="t" r="r" b="b"/>
              <a:pathLst>
                <a:path w="1906" h="5375" extrusionOk="0">
                  <a:moveTo>
                    <a:pt x="858" y="0"/>
                  </a:moveTo>
                  <a:lnTo>
                    <a:pt x="1" y="5326"/>
                  </a:lnTo>
                  <a:lnTo>
                    <a:pt x="1073" y="5374"/>
                  </a:lnTo>
                  <a:lnTo>
                    <a:pt x="1906" y="262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06;p36">
              <a:extLst>
                <a:ext uri="{FF2B5EF4-FFF2-40B4-BE49-F238E27FC236}">
                  <a16:creationId xmlns:a16="http://schemas.microsoft.com/office/drawing/2014/main" id="{3EE4F37C-ED91-A54B-7990-E4B086902F9E}"/>
                </a:ext>
              </a:extLst>
            </p:cNvPr>
            <p:cNvSpPr/>
            <p:nvPr/>
          </p:nvSpPr>
          <p:spPr>
            <a:xfrm>
              <a:off x="1976328" y="1857501"/>
              <a:ext cx="125739" cy="354589"/>
            </a:xfrm>
            <a:custGeom>
              <a:avLst/>
              <a:gdLst/>
              <a:ahLst/>
              <a:cxnLst/>
              <a:rect l="l" t="t" r="r" b="b"/>
              <a:pathLst>
                <a:path w="1906" h="5375" fill="none" extrusionOk="0">
                  <a:moveTo>
                    <a:pt x="1906" y="262"/>
                  </a:moveTo>
                  <a:lnTo>
                    <a:pt x="1073" y="5374"/>
                  </a:lnTo>
                  <a:lnTo>
                    <a:pt x="1" y="5326"/>
                  </a:lnTo>
                  <a:lnTo>
                    <a:pt x="85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07;p36">
              <a:extLst>
                <a:ext uri="{FF2B5EF4-FFF2-40B4-BE49-F238E27FC236}">
                  <a16:creationId xmlns:a16="http://schemas.microsoft.com/office/drawing/2014/main" id="{65DF41FC-DB74-6741-9797-DCC066E086D0}"/>
                </a:ext>
              </a:extLst>
            </p:cNvPr>
            <p:cNvSpPr/>
            <p:nvPr/>
          </p:nvSpPr>
          <p:spPr>
            <a:xfrm>
              <a:off x="2018218" y="1857501"/>
              <a:ext cx="83320" cy="144078"/>
            </a:xfrm>
            <a:custGeom>
              <a:avLst/>
              <a:gdLst/>
              <a:ahLst/>
              <a:cxnLst/>
              <a:rect l="l" t="t" r="r" b="b"/>
              <a:pathLst>
                <a:path w="1263" h="2184" extrusionOk="0">
                  <a:moveTo>
                    <a:pt x="223" y="0"/>
                  </a:moveTo>
                  <a:lnTo>
                    <a:pt x="1" y="1358"/>
                  </a:lnTo>
                  <a:cubicBezTo>
                    <a:pt x="318" y="1636"/>
                    <a:pt x="636" y="1897"/>
                    <a:pt x="953" y="2183"/>
                  </a:cubicBezTo>
                  <a:lnTo>
                    <a:pt x="1263" y="25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08;p36">
              <a:extLst>
                <a:ext uri="{FF2B5EF4-FFF2-40B4-BE49-F238E27FC236}">
                  <a16:creationId xmlns:a16="http://schemas.microsoft.com/office/drawing/2014/main" id="{BB3006DD-BD5A-1D08-8E46-00E92E938B81}"/>
                </a:ext>
              </a:extLst>
            </p:cNvPr>
            <p:cNvSpPr/>
            <p:nvPr/>
          </p:nvSpPr>
          <p:spPr>
            <a:xfrm>
              <a:off x="2018218" y="1857501"/>
              <a:ext cx="83320" cy="144078"/>
            </a:xfrm>
            <a:custGeom>
              <a:avLst/>
              <a:gdLst/>
              <a:ahLst/>
              <a:cxnLst/>
              <a:rect l="l" t="t" r="r" b="b"/>
              <a:pathLst>
                <a:path w="1263" h="2184" fill="none" extrusionOk="0">
                  <a:moveTo>
                    <a:pt x="223" y="0"/>
                  </a:moveTo>
                  <a:lnTo>
                    <a:pt x="1" y="1358"/>
                  </a:lnTo>
                  <a:cubicBezTo>
                    <a:pt x="318" y="1636"/>
                    <a:pt x="636" y="1897"/>
                    <a:pt x="953" y="2183"/>
                  </a:cubicBezTo>
                  <a:lnTo>
                    <a:pt x="1263" y="25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09;p36">
              <a:extLst>
                <a:ext uri="{FF2B5EF4-FFF2-40B4-BE49-F238E27FC236}">
                  <a16:creationId xmlns:a16="http://schemas.microsoft.com/office/drawing/2014/main" id="{09515713-81B0-4331-0C65-10D710978EE4}"/>
                </a:ext>
              </a:extLst>
            </p:cNvPr>
            <p:cNvSpPr/>
            <p:nvPr/>
          </p:nvSpPr>
          <p:spPr>
            <a:xfrm>
              <a:off x="1975866" y="2104092"/>
              <a:ext cx="81209" cy="107993"/>
            </a:xfrm>
            <a:custGeom>
              <a:avLst/>
              <a:gdLst/>
              <a:ahLst/>
              <a:cxnLst/>
              <a:rect l="l" t="t" r="r" b="b"/>
              <a:pathLst>
                <a:path w="1231" h="1637" extrusionOk="0">
                  <a:moveTo>
                    <a:pt x="254" y="1"/>
                  </a:moveTo>
                  <a:lnTo>
                    <a:pt x="0" y="1588"/>
                  </a:lnTo>
                  <a:lnTo>
                    <a:pt x="1080" y="1636"/>
                  </a:lnTo>
                  <a:lnTo>
                    <a:pt x="1230" y="692"/>
                  </a:lnTo>
                  <a:cubicBezTo>
                    <a:pt x="913" y="453"/>
                    <a:pt x="595" y="215"/>
                    <a:pt x="25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10;p36">
              <a:extLst>
                <a:ext uri="{FF2B5EF4-FFF2-40B4-BE49-F238E27FC236}">
                  <a16:creationId xmlns:a16="http://schemas.microsoft.com/office/drawing/2014/main" id="{E34CB8C8-6F26-A84E-A867-F2DAA6C03DD6}"/>
                </a:ext>
              </a:extLst>
            </p:cNvPr>
            <p:cNvSpPr/>
            <p:nvPr/>
          </p:nvSpPr>
          <p:spPr>
            <a:xfrm>
              <a:off x="1941299" y="2183663"/>
              <a:ext cx="179109" cy="43078"/>
            </a:xfrm>
            <a:custGeom>
              <a:avLst/>
              <a:gdLst/>
              <a:ahLst/>
              <a:cxnLst/>
              <a:rect l="l" t="t" r="r" b="b"/>
              <a:pathLst>
                <a:path w="2715" h="653" extrusionOk="0">
                  <a:moveTo>
                    <a:pt x="1855" y="1"/>
                  </a:moveTo>
                  <a:cubicBezTo>
                    <a:pt x="1725" y="1"/>
                    <a:pt x="1586" y="29"/>
                    <a:pt x="1437" y="89"/>
                  </a:cubicBezTo>
                  <a:cubicBezTo>
                    <a:pt x="1242" y="160"/>
                    <a:pt x="1157" y="284"/>
                    <a:pt x="1022" y="284"/>
                  </a:cubicBezTo>
                  <a:cubicBezTo>
                    <a:pt x="975" y="284"/>
                    <a:pt x="923" y="269"/>
                    <a:pt x="857" y="232"/>
                  </a:cubicBezTo>
                  <a:cubicBezTo>
                    <a:pt x="731" y="159"/>
                    <a:pt x="655" y="98"/>
                    <a:pt x="567" y="98"/>
                  </a:cubicBezTo>
                  <a:cubicBezTo>
                    <a:pt x="510" y="98"/>
                    <a:pt x="448" y="123"/>
                    <a:pt x="365" y="185"/>
                  </a:cubicBezTo>
                  <a:cubicBezTo>
                    <a:pt x="207" y="304"/>
                    <a:pt x="87" y="470"/>
                    <a:pt x="0" y="653"/>
                  </a:cubicBezTo>
                  <a:lnTo>
                    <a:pt x="2715" y="494"/>
                  </a:lnTo>
                  <a:cubicBezTo>
                    <a:pt x="2464" y="186"/>
                    <a:pt x="2188" y="1"/>
                    <a:pt x="18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11;p36">
              <a:extLst>
                <a:ext uri="{FF2B5EF4-FFF2-40B4-BE49-F238E27FC236}">
                  <a16:creationId xmlns:a16="http://schemas.microsoft.com/office/drawing/2014/main" id="{5A15DB37-B9E0-7217-99B8-9B68140A5C55}"/>
                </a:ext>
              </a:extLst>
            </p:cNvPr>
            <p:cNvSpPr/>
            <p:nvPr/>
          </p:nvSpPr>
          <p:spPr>
            <a:xfrm>
              <a:off x="1511380" y="1824384"/>
              <a:ext cx="447804" cy="426232"/>
            </a:xfrm>
            <a:custGeom>
              <a:avLst/>
              <a:gdLst/>
              <a:ahLst/>
              <a:cxnLst/>
              <a:rect l="l" t="t" r="r" b="b"/>
              <a:pathLst>
                <a:path w="6788" h="6461" extrusionOk="0">
                  <a:moveTo>
                    <a:pt x="6489" y="0"/>
                  </a:moveTo>
                  <a:cubicBezTo>
                    <a:pt x="6468" y="0"/>
                    <a:pt x="6446" y="3"/>
                    <a:pt x="6422" y="10"/>
                  </a:cubicBezTo>
                  <a:cubicBezTo>
                    <a:pt x="5136" y="367"/>
                    <a:pt x="3874" y="796"/>
                    <a:pt x="2802" y="1622"/>
                  </a:cubicBezTo>
                  <a:cubicBezTo>
                    <a:pt x="1882" y="2328"/>
                    <a:pt x="1128" y="3225"/>
                    <a:pt x="620" y="4273"/>
                  </a:cubicBezTo>
                  <a:cubicBezTo>
                    <a:pt x="334" y="4876"/>
                    <a:pt x="135" y="5519"/>
                    <a:pt x="24" y="6186"/>
                  </a:cubicBezTo>
                  <a:cubicBezTo>
                    <a:pt x="0" y="6305"/>
                    <a:pt x="56" y="6424"/>
                    <a:pt x="175" y="6456"/>
                  </a:cubicBezTo>
                  <a:cubicBezTo>
                    <a:pt x="192" y="6459"/>
                    <a:pt x="209" y="6460"/>
                    <a:pt x="226" y="6460"/>
                  </a:cubicBezTo>
                  <a:cubicBezTo>
                    <a:pt x="330" y="6460"/>
                    <a:pt x="432" y="6399"/>
                    <a:pt x="453" y="6297"/>
                  </a:cubicBezTo>
                  <a:cubicBezTo>
                    <a:pt x="802" y="4058"/>
                    <a:pt x="2286" y="2169"/>
                    <a:pt x="4311" y="1201"/>
                  </a:cubicBezTo>
                  <a:cubicBezTo>
                    <a:pt x="5025" y="868"/>
                    <a:pt x="5787" y="637"/>
                    <a:pt x="6541" y="431"/>
                  </a:cubicBezTo>
                  <a:cubicBezTo>
                    <a:pt x="6788" y="358"/>
                    <a:pt x="6716" y="0"/>
                    <a:pt x="6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12;p36">
              <a:extLst>
                <a:ext uri="{FF2B5EF4-FFF2-40B4-BE49-F238E27FC236}">
                  <a16:creationId xmlns:a16="http://schemas.microsoft.com/office/drawing/2014/main" id="{CB3BC39C-E5AF-2EA5-D9C1-542ED8555355}"/>
                </a:ext>
              </a:extLst>
            </p:cNvPr>
            <p:cNvSpPr/>
            <p:nvPr/>
          </p:nvSpPr>
          <p:spPr>
            <a:xfrm>
              <a:off x="2303599" y="2019850"/>
              <a:ext cx="89653" cy="181220"/>
            </a:xfrm>
            <a:custGeom>
              <a:avLst/>
              <a:gdLst/>
              <a:ahLst/>
              <a:cxnLst/>
              <a:rect l="l" t="t" r="r" b="b"/>
              <a:pathLst>
                <a:path w="1359" h="2747" extrusionOk="0">
                  <a:moveTo>
                    <a:pt x="250" y="1"/>
                  </a:moveTo>
                  <a:cubicBezTo>
                    <a:pt x="190" y="1"/>
                    <a:pt x="129" y="23"/>
                    <a:pt x="88" y="64"/>
                  </a:cubicBezTo>
                  <a:cubicBezTo>
                    <a:pt x="1" y="159"/>
                    <a:pt x="25" y="278"/>
                    <a:pt x="88" y="373"/>
                  </a:cubicBezTo>
                  <a:cubicBezTo>
                    <a:pt x="564" y="992"/>
                    <a:pt x="826" y="1754"/>
                    <a:pt x="914" y="2524"/>
                  </a:cubicBezTo>
                  <a:cubicBezTo>
                    <a:pt x="922" y="2643"/>
                    <a:pt x="1001" y="2746"/>
                    <a:pt x="1136" y="2746"/>
                  </a:cubicBezTo>
                  <a:cubicBezTo>
                    <a:pt x="1239" y="2746"/>
                    <a:pt x="1358" y="2643"/>
                    <a:pt x="1350" y="2524"/>
                  </a:cubicBezTo>
                  <a:cubicBezTo>
                    <a:pt x="1255" y="1619"/>
                    <a:pt x="953" y="794"/>
                    <a:pt x="398" y="64"/>
                  </a:cubicBezTo>
                  <a:cubicBezTo>
                    <a:pt x="363" y="21"/>
                    <a:pt x="307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13;p36">
              <a:extLst>
                <a:ext uri="{FF2B5EF4-FFF2-40B4-BE49-F238E27FC236}">
                  <a16:creationId xmlns:a16="http://schemas.microsoft.com/office/drawing/2014/main" id="{1A84593A-1ACB-E092-5BA0-592455918284}"/>
                </a:ext>
              </a:extLst>
            </p:cNvPr>
            <p:cNvSpPr/>
            <p:nvPr/>
          </p:nvSpPr>
          <p:spPr>
            <a:xfrm>
              <a:off x="2276420" y="1972682"/>
              <a:ext cx="37207" cy="28895"/>
            </a:xfrm>
            <a:custGeom>
              <a:avLst/>
              <a:gdLst/>
              <a:ahLst/>
              <a:cxnLst/>
              <a:rect l="l" t="t" r="r" b="b"/>
              <a:pathLst>
                <a:path w="564" h="438" extrusionOk="0">
                  <a:moveTo>
                    <a:pt x="286" y="1"/>
                  </a:moveTo>
                  <a:cubicBezTo>
                    <a:pt x="0" y="1"/>
                    <a:pt x="0" y="437"/>
                    <a:pt x="286" y="437"/>
                  </a:cubicBezTo>
                  <a:cubicBezTo>
                    <a:pt x="564" y="437"/>
                    <a:pt x="564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14;p36">
              <a:extLst>
                <a:ext uri="{FF2B5EF4-FFF2-40B4-BE49-F238E27FC236}">
                  <a16:creationId xmlns:a16="http://schemas.microsoft.com/office/drawing/2014/main" id="{91A8A75A-B420-024E-0067-C718B7EBB714}"/>
                </a:ext>
              </a:extLst>
            </p:cNvPr>
            <p:cNvSpPr/>
            <p:nvPr/>
          </p:nvSpPr>
          <p:spPr>
            <a:xfrm>
              <a:off x="1463751" y="2197833"/>
              <a:ext cx="991793" cy="204309"/>
            </a:xfrm>
            <a:custGeom>
              <a:avLst/>
              <a:gdLst/>
              <a:ahLst/>
              <a:cxnLst/>
              <a:rect l="l" t="t" r="r" b="b"/>
              <a:pathLst>
                <a:path w="15034" h="3097" fill="none" extrusionOk="0">
                  <a:moveTo>
                    <a:pt x="0" y="1493"/>
                  </a:moveTo>
                  <a:cubicBezTo>
                    <a:pt x="0" y="1493"/>
                    <a:pt x="3564" y="3096"/>
                    <a:pt x="7874" y="2723"/>
                  </a:cubicBezTo>
                  <a:cubicBezTo>
                    <a:pt x="12422" y="2350"/>
                    <a:pt x="15034" y="1"/>
                    <a:pt x="15034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15;p36">
              <a:extLst>
                <a:ext uri="{FF2B5EF4-FFF2-40B4-BE49-F238E27FC236}">
                  <a16:creationId xmlns:a16="http://schemas.microsoft.com/office/drawing/2014/main" id="{7D3C0FDD-E3C4-B4A7-6AD0-E0DAC8D3D63B}"/>
                </a:ext>
              </a:extLst>
            </p:cNvPr>
            <p:cNvSpPr/>
            <p:nvPr/>
          </p:nvSpPr>
          <p:spPr>
            <a:xfrm>
              <a:off x="2015646" y="1821350"/>
              <a:ext cx="128839" cy="56602"/>
            </a:xfrm>
            <a:custGeom>
              <a:avLst/>
              <a:gdLst/>
              <a:ahLst/>
              <a:cxnLst/>
              <a:rect l="l" t="t" r="r" b="b"/>
              <a:pathLst>
                <a:path w="1953" h="858" fill="none" extrusionOk="0">
                  <a:moveTo>
                    <a:pt x="1913" y="596"/>
                  </a:moveTo>
                  <a:cubicBezTo>
                    <a:pt x="1889" y="779"/>
                    <a:pt x="1429" y="858"/>
                    <a:pt x="913" y="771"/>
                  </a:cubicBezTo>
                  <a:cubicBezTo>
                    <a:pt x="389" y="683"/>
                    <a:pt x="0" y="453"/>
                    <a:pt x="32" y="263"/>
                  </a:cubicBezTo>
                  <a:cubicBezTo>
                    <a:pt x="56" y="80"/>
                    <a:pt x="516" y="1"/>
                    <a:pt x="1032" y="88"/>
                  </a:cubicBezTo>
                  <a:cubicBezTo>
                    <a:pt x="1556" y="175"/>
                    <a:pt x="1953" y="406"/>
                    <a:pt x="1913" y="5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16;p36">
              <a:extLst>
                <a:ext uri="{FF2B5EF4-FFF2-40B4-BE49-F238E27FC236}">
                  <a16:creationId xmlns:a16="http://schemas.microsoft.com/office/drawing/2014/main" id="{00D833E3-EA04-E866-88A8-13B176CCD3A1}"/>
                </a:ext>
              </a:extLst>
            </p:cNvPr>
            <p:cNvSpPr/>
            <p:nvPr/>
          </p:nvSpPr>
          <p:spPr>
            <a:xfrm>
              <a:off x="1440134" y="1759603"/>
              <a:ext cx="1021216" cy="705879"/>
            </a:xfrm>
            <a:custGeom>
              <a:avLst/>
              <a:gdLst/>
              <a:ahLst/>
              <a:cxnLst/>
              <a:rect l="l" t="t" r="r" b="b"/>
              <a:pathLst>
                <a:path w="15480" h="10700" fill="none" extrusionOk="0">
                  <a:moveTo>
                    <a:pt x="15479" y="7303"/>
                  </a:moveTo>
                  <a:lnTo>
                    <a:pt x="15455" y="7334"/>
                  </a:lnTo>
                  <a:cubicBezTo>
                    <a:pt x="15177" y="7620"/>
                    <a:pt x="13058" y="9676"/>
                    <a:pt x="8248" y="10152"/>
                  </a:cubicBezTo>
                  <a:cubicBezTo>
                    <a:pt x="2755" y="10700"/>
                    <a:pt x="676" y="9168"/>
                    <a:pt x="414" y="8962"/>
                  </a:cubicBezTo>
                  <a:lnTo>
                    <a:pt x="382" y="8930"/>
                  </a:lnTo>
                  <a:lnTo>
                    <a:pt x="382" y="8890"/>
                  </a:lnTo>
                  <a:cubicBezTo>
                    <a:pt x="1" y="4659"/>
                    <a:pt x="2993" y="897"/>
                    <a:pt x="7105" y="445"/>
                  </a:cubicBezTo>
                  <a:cubicBezTo>
                    <a:pt x="11296" y="0"/>
                    <a:pt x="15019" y="2985"/>
                    <a:pt x="15479" y="7303"/>
                  </a:cubicBezTo>
                  <a:cubicBezTo>
                    <a:pt x="15479" y="7295"/>
                    <a:pt x="15479" y="7295"/>
                    <a:pt x="15479" y="730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17;p36">
              <a:extLst>
                <a:ext uri="{FF2B5EF4-FFF2-40B4-BE49-F238E27FC236}">
                  <a16:creationId xmlns:a16="http://schemas.microsoft.com/office/drawing/2014/main" id="{9D98BAA3-9256-92ED-29C0-42783A32653D}"/>
                </a:ext>
              </a:extLst>
            </p:cNvPr>
            <p:cNvSpPr/>
            <p:nvPr/>
          </p:nvSpPr>
          <p:spPr>
            <a:xfrm>
              <a:off x="2032929" y="1248543"/>
              <a:ext cx="410070" cy="626319"/>
            </a:xfrm>
            <a:custGeom>
              <a:avLst/>
              <a:gdLst/>
              <a:ahLst/>
              <a:cxnLst/>
              <a:rect l="l" t="t" r="r" b="b"/>
              <a:pathLst>
                <a:path w="6216" h="9494" extrusionOk="0">
                  <a:moveTo>
                    <a:pt x="1477" y="0"/>
                  </a:moveTo>
                  <a:lnTo>
                    <a:pt x="0" y="9231"/>
                  </a:lnTo>
                  <a:lnTo>
                    <a:pt x="1048" y="9493"/>
                  </a:lnTo>
                  <a:lnTo>
                    <a:pt x="2247" y="2008"/>
                  </a:lnTo>
                  <a:lnTo>
                    <a:pt x="5652" y="4604"/>
                  </a:lnTo>
                  <a:lnTo>
                    <a:pt x="6215" y="3921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18;p36">
              <a:extLst>
                <a:ext uri="{FF2B5EF4-FFF2-40B4-BE49-F238E27FC236}">
                  <a16:creationId xmlns:a16="http://schemas.microsoft.com/office/drawing/2014/main" id="{E952EB11-173D-EBCB-EF77-8D11FA83FEF1}"/>
                </a:ext>
              </a:extLst>
            </p:cNvPr>
            <p:cNvSpPr/>
            <p:nvPr/>
          </p:nvSpPr>
          <p:spPr>
            <a:xfrm>
              <a:off x="2032929" y="1248543"/>
              <a:ext cx="410070" cy="626319"/>
            </a:xfrm>
            <a:custGeom>
              <a:avLst/>
              <a:gdLst/>
              <a:ahLst/>
              <a:cxnLst/>
              <a:rect l="l" t="t" r="r" b="b"/>
              <a:pathLst>
                <a:path w="6216" h="9494" fill="none" extrusionOk="0">
                  <a:moveTo>
                    <a:pt x="0" y="9231"/>
                  </a:moveTo>
                  <a:lnTo>
                    <a:pt x="1477" y="0"/>
                  </a:lnTo>
                  <a:lnTo>
                    <a:pt x="6215" y="3921"/>
                  </a:lnTo>
                  <a:lnTo>
                    <a:pt x="5652" y="4604"/>
                  </a:lnTo>
                  <a:lnTo>
                    <a:pt x="2247" y="2008"/>
                  </a:lnTo>
                  <a:lnTo>
                    <a:pt x="1048" y="949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19;p36">
              <a:extLst>
                <a:ext uri="{FF2B5EF4-FFF2-40B4-BE49-F238E27FC236}">
                  <a16:creationId xmlns:a16="http://schemas.microsoft.com/office/drawing/2014/main" id="{EE77A581-AB0F-DB8D-0298-D423F9071140}"/>
                </a:ext>
              </a:extLst>
            </p:cNvPr>
            <p:cNvSpPr/>
            <p:nvPr/>
          </p:nvSpPr>
          <p:spPr>
            <a:xfrm>
              <a:off x="2032929" y="1789421"/>
              <a:ext cx="73359" cy="84376"/>
            </a:xfrm>
            <a:custGeom>
              <a:avLst/>
              <a:gdLst/>
              <a:ahLst/>
              <a:cxnLst/>
              <a:rect l="l" t="t" r="r" b="b"/>
              <a:pathLst>
                <a:path w="1112" h="1279" extrusionOk="0">
                  <a:moveTo>
                    <a:pt x="167" y="1"/>
                  </a:moveTo>
                  <a:lnTo>
                    <a:pt x="0" y="1032"/>
                  </a:lnTo>
                  <a:cubicBezTo>
                    <a:pt x="127" y="1096"/>
                    <a:pt x="294" y="1167"/>
                    <a:pt x="500" y="1207"/>
                  </a:cubicBezTo>
                  <a:cubicBezTo>
                    <a:pt x="715" y="1255"/>
                    <a:pt x="897" y="1278"/>
                    <a:pt x="1048" y="1278"/>
                  </a:cubicBezTo>
                  <a:lnTo>
                    <a:pt x="1111" y="897"/>
                  </a:lnTo>
                  <a:cubicBezTo>
                    <a:pt x="794" y="604"/>
                    <a:pt x="484" y="302"/>
                    <a:pt x="167" y="1"/>
                  </a:cubicBezTo>
                  <a:close/>
                </a:path>
              </a:pathLst>
            </a:custGeom>
            <a:solidFill>
              <a:srgbClr val="FF5724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20;p36">
              <a:extLst>
                <a:ext uri="{FF2B5EF4-FFF2-40B4-BE49-F238E27FC236}">
                  <a16:creationId xmlns:a16="http://schemas.microsoft.com/office/drawing/2014/main" id="{8018E4C9-C015-BA35-66A5-6E0A0A26F166}"/>
                </a:ext>
              </a:extLst>
            </p:cNvPr>
            <p:cNvSpPr/>
            <p:nvPr/>
          </p:nvSpPr>
          <p:spPr>
            <a:xfrm>
              <a:off x="2068487" y="1490978"/>
              <a:ext cx="83848" cy="206882"/>
            </a:xfrm>
            <a:custGeom>
              <a:avLst/>
              <a:gdLst/>
              <a:ahLst/>
              <a:cxnLst/>
              <a:rect l="l" t="t" r="r" b="b"/>
              <a:pathLst>
                <a:path w="1271" h="3136" extrusionOk="0">
                  <a:moveTo>
                    <a:pt x="350" y="0"/>
                  </a:moveTo>
                  <a:lnTo>
                    <a:pt x="1" y="2159"/>
                  </a:lnTo>
                  <a:cubicBezTo>
                    <a:pt x="318" y="2477"/>
                    <a:pt x="628" y="2802"/>
                    <a:pt x="938" y="3135"/>
                  </a:cubicBezTo>
                  <a:lnTo>
                    <a:pt x="1271" y="1016"/>
                  </a:lnTo>
                  <a:cubicBezTo>
                    <a:pt x="977" y="675"/>
                    <a:pt x="660" y="341"/>
                    <a:pt x="35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21;p36">
              <a:extLst>
                <a:ext uri="{FF2B5EF4-FFF2-40B4-BE49-F238E27FC236}">
                  <a16:creationId xmlns:a16="http://schemas.microsoft.com/office/drawing/2014/main" id="{A05125C6-131C-2FC0-E362-BD04AB02C0B9}"/>
                </a:ext>
              </a:extLst>
            </p:cNvPr>
            <p:cNvSpPr/>
            <p:nvPr/>
          </p:nvSpPr>
          <p:spPr>
            <a:xfrm>
              <a:off x="2120338" y="1249071"/>
              <a:ext cx="130489" cy="184848"/>
            </a:xfrm>
            <a:custGeom>
              <a:avLst/>
              <a:gdLst/>
              <a:ahLst/>
              <a:cxnLst/>
              <a:rect l="l" t="t" r="r" b="b"/>
              <a:pathLst>
                <a:path w="1978" h="2802" extrusionOk="0">
                  <a:moveTo>
                    <a:pt x="160" y="0"/>
                  </a:moveTo>
                  <a:lnTo>
                    <a:pt x="1" y="984"/>
                  </a:lnTo>
                  <a:cubicBezTo>
                    <a:pt x="302" y="1468"/>
                    <a:pt x="580" y="1969"/>
                    <a:pt x="866" y="2453"/>
                  </a:cubicBezTo>
                  <a:lnTo>
                    <a:pt x="937" y="2008"/>
                  </a:lnTo>
                  <a:lnTo>
                    <a:pt x="1977" y="2802"/>
                  </a:lnTo>
                  <a:cubicBezTo>
                    <a:pt x="1779" y="2207"/>
                    <a:pt x="1580" y="1619"/>
                    <a:pt x="1414" y="1032"/>
                  </a:cubicBezTo>
                  <a:lnTo>
                    <a:pt x="1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22;p36">
              <a:extLst>
                <a:ext uri="{FF2B5EF4-FFF2-40B4-BE49-F238E27FC236}">
                  <a16:creationId xmlns:a16="http://schemas.microsoft.com/office/drawing/2014/main" id="{34B5FB81-DAEA-3144-81FA-DBD33FD4993D}"/>
                </a:ext>
              </a:extLst>
            </p:cNvPr>
            <p:cNvSpPr/>
            <p:nvPr/>
          </p:nvSpPr>
          <p:spPr>
            <a:xfrm>
              <a:off x="2344500" y="1425471"/>
              <a:ext cx="98493" cy="126794"/>
            </a:xfrm>
            <a:custGeom>
              <a:avLst/>
              <a:gdLst/>
              <a:ahLst/>
              <a:cxnLst/>
              <a:rect l="l" t="t" r="r" b="b"/>
              <a:pathLst>
                <a:path w="1493" h="1922" extrusionOk="0">
                  <a:moveTo>
                    <a:pt x="0" y="1"/>
                  </a:moveTo>
                  <a:lnTo>
                    <a:pt x="0" y="1"/>
                  </a:lnTo>
                  <a:cubicBezTo>
                    <a:pt x="159" y="541"/>
                    <a:pt x="333" y="1088"/>
                    <a:pt x="532" y="1628"/>
                  </a:cubicBezTo>
                  <a:lnTo>
                    <a:pt x="929" y="1922"/>
                  </a:lnTo>
                  <a:lnTo>
                    <a:pt x="1492" y="1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576850" y="411225"/>
            <a:ext cx="7990200" cy="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PLAN DALAM PEMBUATAN TUGAS BESAR</a:t>
            </a:r>
            <a:endParaRPr dirty="0">
              <a:latin typeface="Luckiest Guy"/>
              <a:ea typeface="Luckiest Guy"/>
              <a:cs typeface="Luckiest Guy"/>
              <a:sym typeface="Luckiest Guy"/>
            </a:endParaRPr>
          </a:p>
        </p:txBody>
      </p:sp>
      <p:grpSp>
        <p:nvGrpSpPr>
          <p:cNvPr id="130" name="Google Shape;130;p16"/>
          <p:cNvGrpSpPr/>
          <p:nvPr/>
        </p:nvGrpSpPr>
        <p:grpSpPr>
          <a:xfrm>
            <a:off x="458516" y="1629474"/>
            <a:ext cx="1684020" cy="1203293"/>
            <a:chOff x="4237096" y="1218753"/>
            <a:chExt cx="3603723" cy="792954"/>
          </a:xfrm>
        </p:grpSpPr>
        <p:sp>
          <p:nvSpPr>
            <p:cNvPr id="131" name="Google Shape;131;p16"/>
            <p:cNvSpPr txBox="1"/>
            <p:nvPr/>
          </p:nvSpPr>
          <p:spPr>
            <a:xfrm>
              <a:off x="4237145" y="1542807"/>
              <a:ext cx="3603674" cy="468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200" dirty="0">
                  <a:solidFill>
                    <a:srgbClr val="000000"/>
                  </a:solidFill>
                  <a:latin typeface="Catamaran"/>
                  <a:ea typeface="Catamaran"/>
                  <a:cs typeface="Catamaran"/>
                  <a:sym typeface="Catamaran"/>
                </a:rPr>
                <a:t>Membuat database untuk initialization.py</a:t>
              </a:r>
              <a:endParaRPr sz="1200" dirty="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4237096" y="1218753"/>
              <a:ext cx="3603721" cy="3243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500" dirty="0">
                  <a:solidFill>
                    <a:srgbClr val="000000"/>
                  </a:solidFill>
                  <a:latin typeface="Luckiest Guy"/>
                  <a:ea typeface="Luckiest Guy"/>
                  <a:cs typeface="Luckiest Guy"/>
                  <a:sym typeface="Luckiest Guy"/>
                </a:rPr>
                <a:t>Membuat database</a:t>
              </a:r>
              <a:endParaRPr sz="1500" dirty="0">
                <a:solidFill>
                  <a:srgbClr val="000000"/>
                </a:solidFill>
                <a:latin typeface="Luckiest Guy"/>
                <a:ea typeface="Luckiest Guy"/>
                <a:cs typeface="Luckiest Guy"/>
                <a:sym typeface="Luckiest Guy"/>
              </a:endParaRPr>
            </a:p>
          </p:txBody>
        </p:sp>
      </p:grpSp>
      <p:sp>
        <p:nvSpPr>
          <p:cNvPr id="133" name="Google Shape;133;p16"/>
          <p:cNvSpPr txBox="1"/>
          <p:nvPr/>
        </p:nvSpPr>
        <p:spPr>
          <a:xfrm>
            <a:off x="2647800" y="4270126"/>
            <a:ext cx="9240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r>
              <a:rPr lang="en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0%</a:t>
            </a:r>
            <a:endParaRPr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3597200" y="4270126"/>
            <a:ext cx="9240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r>
              <a:rPr lang="en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0%</a:t>
            </a:r>
            <a:endParaRPr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4546600" y="4270126"/>
            <a:ext cx="9240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75</a:t>
            </a:r>
            <a:r>
              <a:rPr lang="en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%</a:t>
            </a:r>
            <a:endParaRPr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5496000" y="4270126"/>
            <a:ext cx="9240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10</a:t>
            </a:r>
            <a:r>
              <a:rPr lang="en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0%</a:t>
            </a:r>
            <a:endParaRPr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 rot="10800000">
            <a:off x="3109796" y="1007923"/>
            <a:ext cx="0" cy="3325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6"/>
          <p:cNvSpPr/>
          <p:nvPr/>
        </p:nvSpPr>
        <p:spPr>
          <a:xfrm>
            <a:off x="2996744" y="3779458"/>
            <a:ext cx="250500" cy="2505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991828" y="1007925"/>
            <a:ext cx="567900" cy="567900"/>
          </a:xfrm>
          <a:prstGeom prst="ellipse">
            <a:avLst/>
          </a:prstGeom>
          <a:solidFill>
            <a:schemeClr val="accent4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01</a:t>
            </a:r>
            <a:endParaRPr sz="2000"/>
          </a:p>
        </p:txBody>
      </p:sp>
      <p:grpSp>
        <p:nvGrpSpPr>
          <p:cNvPr id="140" name="Google Shape;140;p16"/>
          <p:cNvGrpSpPr/>
          <p:nvPr/>
        </p:nvGrpSpPr>
        <p:grpSpPr>
          <a:xfrm>
            <a:off x="458514" y="3533399"/>
            <a:ext cx="1684019" cy="1203664"/>
            <a:chOff x="4237092" y="1218753"/>
            <a:chExt cx="3603721" cy="793199"/>
          </a:xfrm>
        </p:grpSpPr>
        <p:sp>
          <p:nvSpPr>
            <p:cNvPr id="141" name="Google Shape;141;p16"/>
            <p:cNvSpPr txBox="1"/>
            <p:nvPr/>
          </p:nvSpPr>
          <p:spPr>
            <a:xfrm>
              <a:off x="4237092" y="1543052"/>
              <a:ext cx="3603721" cy="468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200" dirty="0">
                  <a:latin typeface="Catamaran"/>
                  <a:ea typeface="Catamaran"/>
                  <a:cs typeface="Catamaran"/>
                  <a:sym typeface="Catamaran"/>
                </a:rPr>
                <a:t>Membuat tabel, melakukan insert untuk mengisi tabel yang ada</a:t>
              </a:r>
              <a:endParaRPr sz="12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4237092" y="1218753"/>
              <a:ext cx="3603721" cy="3243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500" dirty="0">
                  <a:latin typeface="Luckiest Guy"/>
                  <a:ea typeface="Luckiest Guy"/>
                  <a:cs typeface="Luckiest Guy"/>
                  <a:sym typeface="Luckiest Guy"/>
                </a:rPr>
                <a:t>Membuat  initialization</a:t>
              </a:r>
              <a:endParaRPr sz="1500" dirty="0">
                <a:solidFill>
                  <a:srgbClr val="000000"/>
                </a:solidFill>
                <a:latin typeface="Luckiest Guy"/>
                <a:ea typeface="Luckiest Guy"/>
                <a:cs typeface="Luckiest Guy"/>
                <a:sym typeface="Luckiest Guy"/>
              </a:endParaRPr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991828" y="2911850"/>
            <a:ext cx="567900" cy="567900"/>
          </a:xfrm>
          <a:prstGeom prst="ellipse">
            <a:avLst/>
          </a:prstGeom>
          <a:solidFill>
            <a:schemeClr val="accent3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02</a:t>
            </a:r>
            <a:endParaRPr sz="2000"/>
          </a:p>
        </p:txBody>
      </p:sp>
      <p:cxnSp>
        <p:nvCxnSpPr>
          <p:cNvPr id="144" name="Google Shape;144;p16"/>
          <p:cNvCxnSpPr>
            <a:stCxn id="134" idx="0"/>
          </p:cNvCxnSpPr>
          <p:nvPr/>
        </p:nvCxnSpPr>
        <p:spPr>
          <a:xfrm rot="10800000">
            <a:off x="4059200" y="944626"/>
            <a:ext cx="0" cy="3325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16"/>
          <p:cNvSpPr/>
          <p:nvPr/>
        </p:nvSpPr>
        <p:spPr>
          <a:xfrm>
            <a:off x="3933946" y="3070550"/>
            <a:ext cx="250500" cy="2505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6" name="Google Shape;146;p16"/>
          <p:cNvCxnSpPr>
            <a:stCxn id="135" idx="0"/>
          </p:cNvCxnSpPr>
          <p:nvPr/>
        </p:nvCxnSpPr>
        <p:spPr>
          <a:xfrm rot="10800000">
            <a:off x="5008600" y="944626"/>
            <a:ext cx="0" cy="3325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16"/>
          <p:cNvSpPr/>
          <p:nvPr/>
        </p:nvSpPr>
        <p:spPr>
          <a:xfrm>
            <a:off x="4883349" y="1955812"/>
            <a:ext cx="250500" cy="2505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8" name="Google Shape;148;p16"/>
          <p:cNvCxnSpPr>
            <a:stCxn id="136" idx="0"/>
          </p:cNvCxnSpPr>
          <p:nvPr/>
        </p:nvCxnSpPr>
        <p:spPr>
          <a:xfrm rot="10800000">
            <a:off x="5958000" y="944626"/>
            <a:ext cx="0" cy="3325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16"/>
          <p:cNvSpPr/>
          <p:nvPr/>
        </p:nvSpPr>
        <p:spPr>
          <a:xfrm>
            <a:off x="5839352" y="1074250"/>
            <a:ext cx="250500" cy="2505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16"/>
          <p:cNvGrpSpPr/>
          <p:nvPr/>
        </p:nvGrpSpPr>
        <p:grpSpPr>
          <a:xfrm>
            <a:off x="7062711" y="1629474"/>
            <a:ext cx="1684024" cy="1203664"/>
            <a:chOff x="4248374" y="1218753"/>
            <a:chExt cx="3603732" cy="793199"/>
          </a:xfrm>
        </p:grpSpPr>
        <p:sp>
          <p:nvSpPr>
            <p:cNvPr id="151" name="Google Shape;151;p16"/>
            <p:cNvSpPr txBox="1"/>
            <p:nvPr/>
          </p:nvSpPr>
          <p:spPr>
            <a:xfrm>
              <a:off x="4248374" y="1543052"/>
              <a:ext cx="3603683" cy="468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200" dirty="0">
                  <a:latin typeface="Catamaran"/>
                  <a:ea typeface="Catamaran"/>
                  <a:cs typeface="Catamaran"/>
                  <a:sym typeface="Catamaran"/>
                </a:rPr>
                <a:t>Membuat app.py yang connect dengan database</a:t>
              </a:r>
              <a:endParaRPr sz="12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4248423" y="1218753"/>
              <a:ext cx="3603683" cy="324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500" dirty="0">
                  <a:solidFill>
                    <a:srgbClr val="000000"/>
                  </a:solidFill>
                  <a:latin typeface="Luckiest Guy"/>
                  <a:ea typeface="Luckiest Guy"/>
                  <a:cs typeface="Luckiest Guy"/>
                  <a:sym typeface="Luckiest Guy"/>
                </a:rPr>
                <a:t>Membuat app.py</a:t>
              </a:r>
              <a:endParaRPr sz="1500" dirty="0">
                <a:solidFill>
                  <a:srgbClr val="000000"/>
                </a:solidFill>
                <a:latin typeface="Luckiest Guy"/>
                <a:ea typeface="Luckiest Guy"/>
                <a:cs typeface="Luckiest Guy"/>
                <a:sym typeface="Luckiest Guy"/>
              </a:endParaRPr>
            </a:p>
          </p:txBody>
        </p:sp>
      </p:grpSp>
      <p:sp>
        <p:nvSpPr>
          <p:cNvPr id="153" name="Google Shape;153;p16"/>
          <p:cNvSpPr/>
          <p:nvPr/>
        </p:nvSpPr>
        <p:spPr>
          <a:xfrm>
            <a:off x="7590753" y="1007925"/>
            <a:ext cx="567900" cy="567900"/>
          </a:xfrm>
          <a:prstGeom prst="ellipse">
            <a:avLst/>
          </a:prstGeom>
          <a:solidFill>
            <a:schemeClr val="accent2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03</a:t>
            </a:r>
            <a:endParaRPr sz="2000"/>
          </a:p>
        </p:txBody>
      </p:sp>
      <p:grpSp>
        <p:nvGrpSpPr>
          <p:cNvPr id="154" name="Google Shape;154;p16"/>
          <p:cNvGrpSpPr/>
          <p:nvPr/>
        </p:nvGrpSpPr>
        <p:grpSpPr>
          <a:xfrm>
            <a:off x="7062711" y="3533399"/>
            <a:ext cx="1684050" cy="1203664"/>
            <a:chOff x="4248374" y="1218753"/>
            <a:chExt cx="3603787" cy="793199"/>
          </a:xfrm>
        </p:grpSpPr>
        <p:sp>
          <p:nvSpPr>
            <p:cNvPr id="155" name="Google Shape;155;p16"/>
            <p:cNvSpPr txBox="1"/>
            <p:nvPr/>
          </p:nvSpPr>
          <p:spPr>
            <a:xfrm>
              <a:off x="4248374" y="1543052"/>
              <a:ext cx="3603736" cy="468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200" dirty="0">
                  <a:latin typeface="Catamaran"/>
                  <a:ea typeface="Catamaran"/>
                  <a:cs typeface="Catamaran"/>
                  <a:sym typeface="Catamaran"/>
                </a:rPr>
                <a:t>Membuat halaman tambahan agar mudah di maintenance</a:t>
              </a:r>
              <a:endParaRPr sz="12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" name="Google Shape;156;p16"/>
            <p:cNvSpPr txBox="1"/>
            <p:nvPr/>
          </p:nvSpPr>
          <p:spPr>
            <a:xfrm>
              <a:off x="4248423" y="1218753"/>
              <a:ext cx="3603738" cy="32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500" dirty="0">
                  <a:latin typeface="Luckiest Guy"/>
                  <a:ea typeface="Luckiest Guy"/>
                  <a:cs typeface="Luckiest Guy"/>
                  <a:sym typeface="Luckiest Guy"/>
                </a:rPr>
                <a:t>Membuat Page tambahan</a:t>
              </a:r>
              <a:endParaRPr sz="1500" dirty="0">
                <a:solidFill>
                  <a:srgbClr val="000000"/>
                </a:solidFill>
                <a:latin typeface="Luckiest Guy"/>
                <a:ea typeface="Luckiest Guy"/>
                <a:cs typeface="Luckiest Guy"/>
                <a:sym typeface="Luckiest Guy"/>
              </a:endParaRPr>
            </a:p>
          </p:txBody>
        </p:sp>
      </p:grpSp>
      <p:sp>
        <p:nvSpPr>
          <p:cNvPr id="157" name="Google Shape;157;p16"/>
          <p:cNvSpPr/>
          <p:nvPr/>
        </p:nvSpPr>
        <p:spPr>
          <a:xfrm>
            <a:off x="7590753" y="2911850"/>
            <a:ext cx="567900" cy="567900"/>
          </a:xfrm>
          <a:prstGeom prst="ellipse">
            <a:avLst/>
          </a:prstGeom>
          <a:solidFill>
            <a:schemeClr val="dk2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04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250;p17">
            <a:extLst>
              <a:ext uri="{FF2B5EF4-FFF2-40B4-BE49-F238E27FC236}">
                <a16:creationId xmlns:a16="http://schemas.microsoft.com/office/drawing/2014/main" id="{7F7747CC-4366-962C-C792-CF3B0720936B}"/>
              </a:ext>
            </a:extLst>
          </p:cNvPr>
          <p:cNvCxnSpPr>
            <a:cxnSpLocks/>
            <a:stCxn id="243" idx="4"/>
            <a:endCxn id="9" idx="0"/>
          </p:cNvCxnSpPr>
          <p:nvPr/>
        </p:nvCxnSpPr>
        <p:spPr>
          <a:xfrm flipH="1">
            <a:off x="4046394" y="3750545"/>
            <a:ext cx="22101" cy="24467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576850" y="411224"/>
            <a:ext cx="2857292" cy="9977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/>
              <a:t>DAFTAR ANGGOTA</a:t>
            </a:r>
            <a:endParaRPr sz="3600" dirty="0"/>
          </a:p>
        </p:txBody>
      </p:sp>
      <p:grpSp>
        <p:nvGrpSpPr>
          <p:cNvPr id="163" name="Google Shape;163;p17"/>
          <p:cNvGrpSpPr/>
          <p:nvPr/>
        </p:nvGrpSpPr>
        <p:grpSpPr>
          <a:xfrm>
            <a:off x="606672" y="1283206"/>
            <a:ext cx="2675813" cy="3372231"/>
            <a:chOff x="1688400" y="1302500"/>
            <a:chExt cx="2495559" cy="3145064"/>
          </a:xfrm>
        </p:grpSpPr>
        <p:sp>
          <p:nvSpPr>
            <p:cNvPr id="164" name="Google Shape;164;p17"/>
            <p:cNvSpPr/>
            <p:nvPr/>
          </p:nvSpPr>
          <p:spPr>
            <a:xfrm>
              <a:off x="2138212" y="4099129"/>
              <a:ext cx="680424" cy="318205"/>
            </a:xfrm>
            <a:custGeom>
              <a:avLst/>
              <a:gdLst/>
              <a:ahLst/>
              <a:cxnLst/>
              <a:rect l="l" t="t" r="r" b="b"/>
              <a:pathLst>
                <a:path w="24039" h="11242" extrusionOk="0">
                  <a:moveTo>
                    <a:pt x="17046" y="1"/>
                  </a:moveTo>
                  <a:cubicBezTo>
                    <a:pt x="16690" y="1"/>
                    <a:pt x="16298" y="13"/>
                    <a:pt x="15866" y="38"/>
                  </a:cubicBezTo>
                  <a:cubicBezTo>
                    <a:pt x="12063" y="238"/>
                    <a:pt x="11896" y="1272"/>
                    <a:pt x="12197" y="2240"/>
                  </a:cubicBezTo>
                  <a:cubicBezTo>
                    <a:pt x="12397" y="2940"/>
                    <a:pt x="13531" y="3107"/>
                    <a:pt x="13531" y="3107"/>
                  </a:cubicBezTo>
                  <a:lnTo>
                    <a:pt x="12530" y="3874"/>
                  </a:lnTo>
                  <a:cubicBezTo>
                    <a:pt x="12530" y="3874"/>
                    <a:pt x="9236" y="1812"/>
                    <a:pt x="6206" y="1812"/>
                  </a:cubicBezTo>
                  <a:cubicBezTo>
                    <a:pt x="4377" y="1812"/>
                    <a:pt x="2643" y="2564"/>
                    <a:pt x="1789" y="4975"/>
                  </a:cubicBezTo>
                  <a:cubicBezTo>
                    <a:pt x="0" y="10128"/>
                    <a:pt x="5114" y="11242"/>
                    <a:pt x="9878" y="11242"/>
                  </a:cubicBezTo>
                  <a:cubicBezTo>
                    <a:pt x="11066" y="11242"/>
                    <a:pt x="12232" y="11173"/>
                    <a:pt x="13264" y="11079"/>
                  </a:cubicBezTo>
                  <a:cubicBezTo>
                    <a:pt x="18368" y="10612"/>
                    <a:pt x="24038" y="11146"/>
                    <a:pt x="19569" y="2573"/>
                  </a:cubicBezTo>
                  <a:cubicBezTo>
                    <a:pt x="19569" y="2573"/>
                    <a:pt x="22258" y="1"/>
                    <a:pt x="17046" y="1"/>
                  </a:cubicBezTo>
                  <a:close/>
                </a:path>
              </a:pathLst>
            </a:custGeom>
            <a:solidFill>
              <a:srgbClr val="FF84EF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2610894" y="4171960"/>
              <a:ext cx="81235" cy="20804"/>
            </a:xfrm>
            <a:custGeom>
              <a:avLst/>
              <a:gdLst/>
              <a:ahLst/>
              <a:cxnLst/>
              <a:rect l="l" t="t" r="r" b="b"/>
              <a:pathLst>
                <a:path w="2870" h="735" extrusionOk="0">
                  <a:moveTo>
                    <a:pt x="2870" y="0"/>
                  </a:moveTo>
                  <a:lnTo>
                    <a:pt x="1" y="734"/>
                  </a:lnTo>
                  <a:cubicBezTo>
                    <a:pt x="1769" y="701"/>
                    <a:pt x="2869" y="0"/>
                    <a:pt x="2870" y="0"/>
                  </a:cubicBezTo>
                  <a:close/>
                </a:path>
              </a:pathLst>
            </a:custGeom>
            <a:solidFill>
              <a:srgbClr val="FF9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610894" y="4171960"/>
              <a:ext cx="81235" cy="20804"/>
            </a:xfrm>
            <a:custGeom>
              <a:avLst/>
              <a:gdLst/>
              <a:ahLst/>
              <a:cxnLst/>
              <a:rect l="l" t="t" r="r" b="b"/>
              <a:pathLst>
                <a:path w="2870" h="735" fill="none" extrusionOk="0">
                  <a:moveTo>
                    <a:pt x="2870" y="0"/>
                  </a:moveTo>
                  <a:cubicBezTo>
                    <a:pt x="2870" y="0"/>
                    <a:pt x="1769" y="701"/>
                    <a:pt x="1" y="734"/>
                  </a:cubicBez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2521192" y="4187047"/>
              <a:ext cx="44411" cy="4812"/>
            </a:xfrm>
            <a:custGeom>
              <a:avLst/>
              <a:gdLst/>
              <a:ahLst/>
              <a:cxnLst/>
              <a:rect l="l" t="t" r="r" b="b"/>
              <a:pathLst>
                <a:path w="1569" h="170" extrusionOk="0">
                  <a:moveTo>
                    <a:pt x="1" y="1"/>
                  </a:moveTo>
                  <a:lnTo>
                    <a:pt x="1" y="1"/>
                  </a:lnTo>
                  <a:cubicBezTo>
                    <a:pt x="802" y="151"/>
                    <a:pt x="1283" y="170"/>
                    <a:pt x="1474" y="170"/>
                  </a:cubicBezTo>
                  <a:cubicBezTo>
                    <a:pt x="1537" y="170"/>
                    <a:pt x="1569" y="168"/>
                    <a:pt x="1569" y="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9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2521192" y="4187047"/>
              <a:ext cx="44411" cy="5718"/>
            </a:xfrm>
            <a:custGeom>
              <a:avLst/>
              <a:gdLst/>
              <a:ahLst/>
              <a:cxnLst/>
              <a:rect l="l" t="t" r="r" b="b"/>
              <a:pathLst>
                <a:path w="1569" h="202" fill="none" extrusionOk="0">
                  <a:moveTo>
                    <a:pt x="1569" y="168"/>
                  </a:moveTo>
                  <a:cubicBezTo>
                    <a:pt x="1569" y="168"/>
                    <a:pt x="1068" y="201"/>
                    <a:pt x="1" y="1"/>
                  </a:cubicBez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2490990" y="4208786"/>
              <a:ext cx="74612" cy="54770"/>
            </a:xfrm>
            <a:custGeom>
              <a:avLst/>
              <a:gdLst/>
              <a:ahLst/>
              <a:cxnLst/>
              <a:rect l="l" t="t" r="r" b="b"/>
              <a:pathLst>
                <a:path w="2636" h="1935" extrusionOk="0">
                  <a:moveTo>
                    <a:pt x="1" y="0"/>
                  </a:moveTo>
                  <a:lnTo>
                    <a:pt x="1301" y="1001"/>
                  </a:lnTo>
                  <a:lnTo>
                    <a:pt x="2602" y="1935"/>
                  </a:lnTo>
                  <a:lnTo>
                    <a:pt x="2636" y="1902"/>
                  </a:lnTo>
                  <a:cubicBezTo>
                    <a:pt x="2502" y="1601"/>
                    <a:pt x="2302" y="1401"/>
                    <a:pt x="2135" y="1201"/>
                  </a:cubicBezTo>
                  <a:cubicBezTo>
                    <a:pt x="1969" y="1001"/>
                    <a:pt x="1768" y="834"/>
                    <a:pt x="1568" y="667"/>
                  </a:cubicBezTo>
                  <a:cubicBezTo>
                    <a:pt x="1301" y="501"/>
                    <a:pt x="1101" y="367"/>
                    <a:pt x="834" y="234"/>
                  </a:cubicBezTo>
                  <a:cubicBezTo>
                    <a:pt x="601" y="100"/>
                    <a:pt x="301" y="3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2490990" y="4208786"/>
              <a:ext cx="18908" cy="73678"/>
            </a:xfrm>
            <a:custGeom>
              <a:avLst/>
              <a:gdLst/>
              <a:ahLst/>
              <a:cxnLst/>
              <a:rect l="l" t="t" r="r" b="b"/>
              <a:pathLst>
                <a:path w="668" h="2603" extrusionOk="0">
                  <a:moveTo>
                    <a:pt x="1" y="0"/>
                  </a:moveTo>
                  <a:lnTo>
                    <a:pt x="234" y="1268"/>
                  </a:lnTo>
                  <a:lnTo>
                    <a:pt x="468" y="2602"/>
                  </a:lnTo>
                  <a:lnTo>
                    <a:pt x="501" y="2602"/>
                  </a:lnTo>
                  <a:cubicBezTo>
                    <a:pt x="634" y="2369"/>
                    <a:pt x="668" y="2168"/>
                    <a:pt x="668" y="1902"/>
                  </a:cubicBezTo>
                  <a:cubicBezTo>
                    <a:pt x="668" y="1701"/>
                    <a:pt x="668" y="1435"/>
                    <a:pt x="634" y="1234"/>
                  </a:cubicBezTo>
                  <a:cubicBezTo>
                    <a:pt x="601" y="1034"/>
                    <a:pt x="501" y="834"/>
                    <a:pt x="434" y="601"/>
                  </a:cubicBezTo>
                  <a:cubicBezTo>
                    <a:pt x="301" y="400"/>
                    <a:pt x="167" y="2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2217157" y="4183282"/>
              <a:ext cx="72744" cy="148262"/>
            </a:xfrm>
            <a:custGeom>
              <a:avLst/>
              <a:gdLst/>
              <a:ahLst/>
              <a:cxnLst/>
              <a:rect l="l" t="t" r="r" b="b"/>
              <a:pathLst>
                <a:path w="2570" h="5238" extrusionOk="0">
                  <a:moveTo>
                    <a:pt x="2569" y="1"/>
                  </a:moveTo>
                  <a:lnTo>
                    <a:pt x="2569" y="1"/>
                  </a:lnTo>
                  <a:cubicBezTo>
                    <a:pt x="2069" y="234"/>
                    <a:pt x="1602" y="501"/>
                    <a:pt x="1269" y="834"/>
                  </a:cubicBezTo>
                  <a:cubicBezTo>
                    <a:pt x="835" y="1235"/>
                    <a:pt x="535" y="1635"/>
                    <a:pt x="335" y="2135"/>
                  </a:cubicBezTo>
                  <a:cubicBezTo>
                    <a:pt x="134" y="2602"/>
                    <a:pt x="1" y="3136"/>
                    <a:pt x="34" y="3670"/>
                  </a:cubicBezTo>
                  <a:cubicBezTo>
                    <a:pt x="34" y="3937"/>
                    <a:pt x="101" y="4204"/>
                    <a:pt x="134" y="4470"/>
                  </a:cubicBezTo>
                  <a:cubicBezTo>
                    <a:pt x="201" y="4737"/>
                    <a:pt x="268" y="4971"/>
                    <a:pt x="335" y="5238"/>
                  </a:cubicBezTo>
                  <a:lnTo>
                    <a:pt x="368" y="5238"/>
                  </a:lnTo>
                  <a:cubicBezTo>
                    <a:pt x="368" y="4671"/>
                    <a:pt x="335" y="4170"/>
                    <a:pt x="368" y="3670"/>
                  </a:cubicBezTo>
                  <a:cubicBezTo>
                    <a:pt x="368" y="3570"/>
                    <a:pt x="435" y="3436"/>
                    <a:pt x="435" y="3303"/>
                  </a:cubicBezTo>
                  <a:lnTo>
                    <a:pt x="501" y="2969"/>
                  </a:lnTo>
                  <a:cubicBezTo>
                    <a:pt x="501" y="2836"/>
                    <a:pt x="535" y="2769"/>
                    <a:pt x="601" y="2636"/>
                  </a:cubicBezTo>
                  <a:cubicBezTo>
                    <a:pt x="635" y="2502"/>
                    <a:pt x="668" y="2436"/>
                    <a:pt x="701" y="2302"/>
                  </a:cubicBezTo>
                  <a:cubicBezTo>
                    <a:pt x="902" y="1902"/>
                    <a:pt x="1135" y="1468"/>
                    <a:pt x="1469" y="1101"/>
                  </a:cubicBezTo>
                  <a:cubicBezTo>
                    <a:pt x="1769" y="701"/>
                    <a:pt x="2136" y="334"/>
                    <a:pt x="2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2542931" y="3713290"/>
              <a:ext cx="113333" cy="439916"/>
            </a:xfrm>
            <a:custGeom>
              <a:avLst/>
              <a:gdLst/>
              <a:ahLst/>
              <a:cxnLst/>
              <a:rect l="l" t="t" r="r" b="b"/>
              <a:pathLst>
                <a:path w="4004" h="15542" extrusionOk="0">
                  <a:moveTo>
                    <a:pt x="1989" y="1"/>
                  </a:moveTo>
                  <a:cubicBezTo>
                    <a:pt x="993" y="1"/>
                    <a:pt x="0" y="643"/>
                    <a:pt x="0" y="1927"/>
                  </a:cubicBezTo>
                  <a:lnTo>
                    <a:pt x="0" y="13602"/>
                  </a:lnTo>
                  <a:cubicBezTo>
                    <a:pt x="0" y="14891"/>
                    <a:pt x="1007" y="15541"/>
                    <a:pt x="2011" y="15541"/>
                  </a:cubicBezTo>
                  <a:cubicBezTo>
                    <a:pt x="3009" y="15541"/>
                    <a:pt x="4003" y="14899"/>
                    <a:pt x="4003" y="13602"/>
                  </a:cubicBezTo>
                  <a:lnTo>
                    <a:pt x="4003" y="1927"/>
                  </a:lnTo>
                  <a:cubicBezTo>
                    <a:pt x="3986" y="643"/>
                    <a:pt x="2986" y="1"/>
                    <a:pt x="19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2662270" y="4129501"/>
              <a:ext cx="680396" cy="318063"/>
            </a:xfrm>
            <a:custGeom>
              <a:avLst/>
              <a:gdLst/>
              <a:ahLst/>
              <a:cxnLst/>
              <a:rect l="l" t="t" r="r" b="b"/>
              <a:pathLst>
                <a:path w="24038" h="11237" extrusionOk="0">
                  <a:moveTo>
                    <a:pt x="16971" y="0"/>
                  </a:moveTo>
                  <a:cubicBezTo>
                    <a:pt x="16636" y="0"/>
                    <a:pt x="16268" y="11"/>
                    <a:pt x="15865" y="33"/>
                  </a:cubicBezTo>
                  <a:cubicBezTo>
                    <a:pt x="12062" y="233"/>
                    <a:pt x="11896" y="1300"/>
                    <a:pt x="12196" y="2234"/>
                  </a:cubicBezTo>
                  <a:cubicBezTo>
                    <a:pt x="12396" y="2968"/>
                    <a:pt x="13530" y="3135"/>
                    <a:pt x="13530" y="3135"/>
                  </a:cubicBezTo>
                  <a:lnTo>
                    <a:pt x="12529" y="3869"/>
                  </a:lnTo>
                  <a:cubicBezTo>
                    <a:pt x="12529" y="3869"/>
                    <a:pt x="9248" y="1815"/>
                    <a:pt x="6223" y="1815"/>
                  </a:cubicBezTo>
                  <a:cubicBezTo>
                    <a:pt x="4387" y="1815"/>
                    <a:pt x="2645" y="2571"/>
                    <a:pt x="1788" y="5003"/>
                  </a:cubicBezTo>
                  <a:cubicBezTo>
                    <a:pt x="1" y="10126"/>
                    <a:pt x="5108" y="11237"/>
                    <a:pt x="9870" y="11237"/>
                  </a:cubicBezTo>
                  <a:cubicBezTo>
                    <a:pt x="11060" y="11237"/>
                    <a:pt x="12229" y="11167"/>
                    <a:pt x="13263" y="11074"/>
                  </a:cubicBezTo>
                  <a:cubicBezTo>
                    <a:pt x="18367" y="10640"/>
                    <a:pt x="24038" y="11174"/>
                    <a:pt x="19568" y="2568"/>
                  </a:cubicBezTo>
                  <a:cubicBezTo>
                    <a:pt x="19568" y="2568"/>
                    <a:pt x="22283" y="0"/>
                    <a:pt x="16971" y="0"/>
                  </a:cubicBezTo>
                  <a:close/>
                </a:path>
              </a:pathLst>
            </a:custGeom>
            <a:solidFill>
              <a:srgbClr val="FF84EF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3134953" y="4202162"/>
              <a:ext cx="81207" cy="21738"/>
            </a:xfrm>
            <a:custGeom>
              <a:avLst/>
              <a:gdLst/>
              <a:ahLst/>
              <a:cxnLst/>
              <a:rect l="l" t="t" r="r" b="b"/>
              <a:pathLst>
                <a:path w="2869" h="768" extrusionOk="0">
                  <a:moveTo>
                    <a:pt x="2869" y="1"/>
                  </a:moveTo>
                  <a:lnTo>
                    <a:pt x="0" y="768"/>
                  </a:lnTo>
                  <a:cubicBezTo>
                    <a:pt x="1768" y="735"/>
                    <a:pt x="2869" y="1"/>
                    <a:pt x="2869" y="1"/>
                  </a:cubicBezTo>
                  <a:close/>
                </a:path>
              </a:pathLst>
            </a:custGeom>
            <a:solidFill>
              <a:srgbClr val="FF9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3134953" y="4202162"/>
              <a:ext cx="81207" cy="21738"/>
            </a:xfrm>
            <a:custGeom>
              <a:avLst/>
              <a:gdLst/>
              <a:ahLst/>
              <a:cxnLst/>
              <a:rect l="l" t="t" r="r" b="b"/>
              <a:pathLst>
                <a:path w="2869" h="768" fill="none" extrusionOk="0">
                  <a:moveTo>
                    <a:pt x="2869" y="1"/>
                  </a:moveTo>
                  <a:cubicBezTo>
                    <a:pt x="2869" y="1"/>
                    <a:pt x="1768" y="735"/>
                    <a:pt x="0" y="768"/>
                  </a:cubicBez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3045251" y="4218212"/>
              <a:ext cx="44382" cy="4812"/>
            </a:xfrm>
            <a:custGeom>
              <a:avLst/>
              <a:gdLst/>
              <a:ahLst/>
              <a:cxnLst/>
              <a:rect l="l" t="t" r="r" b="b"/>
              <a:pathLst>
                <a:path w="1568" h="170" extrusionOk="0">
                  <a:moveTo>
                    <a:pt x="0" y="1"/>
                  </a:moveTo>
                  <a:lnTo>
                    <a:pt x="0" y="1"/>
                  </a:lnTo>
                  <a:cubicBezTo>
                    <a:pt x="801" y="151"/>
                    <a:pt x="1282" y="170"/>
                    <a:pt x="1473" y="170"/>
                  </a:cubicBezTo>
                  <a:cubicBezTo>
                    <a:pt x="1537" y="170"/>
                    <a:pt x="1568" y="168"/>
                    <a:pt x="1568" y="1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3045251" y="4218212"/>
              <a:ext cx="44382" cy="5689"/>
            </a:xfrm>
            <a:custGeom>
              <a:avLst/>
              <a:gdLst/>
              <a:ahLst/>
              <a:cxnLst/>
              <a:rect l="l" t="t" r="r" b="b"/>
              <a:pathLst>
                <a:path w="1568" h="201" fill="none" extrusionOk="0">
                  <a:moveTo>
                    <a:pt x="1568" y="168"/>
                  </a:moveTo>
                  <a:cubicBezTo>
                    <a:pt x="1568" y="168"/>
                    <a:pt x="1068" y="201"/>
                    <a:pt x="0" y="1"/>
                  </a:cubicBez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015020" y="4238988"/>
              <a:ext cx="74612" cy="55733"/>
            </a:xfrm>
            <a:custGeom>
              <a:avLst/>
              <a:gdLst/>
              <a:ahLst/>
              <a:cxnLst/>
              <a:rect l="l" t="t" r="r" b="b"/>
              <a:pathLst>
                <a:path w="2636" h="1969" extrusionOk="0">
                  <a:moveTo>
                    <a:pt x="1" y="1"/>
                  </a:moveTo>
                  <a:lnTo>
                    <a:pt x="1302" y="1001"/>
                  </a:lnTo>
                  <a:lnTo>
                    <a:pt x="2603" y="1969"/>
                  </a:lnTo>
                  <a:lnTo>
                    <a:pt x="2636" y="1935"/>
                  </a:lnTo>
                  <a:cubicBezTo>
                    <a:pt x="2503" y="1635"/>
                    <a:pt x="2302" y="1435"/>
                    <a:pt x="2136" y="1201"/>
                  </a:cubicBezTo>
                  <a:cubicBezTo>
                    <a:pt x="1969" y="1001"/>
                    <a:pt x="1769" y="835"/>
                    <a:pt x="1569" y="668"/>
                  </a:cubicBezTo>
                  <a:cubicBezTo>
                    <a:pt x="1302" y="501"/>
                    <a:pt x="1102" y="368"/>
                    <a:pt x="835" y="267"/>
                  </a:cubicBezTo>
                  <a:cubicBezTo>
                    <a:pt x="601" y="134"/>
                    <a:pt x="301" y="34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015020" y="4238988"/>
              <a:ext cx="18908" cy="74612"/>
            </a:xfrm>
            <a:custGeom>
              <a:avLst/>
              <a:gdLst/>
              <a:ahLst/>
              <a:cxnLst/>
              <a:rect l="l" t="t" r="r" b="b"/>
              <a:pathLst>
                <a:path w="668" h="2636" extrusionOk="0">
                  <a:moveTo>
                    <a:pt x="1" y="1"/>
                  </a:moveTo>
                  <a:lnTo>
                    <a:pt x="234" y="1302"/>
                  </a:lnTo>
                  <a:lnTo>
                    <a:pt x="468" y="2636"/>
                  </a:lnTo>
                  <a:lnTo>
                    <a:pt x="501" y="2636"/>
                  </a:lnTo>
                  <a:cubicBezTo>
                    <a:pt x="635" y="2369"/>
                    <a:pt x="668" y="2169"/>
                    <a:pt x="668" y="1935"/>
                  </a:cubicBezTo>
                  <a:cubicBezTo>
                    <a:pt x="668" y="1702"/>
                    <a:pt x="668" y="1468"/>
                    <a:pt x="635" y="1235"/>
                  </a:cubicBezTo>
                  <a:cubicBezTo>
                    <a:pt x="601" y="1035"/>
                    <a:pt x="501" y="835"/>
                    <a:pt x="434" y="634"/>
                  </a:cubicBezTo>
                  <a:cubicBezTo>
                    <a:pt x="301" y="401"/>
                    <a:pt x="168" y="2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2741215" y="4214447"/>
              <a:ext cx="72716" cy="147328"/>
            </a:xfrm>
            <a:custGeom>
              <a:avLst/>
              <a:gdLst/>
              <a:ahLst/>
              <a:cxnLst/>
              <a:rect l="l" t="t" r="r" b="b"/>
              <a:pathLst>
                <a:path w="2569" h="5205" extrusionOk="0">
                  <a:moveTo>
                    <a:pt x="2569" y="0"/>
                  </a:moveTo>
                  <a:lnTo>
                    <a:pt x="2569" y="0"/>
                  </a:lnTo>
                  <a:cubicBezTo>
                    <a:pt x="2068" y="167"/>
                    <a:pt x="1601" y="501"/>
                    <a:pt x="1268" y="834"/>
                  </a:cubicBezTo>
                  <a:cubicBezTo>
                    <a:pt x="834" y="1201"/>
                    <a:pt x="534" y="1635"/>
                    <a:pt x="334" y="2135"/>
                  </a:cubicBezTo>
                  <a:cubicBezTo>
                    <a:pt x="134" y="2569"/>
                    <a:pt x="0" y="3136"/>
                    <a:pt x="34" y="3670"/>
                  </a:cubicBezTo>
                  <a:cubicBezTo>
                    <a:pt x="34" y="3903"/>
                    <a:pt x="100" y="4203"/>
                    <a:pt x="134" y="4470"/>
                  </a:cubicBezTo>
                  <a:cubicBezTo>
                    <a:pt x="200" y="4704"/>
                    <a:pt x="267" y="4971"/>
                    <a:pt x="334" y="5204"/>
                  </a:cubicBezTo>
                  <a:lnTo>
                    <a:pt x="367" y="5204"/>
                  </a:lnTo>
                  <a:cubicBezTo>
                    <a:pt x="367" y="4670"/>
                    <a:pt x="334" y="4170"/>
                    <a:pt x="367" y="3670"/>
                  </a:cubicBezTo>
                  <a:cubicBezTo>
                    <a:pt x="367" y="3536"/>
                    <a:pt x="434" y="3403"/>
                    <a:pt x="434" y="3303"/>
                  </a:cubicBezTo>
                  <a:lnTo>
                    <a:pt x="501" y="2969"/>
                  </a:lnTo>
                  <a:cubicBezTo>
                    <a:pt x="501" y="2836"/>
                    <a:pt x="534" y="2736"/>
                    <a:pt x="601" y="2636"/>
                  </a:cubicBezTo>
                  <a:cubicBezTo>
                    <a:pt x="634" y="2502"/>
                    <a:pt x="667" y="2402"/>
                    <a:pt x="701" y="2302"/>
                  </a:cubicBezTo>
                  <a:cubicBezTo>
                    <a:pt x="901" y="1868"/>
                    <a:pt x="1134" y="1468"/>
                    <a:pt x="1468" y="1068"/>
                  </a:cubicBezTo>
                  <a:cubicBezTo>
                    <a:pt x="1768" y="701"/>
                    <a:pt x="2135" y="334"/>
                    <a:pt x="2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3056573" y="3743521"/>
              <a:ext cx="113333" cy="439180"/>
            </a:xfrm>
            <a:custGeom>
              <a:avLst/>
              <a:gdLst/>
              <a:ahLst/>
              <a:cxnLst/>
              <a:rect l="l" t="t" r="r" b="b"/>
              <a:pathLst>
                <a:path w="4004" h="15516" extrusionOk="0">
                  <a:moveTo>
                    <a:pt x="2002" y="0"/>
                  </a:moveTo>
                  <a:cubicBezTo>
                    <a:pt x="1001" y="0"/>
                    <a:pt x="0" y="643"/>
                    <a:pt x="0" y="1927"/>
                  </a:cubicBezTo>
                  <a:lnTo>
                    <a:pt x="0" y="13602"/>
                  </a:lnTo>
                  <a:cubicBezTo>
                    <a:pt x="0" y="14874"/>
                    <a:pt x="1008" y="15516"/>
                    <a:pt x="2012" y="15516"/>
                  </a:cubicBezTo>
                  <a:cubicBezTo>
                    <a:pt x="3009" y="15516"/>
                    <a:pt x="4003" y="14882"/>
                    <a:pt x="4003" y="13602"/>
                  </a:cubicBezTo>
                  <a:lnTo>
                    <a:pt x="4003" y="1927"/>
                  </a:lnTo>
                  <a:cubicBezTo>
                    <a:pt x="4003" y="643"/>
                    <a:pt x="3003" y="0"/>
                    <a:pt x="20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3569281" y="2771664"/>
              <a:ext cx="467853" cy="604906"/>
            </a:xfrm>
            <a:custGeom>
              <a:avLst/>
              <a:gdLst/>
              <a:ahLst/>
              <a:cxnLst/>
              <a:rect l="l" t="t" r="r" b="b"/>
              <a:pathLst>
                <a:path w="16529" h="21371" extrusionOk="0">
                  <a:moveTo>
                    <a:pt x="2680" y="1"/>
                  </a:moveTo>
                  <a:cubicBezTo>
                    <a:pt x="2643" y="1"/>
                    <a:pt x="2606" y="1"/>
                    <a:pt x="2569" y="1"/>
                  </a:cubicBezTo>
                  <a:cubicBezTo>
                    <a:pt x="44" y="101"/>
                    <a:pt x="1" y="4005"/>
                    <a:pt x="2537" y="4005"/>
                  </a:cubicBezTo>
                  <a:cubicBezTo>
                    <a:pt x="2547" y="4005"/>
                    <a:pt x="2558" y="4004"/>
                    <a:pt x="2569" y="4004"/>
                  </a:cubicBezTo>
                  <a:cubicBezTo>
                    <a:pt x="2596" y="4004"/>
                    <a:pt x="2623" y="4003"/>
                    <a:pt x="2649" y="4003"/>
                  </a:cubicBezTo>
                  <a:cubicBezTo>
                    <a:pt x="5125" y="4003"/>
                    <a:pt x="7619" y="7027"/>
                    <a:pt x="8840" y="8941"/>
                  </a:cubicBezTo>
                  <a:cubicBezTo>
                    <a:pt x="10775" y="12010"/>
                    <a:pt x="11942" y="15913"/>
                    <a:pt x="12376" y="19482"/>
                  </a:cubicBezTo>
                  <a:cubicBezTo>
                    <a:pt x="12543" y="20737"/>
                    <a:pt x="13626" y="21371"/>
                    <a:pt x="14625" y="21371"/>
                  </a:cubicBezTo>
                  <a:cubicBezTo>
                    <a:pt x="15618" y="21371"/>
                    <a:pt x="16528" y="20745"/>
                    <a:pt x="16379" y="19482"/>
                  </a:cubicBezTo>
                  <a:cubicBezTo>
                    <a:pt x="15845" y="14946"/>
                    <a:pt x="14511" y="9975"/>
                    <a:pt x="11776" y="6239"/>
                  </a:cubicBezTo>
                  <a:cubicBezTo>
                    <a:pt x="9727" y="3365"/>
                    <a:pt x="6469" y="1"/>
                    <a:pt x="26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3762838" y="3259574"/>
              <a:ext cx="421122" cy="448068"/>
            </a:xfrm>
            <a:custGeom>
              <a:avLst/>
              <a:gdLst/>
              <a:ahLst/>
              <a:cxnLst/>
              <a:rect l="l" t="t" r="r" b="b"/>
              <a:pathLst>
                <a:path w="14878" h="15830" extrusionOk="0">
                  <a:moveTo>
                    <a:pt x="9933" y="0"/>
                  </a:moveTo>
                  <a:cubicBezTo>
                    <a:pt x="9869" y="0"/>
                    <a:pt x="9805" y="3"/>
                    <a:pt x="9741" y="10"/>
                  </a:cubicBezTo>
                  <a:cubicBezTo>
                    <a:pt x="8407" y="110"/>
                    <a:pt x="5438" y="444"/>
                    <a:pt x="4170" y="1044"/>
                  </a:cubicBezTo>
                  <a:cubicBezTo>
                    <a:pt x="2436" y="1778"/>
                    <a:pt x="4437" y="3613"/>
                    <a:pt x="4437" y="3613"/>
                  </a:cubicBezTo>
                  <a:cubicBezTo>
                    <a:pt x="2169" y="3913"/>
                    <a:pt x="401" y="5447"/>
                    <a:pt x="201" y="7249"/>
                  </a:cubicBezTo>
                  <a:cubicBezTo>
                    <a:pt x="1" y="8750"/>
                    <a:pt x="901" y="10017"/>
                    <a:pt x="1035" y="10184"/>
                  </a:cubicBezTo>
                  <a:cubicBezTo>
                    <a:pt x="1902" y="11352"/>
                    <a:pt x="3503" y="11418"/>
                    <a:pt x="3503" y="11752"/>
                  </a:cubicBezTo>
                  <a:cubicBezTo>
                    <a:pt x="3554" y="14663"/>
                    <a:pt x="4427" y="15384"/>
                    <a:pt x="5281" y="15384"/>
                  </a:cubicBezTo>
                  <a:cubicBezTo>
                    <a:pt x="6120" y="15384"/>
                    <a:pt x="6939" y="14687"/>
                    <a:pt x="6939" y="14687"/>
                  </a:cubicBezTo>
                  <a:cubicBezTo>
                    <a:pt x="7498" y="15557"/>
                    <a:pt x="8126" y="15830"/>
                    <a:pt x="8695" y="15830"/>
                  </a:cubicBezTo>
                  <a:cubicBezTo>
                    <a:pt x="9653" y="15830"/>
                    <a:pt x="10441" y="15054"/>
                    <a:pt x="10441" y="15054"/>
                  </a:cubicBezTo>
                  <a:cubicBezTo>
                    <a:pt x="10441" y="15054"/>
                    <a:pt x="10942" y="15221"/>
                    <a:pt x="11042" y="15254"/>
                  </a:cubicBezTo>
                  <a:cubicBezTo>
                    <a:pt x="11198" y="15343"/>
                    <a:pt x="11383" y="15373"/>
                    <a:pt x="11568" y="15373"/>
                  </a:cubicBezTo>
                  <a:cubicBezTo>
                    <a:pt x="11661" y="15373"/>
                    <a:pt x="11753" y="15366"/>
                    <a:pt x="11842" y="15354"/>
                  </a:cubicBezTo>
                  <a:cubicBezTo>
                    <a:pt x="12376" y="15254"/>
                    <a:pt x="12877" y="14954"/>
                    <a:pt x="13243" y="14621"/>
                  </a:cubicBezTo>
                  <a:cubicBezTo>
                    <a:pt x="13944" y="14020"/>
                    <a:pt x="14278" y="13120"/>
                    <a:pt x="14511" y="12219"/>
                  </a:cubicBezTo>
                  <a:cubicBezTo>
                    <a:pt x="14878" y="10451"/>
                    <a:pt x="14745" y="8516"/>
                    <a:pt x="14244" y="6748"/>
                  </a:cubicBezTo>
                  <a:cubicBezTo>
                    <a:pt x="13577" y="4413"/>
                    <a:pt x="12076" y="3413"/>
                    <a:pt x="11242" y="2612"/>
                  </a:cubicBezTo>
                  <a:cubicBezTo>
                    <a:pt x="11509" y="2078"/>
                    <a:pt x="11542" y="1078"/>
                    <a:pt x="11342" y="744"/>
                  </a:cubicBezTo>
                  <a:cubicBezTo>
                    <a:pt x="11042" y="264"/>
                    <a:pt x="10500" y="0"/>
                    <a:pt x="9933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3959225" y="3611106"/>
              <a:ext cx="3821" cy="62328"/>
            </a:xfrm>
            <a:custGeom>
              <a:avLst/>
              <a:gdLst/>
              <a:ahLst/>
              <a:cxnLst/>
              <a:rect l="l" t="t" r="r" b="b"/>
              <a:pathLst>
                <a:path w="135" h="2202" fill="none" extrusionOk="0">
                  <a:moveTo>
                    <a:pt x="1" y="2202"/>
                  </a:moveTo>
                  <a:lnTo>
                    <a:pt x="134" y="0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4057447" y="3620532"/>
              <a:ext cx="962" cy="65186"/>
            </a:xfrm>
            <a:custGeom>
              <a:avLst/>
              <a:gdLst/>
              <a:ahLst/>
              <a:cxnLst/>
              <a:rect l="l" t="t" r="r" b="b"/>
              <a:pathLst>
                <a:path w="34" h="2303" fill="none" extrusionOk="0">
                  <a:moveTo>
                    <a:pt x="33" y="2302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3861994" y="3501562"/>
              <a:ext cx="962" cy="90661"/>
            </a:xfrm>
            <a:custGeom>
              <a:avLst/>
              <a:gdLst/>
              <a:ahLst/>
              <a:cxnLst/>
              <a:rect l="l" t="t" r="r" b="b"/>
              <a:pathLst>
                <a:path w="34" h="3203" fill="none" extrusionOk="0">
                  <a:moveTo>
                    <a:pt x="0" y="3203"/>
                  </a:moveTo>
                  <a:lnTo>
                    <a:pt x="34" y="1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3888431" y="3351427"/>
              <a:ext cx="62328" cy="10416"/>
            </a:xfrm>
            <a:custGeom>
              <a:avLst/>
              <a:gdLst/>
              <a:ahLst/>
              <a:cxnLst/>
              <a:rect l="l" t="t" r="r" b="b"/>
              <a:pathLst>
                <a:path w="2202" h="368" fill="none" extrusionOk="0">
                  <a:moveTo>
                    <a:pt x="0" y="368"/>
                  </a:moveTo>
                  <a:lnTo>
                    <a:pt x="2202" y="1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4034774" y="3333509"/>
              <a:ext cx="46279" cy="8520"/>
            </a:xfrm>
            <a:custGeom>
              <a:avLst/>
              <a:gdLst/>
              <a:ahLst/>
              <a:cxnLst/>
              <a:rect l="l" t="t" r="r" b="b"/>
              <a:pathLst>
                <a:path w="1635" h="301" fill="none" extrusionOk="0">
                  <a:moveTo>
                    <a:pt x="1" y="300"/>
                  </a:moveTo>
                  <a:lnTo>
                    <a:pt x="1635" y="0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3899754" y="3573317"/>
              <a:ext cx="34023" cy="26465"/>
            </a:xfrm>
            <a:custGeom>
              <a:avLst/>
              <a:gdLst/>
              <a:ahLst/>
              <a:cxnLst/>
              <a:rect l="l" t="t" r="r" b="b"/>
              <a:pathLst>
                <a:path w="1202" h="935" extrusionOk="0">
                  <a:moveTo>
                    <a:pt x="601" y="1"/>
                  </a:moveTo>
                  <a:cubicBezTo>
                    <a:pt x="0" y="1"/>
                    <a:pt x="0" y="935"/>
                    <a:pt x="601" y="935"/>
                  </a:cubicBezTo>
                  <a:cubicBezTo>
                    <a:pt x="1201" y="935"/>
                    <a:pt x="1201" y="1"/>
                    <a:pt x="6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4003609" y="3569552"/>
              <a:ext cx="33089" cy="26465"/>
            </a:xfrm>
            <a:custGeom>
              <a:avLst/>
              <a:gdLst/>
              <a:ahLst/>
              <a:cxnLst/>
              <a:rect l="l" t="t" r="r" b="b"/>
              <a:pathLst>
                <a:path w="1169" h="935" extrusionOk="0">
                  <a:moveTo>
                    <a:pt x="568" y="0"/>
                  </a:moveTo>
                  <a:cubicBezTo>
                    <a:pt x="1" y="0"/>
                    <a:pt x="1" y="934"/>
                    <a:pt x="568" y="934"/>
                  </a:cubicBezTo>
                  <a:cubicBezTo>
                    <a:pt x="1168" y="934"/>
                    <a:pt x="1168" y="0"/>
                    <a:pt x="5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4105596" y="3564825"/>
              <a:ext cx="34023" cy="26465"/>
            </a:xfrm>
            <a:custGeom>
              <a:avLst/>
              <a:gdLst/>
              <a:ahLst/>
              <a:cxnLst/>
              <a:rect l="l" t="t" r="r" b="b"/>
              <a:pathLst>
                <a:path w="1202" h="935" extrusionOk="0">
                  <a:moveTo>
                    <a:pt x="634" y="1"/>
                  </a:moveTo>
                  <a:cubicBezTo>
                    <a:pt x="67" y="67"/>
                    <a:pt x="0" y="935"/>
                    <a:pt x="634" y="935"/>
                  </a:cubicBezTo>
                  <a:cubicBezTo>
                    <a:pt x="1201" y="935"/>
                    <a:pt x="1201" y="1"/>
                    <a:pt x="6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1847990" y="2479547"/>
              <a:ext cx="518038" cy="574592"/>
            </a:xfrm>
            <a:custGeom>
              <a:avLst/>
              <a:gdLst/>
              <a:ahLst/>
              <a:cxnLst/>
              <a:rect l="l" t="t" r="r" b="b"/>
              <a:pathLst>
                <a:path w="18302" h="20300" extrusionOk="0">
                  <a:moveTo>
                    <a:pt x="2062" y="1"/>
                  </a:moveTo>
                  <a:cubicBezTo>
                    <a:pt x="1230" y="1"/>
                    <a:pt x="320" y="573"/>
                    <a:pt x="267" y="1649"/>
                  </a:cubicBezTo>
                  <a:cubicBezTo>
                    <a:pt x="0" y="6085"/>
                    <a:pt x="1134" y="11122"/>
                    <a:pt x="4137" y="14458"/>
                  </a:cubicBezTo>
                  <a:cubicBezTo>
                    <a:pt x="7005" y="17660"/>
                    <a:pt x="11976" y="20095"/>
                    <a:pt x="16279" y="20295"/>
                  </a:cubicBezTo>
                  <a:cubicBezTo>
                    <a:pt x="16320" y="20298"/>
                    <a:pt x="16361" y="20299"/>
                    <a:pt x="16400" y="20299"/>
                  </a:cubicBezTo>
                  <a:cubicBezTo>
                    <a:pt x="18302" y="20299"/>
                    <a:pt x="18005" y="17224"/>
                    <a:pt x="16012" y="17126"/>
                  </a:cubicBezTo>
                  <a:cubicBezTo>
                    <a:pt x="12643" y="16960"/>
                    <a:pt x="8206" y="14558"/>
                    <a:pt x="6105" y="11923"/>
                  </a:cubicBezTo>
                  <a:cubicBezTo>
                    <a:pt x="3836" y="9121"/>
                    <a:pt x="3203" y="4918"/>
                    <a:pt x="3436" y="1415"/>
                  </a:cubicBezTo>
                  <a:cubicBezTo>
                    <a:pt x="3483" y="456"/>
                    <a:pt x="2804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1688400" y="2045107"/>
              <a:ext cx="481581" cy="509348"/>
            </a:xfrm>
            <a:custGeom>
              <a:avLst/>
              <a:gdLst/>
              <a:ahLst/>
              <a:cxnLst/>
              <a:rect l="l" t="t" r="r" b="b"/>
              <a:pathLst>
                <a:path w="17014" h="17995" extrusionOk="0">
                  <a:moveTo>
                    <a:pt x="8003" y="0"/>
                  </a:moveTo>
                  <a:cubicBezTo>
                    <a:pt x="5996" y="0"/>
                    <a:pt x="5838" y="7423"/>
                    <a:pt x="5838" y="7423"/>
                  </a:cubicBezTo>
                  <a:cubicBezTo>
                    <a:pt x="5775" y="3153"/>
                    <a:pt x="4932" y="1673"/>
                    <a:pt x="4163" y="1673"/>
                  </a:cubicBezTo>
                  <a:cubicBezTo>
                    <a:pt x="4121" y="1673"/>
                    <a:pt x="4079" y="1677"/>
                    <a:pt x="4037" y="1686"/>
                  </a:cubicBezTo>
                  <a:cubicBezTo>
                    <a:pt x="3470" y="1819"/>
                    <a:pt x="3170" y="2453"/>
                    <a:pt x="3003" y="3020"/>
                  </a:cubicBezTo>
                  <a:cubicBezTo>
                    <a:pt x="1" y="14028"/>
                    <a:pt x="4271" y="14862"/>
                    <a:pt x="4271" y="14862"/>
                  </a:cubicBezTo>
                  <a:cubicBezTo>
                    <a:pt x="1736" y="16796"/>
                    <a:pt x="3770" y="17597"/>
                    <a:pt x="8540" y="17964"/>
                  </a:cubicBezTo>
                  <a:cubicBezTo>
                    <a:pt x="8815" y="17985"/>
                    <a:pt x="9067" y="17994"/>
                    <a:pt x="9298" y="17994"/>
                  </a:cubicBezTo>
                  <a:cubicBezTo>
                    <a:pt x="13166" y="17994"/>
                    <a:pt x="11176" y="15262"/>
                    <a:pt x="11176" y="15262"/>
                  </a:cubicBezTo>
                  <a:cubicBezTo>
                    <a:pt x="15412" y="14328"/>
                    <a:pt x="17013" y="7557"/>
                    <a:pt x="15979" y="6823"/>
                  </a:cubicBezTo>
                  <a:cubicBezTo>
                    <a:pt x="15761" y="6648"/>
                    <a:pt x="15522" y="6574"/>
                    <a:pt x="15273" y="6574"/>
                  </a:cubicBezTo>
                  <a:cubicBezTo>
                    <a:pt x="13804" y="6574"/>
                    <a:pt x="11976" y="9158"/>
                    <a:pt x="11976" y="9158"/>
                  </a:cubicBezTo>
                  <a:lnTo>
                    <a:pt x="12610" y="5455"/>
                  </a:lnTo>
                  <a:cubicBezTo>
                    <a:pt x="12710" y="4654"/>
                    <a:pt x="12810" y="3854"/>
                    <a:pt x="12843" y="3087"/>
                  </a:cubicBezTo>
                  <a:cubicBezTo>
                    <a:pt x="12901" y="1311"/>
                    <a:pt x="12445" y="618"/>
                    <a:pt x="11881" y="618"/>
                  </a:cubicBezTo>
                  <a:cubicBezTo>
                    <a:pt x="11460" y="618"/>
                    <a:pt x="10980" y="1005"/>
                    <a:pt x="10609" y="1619"/>
                  </a:cubicBezTo>
                  <a:cubicBezTo>
                    <a:pt x="9775" y="3020"/>
                    <a:pt x="8974" y="7790"/>
                    <a:pt x="8974" y="7790"/>
                  </a:cubicBezTo>
                  <a:cubicBezTo>
                    <a:pt x="9308" y="5288"/>
                    <a:pt x="9241" y="1752"/>
                    <a:pt x="8974" y="918"/>
                  </a:cubicBezTo>
                  <a:cubicBezTo>
                    <a:pt x="8841" y="518"/>
                    <a:pt x="8607" y="118"/>
                    <a:pt x="8173" y="18"/>
                  </a:cubicBezTo>
                  <a:cubicBezTo>
                    <a:pt x="8115" y="6"/>
                    <a:pt x="8058" y="0"/>
                    <a:pt x="8003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1811163" y="2257090"/>
              <a:ext cx="175633" cy="12313"/>
            </a:xfrm>
            <a:custGeom>
              <a:avLst/>
              <a:gdLst/>
              <a:ahLst/>
              <a:cxnLst/>
              <a:rect l="l" t="t" r="r" b="b"/>
              <a:pathLst>
                <a:path w="6205" h="435" fill="none" extrusionOk="0">
                  <a:moveTo>
                    <a:pt x="6205" y="434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1904630" y="2306201"/>
              <a:ext cx="118060" cy="96322"/>
            </a:xfrm>
            <a:custGeom>
              <a:avLst/>
              <a:gdLst/>
              <a:ahLst/>
              <a:cxnLst/>
              <a:rect l="l" t="t" r="r" b="b"/>
              <a:pathLst>
                <a:path w="4171" h="3403" fill="none" extrusionOk="0">
                  <a:moveTo>
                    <a:pt x="4170" y="434"/>
                  </a:moveTo>
                  <a:cubicBezTo>
                    <a:pt x="4170" y="434"/>
                    <a:pt x="468" y="0"/>
                    <a:pt x="1" y="3403"/>
                  </a:cubicBez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1929200" y="2473319"/>
              <a:ext cx="72716" cy="7586"/>
            </a:xfrm>
            <a:custGeom>
              <a:avLst/>
              <a:gdLst/>
              <a:ahLst/>
              <a:cxnLst/>
              <a:rect l="l" t="t" r="r" b="b"/>
              <a:pathLst>
                <a:path w="2569" h="268" fill="none" extrusionOk="0">
                  <a:moveTo>
                    <a:pt x="0" y="1"/>
                  </a:moveTo>
                  <a:cubicBezTo>
                    <a:pt x="334" y="134"/>
                    <a:pt x="801" y="267"/>
                    <a:pt x="1401" y="267"/>
                  </a:cubicBezTo>
                  <a:cubicBezTo>
                    <a:pt x="1901" y="267"/>
                    <a:pt x="2268" y="201"/>
                    <a:pt x="2569" y="134"/>
                  </a:cubicBez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1810229" y="2464828"/>
              <a:ext cx="47213" cy="5689"/>
            </a:xfrm>
            <a:custGeom>
              <a:avLst/>
              <a:gdLst/>
              <a:ahLst/>
              <a:cxnLst/>
              <a:rect l="l" t="t" r="r" b="b"/>
              <a:pathLst>
                <a:path w="1668" h="201" fill="none" extrusionOk="0">
                  <a:moveTo>
                    <a:pt x="1668" y="201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2196409" y="2002167"/>
              <a:ext cx="1505033" cy="1905379"/>
            </a:xfrm>
            <a:custGeom>
              <a:avLst/>
              <a:gdLst/>
              <a:ahLst/>
              <a:cxnLst/>
              <a:rect l="l" t="t" r="r" b="b"/>
              <a:pathLst>
                <a:path w="53172" h="67316" extrusionOk="0">
                  <a:moveTo>
                    <a:pt x="15545" y="0"/>
                  </a:moveTo>
                  <a:lnTo>
                    <a:pt x="1901" y="7606"/>
                  </a:lnTo>
                  <a:lnTo>
                    <a:pt x="0" y="67315"/>
                  </a:lnTo>
                  <a:lnTo>
                    <a:pt x="41563" y="67315"/>
                  </a:lnTo>
                  <a:lnTo>
                    <a:pt x="51504" y="60010"/>
                  </a:lnTo>
                  <a:lnTo>
                    <a:pt x="53171" y="0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3475814" y="2002167"/>
              <a:ext cx="225676" cy="174698"/>
            </a:xfrm>
            <a:custGeom>
              <a:avLst/>
              <a:gdLst/>
              <a:ahLst/>
              <a:cxnLst/>
              <a:rect l="l" t="t" r="r" b="b"/>
              <a:pathLst>
                <a:path w="7973" h="6172" fill="none" extrusionOk="0">
                  <a:moveTo>
                    <a:pt x="7972" y="0"/>
                  </a:moveTo>
                  <a:lnTo>
                    <a:pt x="0" y="6171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2250219" y="2176843"/>
              <a:ext cx="1225578" cy="40618"/>
            </a:xfrm>
            <a:custGeom>
              <a:avLst/>
              <a:gdLst/>
              <a:ahLst/>
              <a:cxnLst/>
              <a:rect l="l" t="t" r="r" b="b"/>
              <a:pathLst>
                <a:path w="43299" h="1435" fill="none" extrusionOk="0">
                  <a:moveTo>
                    <a:pt x="0" y="1435"/>
                  </a:moveTo>
                  <a:lnTo>
                    <a:pt x="43298" y="0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3372893" y="2170219"/>
              <a:ext cx="102945" cy="1737333"/>
            </a:xfrm>
            <a:custGeom>
              <a:avLst/>
              <a:gdLst/>
              <a:ahLst/>
              <a:cxnLst/>
              <a:rect l="l" t="t" r="r" b="b"/>
              <a:pathLst>
                <a:path w="3637" h="61379" fill="none" extrusionOk="0">
                  <a:moveTo>
                    <a:pt x="1635" y="34059"/>
                  </a:moveTo>
                  <a:lnTo>
                    <a:pt x="0" y="61378"/>
                  </a:lnTo>
                  <a:lnTo>
                    <a:pt x="3636" y="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2367292" y="2457270"/>
              <a:ext cx="298391" cy="648666"/>
            </a:xfrm>
            <a:custGeom>
              <a:avLst/>
              <a:gdLst/>
              <a:ahLst/>
              <a:cxnLst/>
              <a:rect l="l" t="t" r="r" b="b"/>
              <a:pathLst>
                <a:path w="10542" h="22917" extrusionOk="0">
                  <a:moveTo>
                    <a:pt x="5271" y="1"/>
                  </a:moveTo>
                  <a:cubicBezTo>
                    <a:pt x="2336" y="1"/>
                    <a:pt x="1" y="5104"/>
                    <a:pt x="1" y="11442"/>
                  </a:cubicBezTo>
                  <a:cubicBezTo>
                    <a:pt x="1" y="17780"/>
                    <a:pt x="2336" y="22917"/>
                    <a:pt x="5271" y="22917"/>
                  </a:cubicBezTo>
                  <a:cubicBezTo>
                    <a:pt x="6105" y="22917"/>
                    <a:pt x="6839" y="22517"/>
                    <a:pt x="7539" y="21783"/>
                  </a:cubicBezTo>
                  <a:cubicBezTo>
                    <a:pt x="9341" y="19948"/>
                    <a:pt x="10542" y="16012"/>
                    <a:pt x="10542" y="11442"/>
                  </a:cubicBezTo>
                  <a:cubicBezTo>
                    <a:pt x="10542" y="6772"/>
                    <a:pt x="9274" y="2769"/>
                    <a:pt x="7439" y="1001"/>
                  </a:cubicBezTo>
                  <a:cubicBezTo>
                    <a:pt x="6772" y="367"/>
                    <a:pt x="6038" y="1"/>
                    <a:pt x="5271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2438114" y="2485604"/>
              <a:ext cx="227572" cy="588235"/>
            </a:xfrm>
            <a:custGeom>
              <a:avLst/>
              <a:gdLst/>
              <a:ahLst/>
              <a:cxnLst/>
              <a:rect l="l" t="t" r="r" b="b"/>
              <a:pathLst>
                <a:path w="8040" h="20782" extrusionOk="0">
                  <a:moveTo>
                    <a:pt x="4937" y="0"/>
                  </a:moveTo>
                  <a:cubicBezTo>
                    <a:pt x="2169" y="367"/>
                    <a:pt x="1" y="4870"/>
                    <a:pt x="1" y="10374"/>
                  </a:cubicBezTo>
                  <a:lnTo>
                    <a:pt x="1" y="10908"/>
                  </a:lnTo>
                  <a:lnTo>
                    <a:pt x="4437" y="11208"/>
                  </a:lnTo>
                  <a:lnTo>
                    <a:pt x="267" y="13577"/>
                  </a:lnTo>
                  <a:cubicBezTo>
                    <a:pt x="935" y="17613"/>
                    <a:pt x="2803" y="20582"/>
                    <a:pt x="5004" y="20782"/>
                  </a:cubicBezTo>
                  <a:cubicBezTo>
                    <a:pt x="6739" y="18947"/>
                    <a:pt x="8006" y="14978"/>
                    <a:pt x="8006" y="10441"/>
                  </a:cubicBezTo>
                  <a:cubicBezTo>
                    <a:pt x="8040" y="5771"/>
                    <a:pt x="6772" y="1768"/>
                    <a:pt x="4937" y="0"/>
                  </a:cubicBezTo>
                  <a:close/>
                </a:path>
              </a:pathLst>
            </a:custGeom>
            <a:solidFill>
              <a:srgbClr val="000000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2908334" y="2457270"/>
              <a:ext cx="298391" cy="648666"/>
            </a:xfrm>
            <a:custGeom>
              <a:avLst/>
              <a:gdLst/>
              <a:ahLst/>
              <a:cxnLst/>
              <a:rect l="l" t="t" r="r" b="b"/>
              <a:pathLst>
                <a:path w="10542" h="22917" extrusionOk="0">
                  <a:moveTo>
                    <a:pt x="5237" y="1"/>
                  </a:moveTo>
                  <a:cubicBezTo>
                    <a:pt x="2335" y="1"/>
                    <a:pt x="0" y="5104"/>
                    <a:pt x="0" y="11442"/>
                  </a:cubicBezTo>
                  <a:cubicBezTo>
                    <a:pt x="0" y="17780"/>
                    <a:pt x="2335" y="22917"/>
                    <a:pt x="5237" y="22917"/>
                  </a:cubicBezTo>
                  <a:cubicBezTo>
                    <a:pt x="6071" y="22917"/>
                    <a:pt x="6839" y="22517"/>
                    <a:pt x="7539" y="21783"/>
                  </a:cubicBezTo>
                  <a:cubicBezTo>
                    <a:pt x="9340" y="19948"/>
                    <a:pt x="10541" y="16012"/>
                    <a:pt x="10541" y="11442"/>
                  </a:cubicBezTo>
                  <a:cubicBezTo>
                    <a:pt x="10541" y="6772"/>
                    <a:pt x="9274" y="2769"/>
                    <a:pt x="7406" y="1001"/>
                  </a:cubicBezTo>
                  <a:cubicBezTo>
                    <a:pt x="6739" y="367"/>
                    <a:pt x="6038" y="1"/>
                    <a:pt x="52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2980090" y="2485604"/>
              <a:ext cx="226638" cy="588235"/>
            </a:xfrm>
            <a:custGeom>
              <a:avLst/>
              <a:gdLst/>
              <a:ahLst/>
              <a:cxnLst/>
              <a:rect l="l" t="t" r="r" b="b"/>
              <a:pathLst>
                <a:path w="8007" h="20782" extrusionOk="0">
                  <a:moveTo>
                    <a:pt x="4904" y="0"/>
                  </a:moveTo>
                  <a:cubicBezTo>
                    <a:pt x="2169" y="367"/>
                    <a:pt x="1" y="4870"/>
                    <a:pt x="1" y="10374"/>
                  </a:cubicBezTo>
                  <a:lnTo>
                    <a:pt x="1" y="10908"/>
                  </a:lnTo>
                  <a:lnTo>
                    <a:pt x="4404" y="11208"/>
                  </a:lnTo>
                  <a:lnTo>
                    <a:pt x="234" y="13577"/>
                  </a:lnTo>
                  <a:cubicBezTo>
                    <a:pt x="901" y="17613"/>
                    <a:pt x="2803" y="20582"/>
                    <a:pt x="5004" y="20782"/>
                  </a:cubicBezTo>
                  <a:cubicBezTo>
                    <a:pt x="6739" y="18947"/>
                    <a:pt x="8006" y="14978"/>
                    <a:pt x="8006" y="10441"/>
                  </a:cubicBezTo>
                  <a:cubicBezTo>
                    <a:pt x="8006" y="5771"/>
                    <a:pt x="6739" y="1768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2627906" y="2986959"/>
              <a:ext cx="324828" cy="423981"/>
            </a:xfrm>
            <a:custGeom>
              <a:avLst/>
              <a:gdLst/>
              <a:ahLst/>
              <a:cxnLst/>
              <a:rect l="l" t="t" r="r" b="b"/>
              <a:pathLst>
                <a:path w="11476" h="14979" extrusionOk="0">
                  <a:moveTo>
                    <a:pt x="1068" y="1"/>
                  </a:moveTo>
                  <a:cubicBezTo>
                    <a:pt x="1068" y="1"/>
                    <a:pt x="0" y="14978"/>
                    <a:pt x="5404" y="14978"/>
                  </a:cubicBezTo>
                  <a:cubicBezTo>
                    <a:pt x="11475" y="14978"/>
                    <a:pt x="10108" y="1"/>
                    <a:pt x="10108" y="1"/>
                  </a:cubicBezTo>
                  <a:lnTo>
                    <a:pt x="10108" y="1"/>
                  </a:lnTo>
                  <a:cubicBezTo>
                    <a:pt x="9341" y="384"/>
                    <a:pt x="7811" y="1073"/>
                    <a:pt x="5781" y="1073"/>
                  </a:cubicBezTo>
                  <a:cubicBezTo>
                    <a:pt x="5690" y="1073"/>
                    <a:pt x="5597" y="1071"/>
                    <a:pt x="5504" y="1068"/>
                  </a:cubicBezTo>
                  <a:cubicBezTo>
                    <a:pt x="3403" y="1068"/>
                    <a:pt x="1835" y="401"/>
                    <a:pt x="10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2735554" y="2986959"/>
              <a:ext cx="962" cy="431538"/>
            </a:xfrm>
            <a:custGeom>
              <a:avLst/>
              <a:gdLst/>
              <a:ahLst/>
              <a:cxnLst/>
              <a:rect l="l" t="t" r="r" b="b"/>
              <a:pathLst>
                <a:path w="34" h="15246" fill="none" extrusionOk="0">
                  <a:moveTo>
                    <a:pt x="33" y="1"/>
                  </a:moveTo>
                  <a:lnTo>
                    <a:pt x="0" y="15245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2826190" y="2993583"/>
              <a:ext cx="4755" cy="416395"/>
            </a:xfrm>
            <a:custGeom>
              <a:avLst/>
              <a:gdLst/>
              <a:ahLst/>
              <a:cxnLst/>
              <a:rect l="l" t="t" r="r" b="b"/>
              <a:pathLst>
                <a:path w="168" h="14711" fill="none" extrusionOk="0">
                  <a:moveTo>
                    <a:pt x="167" y="0"/>
                  </a:moveTo>
                  <a:lnTo>
                    <a:pt x="0" y="14711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2632633" y="3204151"/>
              <a:ext cx="316308" cy="28"/>
            </a:xfrm>
            <a:custGeom>
              <a:avLst/>
              <a:gdLst/>
              <a:ahLst/>
              <a:cxnLst/>
              <a:rect l="l" t="t" r="r" b="b"/>
              <a:pathLst>
                <a:path w="11175" h="1" fill="none" extrusionOk="0">
                  <a:moveTo>
                    <a:pt x="0" y="0"/>
                  </a:moveTo>
                  <a:lnTo>
                    <a:pt x="11175" y="0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2627906" y="2986959"/>
              <a:ext cx="324828" cy="423981"/>
            </a:xfrm>
            <a:custGeom>
              <a:avLst/>
              <a:gdLst/>
              <a:ahLst/>
              <a:cxnLst/>
              <a:rect l="l" t="t" r="r" b="b"/>
              <a:pathLst>
                <a:path w="11476" h="14979" fill="none" extrusionOk="0">
                  <a:moveTo>
                    <a:pt x="1068" y="1"/>
                  </a:moveTo>
                  <a:cubicBezTo>
                    <a:pt x="1068" y="1"/>
                    <a:pt x="0" y="14978"/>
                    <a:pt x="5404" y="14978"/>
                  </a:cubicBezTo>
                  <a:cubicBezTo>
                    <a:pt x="11475" y="14978"/>
                    <a:pt x="10108" y="1"/>
                    <a:pt x="10108" y="1"/>
                  </a:cubicBezTo>
                  <a:cubicBezTo>
                    <a:pt x="9307" y="401"/>
                    <a:pt x="7672" y="1135"/>
                    <a:pt x="5504" y="1068"/>
                  </a:cubicBezTo>
                  <a:cubicBezTo>
                    <a:pt x="3403" y="1068"/>
                    <a:pt x="1835" y="401"/>
                    <a:pt x="1068" y="1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2750641" y="2893493"/>
              <a:ext cx="68951" cy="68951"/>
            </a:xfrm>
            <a:custGeom>
              <a:avLst/>
              <a:gdLst/>
              <a:ahLst/>
              <a:cxnLst/>
              <a:rect l="l" t="t" r="r" b="b"/>
              <a:pathLst>
                <a:path w="2436" h="2436" extrusionOk="0">
                  <a:moveTo>
                    <a:pt x="1235" y="1"/>
                  </a:moveTo>
                  <a:cubicBezTo>
                    <a:pt x="568" y="1"/>
                    <a:pt x="1" y="534"/>
                    <a:pt x="1" y="1201"/>
                  </a:cubicBezTo>
                  <a:cubicBezTo>
                    <a:pt x="1" y="1869"/>
                    <a:pt x="568" y="2436"/>
                    <a:pt x="1235" y="2436"/>
                  </a:cubicBezTo>
                  <a:cubicBezTo>
                    <a:pt x="1902" y="2436"/>
                    <a:pt x="2436" y="1869"/>
                    <a:pt x="2436" y="1201"/>
                  </a:cubicBezTo>
                  <a:cubicBezTo>
                    <a:pt x="2436" y="534"/>
                    <a:pt x="1902" y="34"/>
                    <a:pt x="1235" y="1"/>
                  </a:cubicBezTo>
                  <a:close/>
                </a:path>
              </a:pathLst>
            </a:custGeom>
            <a:solidFill>
              <a:srgbClr val="FF84EF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2395627" y="2316589"/>
              <a:ext cx="221911" cy="57629"/>
            </a:xfrm>
            <a:custGeom>
              <a:avLst/>
              <a:gdLst/>
              <a:ahLst/>
              <a:cxnLst/>
              <a:rect l="l" t="t" r="r" b="b"/>
              <a:pathLst>
                <a:path w="7840" h="2036" extrusionOk="0">
                  <a:moveTo>
                    <a:pt x="3937" y="0"/>
                  </a:moveTo>
                  <a:cubicBezTo>
                    <a:pt x="3536" y="0"/>
                    <a:pt x="3169" y="34"/>
                    <a:pt x="2802" y="134"/>
                  </a:cubicBezTo>
                  <a:cubicBezTo>
                    <a:pt x="2436" y="200"/>
                    <a:pt x="2035" y="334"/>
                    <a:pt x="1702" y="501"/>
                  </a:cubicBezTo>
                  <a:cubicBezTo>
                    <a:pt x="1001" y="834"/>
                    <a:pt x="434" y="1335"/>
                    <a:pt x="0" y="1968"/>
                  </a:cubicBezTo>
                  <a:lnTo>
                    <a:pt x="34" y="2035"/>
                  </a:lnTo>
                  <a:cubicBezTo>
                    <a:pt x="1168" y="1301"/>
                    <a:pt x="2536" y="868"/>
                    <a:pt x="3937" y="868"/>
                  </a:cubicBezTo>
                  <a:cubicBezTo>
                    <a:pt x="3989" y="866"/>
                    <a:pt x="4042" y="866"/>
                    <a:pt x="4095" y="866"/>
                  </a:cubicBezTo>
                  <a:cubicBezTo>
                    <a:pt x="5409" y="866"/>
                    <a:pt x="6716" y="1265"/>
                    <a:pt x="7806" y="2035"/>
                  </a:cubicBezTo>
                  <a:lnTo>
                    <a:pt x="7839" y="1968"/>
                  </a:lnTo>
                  <a:cubicBezTo>
                    <a:pt x="7439" y="1301"/>
                    <a:pt x="6805" y="834"/>
                    <a:pt x="6138" y="501"/>
                  </a:cubicBezTo>
                  <a:cubicBezTo>
                    <a:pt x="5471" y="167"/>
                    <a:pt x="4670" y="0"/>
                    <a:pt x="39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2947991" y="2316589"/>
              <a:ext cx="221911" cy="57629"/>
            </a:xfrm>
            <a:custGeom>
              <a:avLst/>
              <a:gdLst/>
              <a:ahLst/>
              <a:cxnLst/>
              <a:rect l="l" t="t" r="r" b="b"/>
              <a:pathLst>
                <a:path w="7840" h="2036" extrusionOk="0">
                  <a:moveTo>
                    <a:pt x="3937" y="0"/>
                  </a:moveTo>
                  <a:cubicBezTo>
                    <a:pt x="3536" y="0"/>
                    <a:pt x="3169" y="34"/>
                    <a:pt x="2802" y="134"/>
                  </a:cubicBezTo>
                  <a:cubicBezTo>
                    <a:pt x="2435" y="200"/>
                    <a:pt x="2035" y="334"/>
                    <a:pt x="1702" y="501"/>
                  </a:cubicBezTo>
                  <a:cubicBezTo>
                    <a:pt x="1001" y="834"/>
                    <a:pt x="434" y="1335"/>
                    <a:pt x="0" y="1968"/>
                  </a:cubicBezTo>
                  <a:lnTo>
                    <a:pt x="34" y="2035"/>
                  </a:lnTo>
                  <a:cubicBezTo>
                    <a:pt x="1168" y="1301"/>
                    <a:pt x="2536" y="868"/>
                    <a:pt x="3937" y="868"/>
                  </a:cubicBezTo>
                  <a:cubicBezTo>
                    <a:pt x="3989" y="866"/>
                    <a:pt x="4042" y="866"/>
                    <a:pt x="4095" y="866"/>
                  </a:cubicBezTo>
                  <a:cubicBezTo>
                    <a:pt x="5409" y="866"/>
                    <a:pt x="6716" y="1265"/>
                    <a:pt x="7806" y="2035"/>
                  </a:cubicBezTo>
                  <a:lnTo>
                    <a:pt x="7839" y="1968"/>
                  </a:lnTo>
                  <a:cubicBezTo>
                    <a:pt x="7439" y="1301"/>
                    <a:pt x="6805" y="834"/>
                    <a:pt x="6138" y="501"/>
                  </a:cubicBezTo>
                  <a:cubicBezTo>
                    <a:pt x="5471" y="167"/>
                    <a:pt x="4670" y="0"/>
                    <a:pt x="39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2806348" y="2046522"/>
              <a:ext cx="361653" cy="89755"/>
            </a:xfrm>
            <a:custGeom>
              <a:avLst/>
              <a:gdLst/>
              <a:ahLst/>
              <a:cxnLst/>
              <a:rect l="l" t="t" r="r" b="b"/>
              <a:pathLst>
                <a:path w="12777" h="3171" extrusionOk="0">
                  <a:moveTo>
                    <a:pt x="6602" y="0"/>
                  </a:moveTo>
                  <a:cubicBezTo>
                    <a:pt x="6525" y="0"/>
                    <a:pt x="6449" y="0"/>
                    <a:pt x="6372" y="1"/>
                  </a:cubicBezTo>
                  <a:cubicBezTo>
                    <a:pt x="2870" y="1"/>
                    <a:pt x="1" y="702"/>
                    <a:pt x="1" y="1569"/>
                  </a:cubicBezTo>
                  <a:cubicBezTo>
                    <a:pt x="1" y="2436"/>
                    <a:pt x="2836" y="3170"/>
                    <a:pt x="6372" y="3170"/>
                  </a:cubicBezTo>
                  <a:cubicBezTo>
                    <a:pt x="9875" y="3170"/>
                    <a:pt x="12777" y="2436"/>
                    <a:pt x="12777" y="1569"/>
                  </a:cubicBezTo>
                  <a:cubicBezTo>
                    <a:pt x="12777" y="721"/>
                    <a:pt x="10000" y="0"/>
                    <a:pt x="66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2848835" y="2067299"/>
              <a:ext cx="276681" cy="47241"/>
            </a:xfrm>
            <a:custGeom>
              <a:avLst/>
              <a:gdLst/>
              <a:ahLst/>
              <a:cxnLst/>
              <a:rect l="l" t="t" r="r" b="b"/>
              <a:pathLst>
                <a:path w="9775" h="1669" extrusionOk="0">
                  <a:moveTo>
                    <a:pt x="4871" y="1"/>
                  </a:moveTo>
                  <a:cubicBezTo>
                    <a:pt x="2202" y="1"/>
                    <a:pt x="1" y="368"/>
                    <a:pt x="1" y="835"/>
                  </a:cubicBezTo>
                  <a:cubicBezTo>
                    <a:pt x="1" y="1302"/>
                    <a:pt x="2202" y="1669"/>
                    <a:pt x="4871" y="1669"/>
                  </a:cubicBezTo>
                  <a:cubicBezTo>
                    <a:pt x="7540" y="1669"/>
                    <a:pt x="9775" y="1302"/>
                    <a:pt x="9775" y="835"/>
                  </a:cubicBezTo>
                  <a:cubicBezTo>
                    <a:pt x="9775" y="368"/>
                    <a:pt x="7540" y="1"/>
                    <a:pt x="4871" y="1"/>
                  </a:cubicBezTo>
                  <a:close/>
                </a:path>
              </a:pathLst>
            </a:custGeom>
            <a:solidFill>
              <a:srgbClr val="000000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2937603" y="1302500"/>
              <a:ext cx="568421" cy="789370"/>
            </a:xfrm>
            <a:custGeom>
              <a:avLst/>
              <a:gdLst/>
              <a:ahLst/>
              <a:cxnLst/>
              <a:rect l="l" t="t" r="r" b="b"/>
              <a:pathLst>
                <a:path w="20082" h="27888" extrusionOk="0">
                  <a:moveTo>
                    <a:pt x="6538" y="1"/>
                  </a:moveTo>
                  <a:lnTo>
                    <a:pt x="0" y="27887"/>
                  </a:lnTo>
                  <a:lnTo>
                    <a:pt x="3870" y="27887"/>
                  </a:lnTo>
                  <a:lnTo>
                    <a:pt x="8807" y="6172"/>
                  </a:lnTo>
                  <a:lnTo>
                    <a:pt x="18080" y="11476"/>
                  </a:lnTo>
                  <a:lnTo>
                    <a:pt x="20081" y="8840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2937603" y="1989882"/>
              <a:ext cx="121825" cy="102011"/>
            </a:xfrm>
            <a:custGeom>
              <a:avLst/>
              <a:gdLst/>
              <a:ahLst/>
              <a:cxnLst/>
              <a:rect l="l" t="t" r="r" b="b"/>
              <a:pathLst>
                <a:path w="4304" h="3604" extrusionOk="0">
                  <a:moveTo>
                    <a:pt x="834" y="1"/>
                  </a:moveTo>
                  <a:lnTo>
                    <a:pt x="0" y="3603"/>
                  </a:lnTo>
                  <a:lnTo>
                    <a:pt x="3870" y="3603"/>
                  </a:lnTo>
                  <a:lnTo>
                    <a:pt x="4304" y="1835"/>
                  </a:lnTo>
                  <a:cubicBezTo>
                    <a:pt x="3136" y="1235"/>
                    <a:pt x="2002" y="601"/>
                    <a:pt x="834" y="1"/>
                  </a:cubicBezTo>
                  <a:close/>
                </a:path>
              </a:pathLst>
            </a:custGeom>
            <a:solidFill>
              <a:srgbClr val="FF5724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3000867" y="1698132"/>
              <a:ext cx="120891" cy="181294"/>
            </a:xfrm>
            <a:custGeom>
              <a:avLst/>
              <a:gdLst/>
              <a:ahLst/>
              <a:cxnLst/>
              <a:rect l="l" t="t" r="r" b="b"/>
              <a:pathLst>
                <a:path w="4271" h="6405" extrusionOk="0">
                  <a:moveTo>
                    <a:pt x="1001" y="0"/>
                  </a:moveTo>
                  <a:lnTo>
                    <a:pt x="0" y="4303"/>
                  </a:lnTo>
                  <a:cubicBezTo>
                    <a:pt x="1101" y="5071"/>
                    <a:pt x="2169" y="5804"/>
                    <a:pt x="3303" y="6405"/>
                  </a:cubicBezTo>
                  <a:lnTo>
                    <a:pt x="4270" y="2135"/>
                  </a:lnTo>
                  <a:cubicBezTo>
                    <a:pt x="3236" y="1468"/>
                    <a:pt x="2135" y="667"/>
                    <a:pt x="1001" y="0"/>
                  </a:cubicBezTo>
                  <a:close/>
                </a:path>
              </a:pathLst>
            </a:custGeom>
            <a:solidFill>
              <a:srgbClr val="FF5724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3257688" y="1390305"/>
              <a:ext cx="171868" cy="226638"/>
            </a:xfrm>
            <a:custGeom>
              <a:avLst/>
              <a:gdLst/>
              <a:ahLst/>
              <a:cxnLst/>
              <a:rect l="l" t="t" r="r" b="b"/>
              <a:pathLst>
                <a:path w="6072" h="8007" extrusionOk="0">
                  <a:moveTo>
                    <a:pt x="1" y="1"/>
                  </a:moveTo>
                  <a:lnTo>
                    <a:pt x="1869" y="5572"/>
                  </a:lnTo>
                  <a:lnTo>
                    <a:pt x="6072" y="8007"/>
                  </a:lnTo>
                  <a:lnTo>
                    <a:pt x="4370" y="2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724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3070726" y="1328938"/>
              <a:ext cx="116164" cy="257802"/>
            </a:xfrm>
            <a:custGeom>
              <a:avLst/>
              <a:gdLst/>
              <a:ahLst/>
              <a:cxnLst/>
              <a:rect l="l" t="t" r="r" b="b"/>
              <a:pathLst>
                <a:path w="4104" h="9108" extrusionOk="0">
                  <a:moveTo>
                    <a:pt x="1635" y="1"/>
                  </a:moveTo>
                  <a:lnTo>
                    <a:pt x="1" y="6839"/>
                  </a:lnTo>
                  <a:cubicBezTo>
                    <a:pt x="1035" y="7606"/>
                    <a:pt x="2136" y="8373"/>
                    <a:pt x="3203" y="9107"/>
                  </a:cubicBezTo>
                  <a:lnTo>
                    <a:pt x="4104" y="5238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FF5724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3495628" y="2372295"/>
              <a:ext cx="137874" cy="795965"/>
            </a:xfrm>
            <a:custGeom>
              <a:avLst/>
              <a:gdLst/>
              <a:ahLst/>
              <a:cxnLst/>
              <a:rect l="l" t="t" r="r" b="b"/>
              <a:pathLst>
                <a:path w="4871" h="28121" extrusionOk="0">
                  <a:moveTo>
                    <a:pt x="4871" y="0"/>
                  </a:moveTo>
                  <a:lnTo>
                    <a:pt x="1001" y="2202"/>
                  </a:lnTo>
                  <a:lnTo>
                    <a:pt x="1" y="28121"/>
                  </a:lnTo>
                  <a:lnTo>
                    <a:pt x="4270" y="26186"/>
                  </a:lnTo>
                  <a:lnTo>
                    <a:pt x="4871" y="0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3505083" y="3210746"/>
              <a:ext cx="114267" cy="51968"/>
            </a:xfrm>
            <a:custGeom>
              <a:avLst/>
              <a:gdLst/>
              <a:ahLst/>
              <a:cxnLst/>
              <a:rect l="l" t="t" r="r" b="b"/>
              <a:pathLst>
                <a:path w="4037" h="1836" fill="none" extrusionOk="0">
                  <a:moveTo>
                    <a:pt x="0" y="1835"/>
                  </a:moveTo>
                  <a:lnTo>
                    <a:pt x="4036" y="1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3507913" y="3304212"/>
              <a:ext cx="115201" cy="52902"/>
            </a:xfrm>
            <a:custGeom>
              <a:avLst/>
              <a:gdLst/>
              <a:ahLst/>
              <a:cxnLst/>
              <a:rect l="l" t="t" r="r" b="b"/>
              <a:pathLst>
                <a:path w="4070" h="1869" fill="none" extrusionOk="0">
                  <a:moveTo>
                    <a:pt x="0" y="1869"/>
                  </a:moveTo>
                  <a:lnTo>
                    <a:pt x="4070" y="1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505083" y="3408095"/>
              <a:ext cx="114267" cy="51940"/>
            </a:xfrm>
            <a:custGeom>
              <a:avLst/>
              <a:gdLst/>
              <a:ahLst/>
              <a:cxnLst/>
              <a:rect l="l" t="t" r="r" b="b"/>
              <a:pathLst>
                <a:path w="4037" h="1835" fill="none" extrusionOk="0">
                  <a:moveTo>
                    <a:pt x="0" y="1835"/>
                  </a:moveTo>
                  <a:lnTo>
                    <a:pt x="4036" y="0"/>
                  </a:ln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2196409" y="3100268"/>
              <a:ext cx="1222719" cy="807315"/>
            </a:xfrm>
            <a:custGeom>
              <a:avLst/>
              <a:gdLst/>
              <a:ahLst/>
              <a:cxnLst/>
              <a:rect l="l" t="t" r="r" b="b"/>
              <a:pathLst>
                <a:path w="43198" h="28522" extrusionOk="0">
                  <a:moveTo>
                    <a:pt x="40195" y="0"/>
                  </a:moveTo>
                  <a:cubicBezTo>
                    <a:pt x="37985" y="0"/>
                    <a:pt x="35536" y="1169"/>
                    <a:pt x="34591" y="2136"/>
                  </a:cubicBezTo>
                  <a:cubicBezTo>
                    <a:pt x="32190" y="4571"/>
                    <a:pt x="31423" y="8007"/>
                    <a:pt x="30088" y="11042"/>
                  </a:cubicBezTo>
                  <a:cubicBezTo>
                    <a:pt x="29254" y="12977"/>
                    <a:pt x="28053" y="14311"/>
                    <a:pt x="25985" y="14578"/>
                  </a:cubicBezTo>
                  <a:cubicBezTo>
                    <a:pt x="25704" y="14614"/>
                    <a:pt x="25424" y="14628"/>
                    <a:pt x="25145" y="14628"/>
                  </a:cubicBezTo>
                  <a:cubicBezTo>
                    <a:pt x="24077" y="14628"/>
                    <a:pt x="23032" y="14419"/>
                    <a:pt x="21996" y="14419"/>
                  </a:cubicBezTo>
                  <a:cubicBezTo>
                    <a:pt x="21288" y="14419"/>
                    <a:pt x="20584" y="14516"/>
                    <a:pt x="19881" y="14845"/>
                  </a:cubicBezTo>
                  <a:cubicBezTo>
                    <a:pt x="18680" y="15412"/>
                    <a:pt x="17479" y="16679"/>
                    <a:pt x="16378" y="17513"/>
                  </a:cubicBezTo>
                  <a:cubicBezTo>
                    <a:pt x="15300" y="18345"/>
                    <a:pt x="14308" y="19233"/>
                    <a:pt x="12875" y="19233"/>
                  </a:cubicBezTo>
                  <a:cubicBezTo>
                    <a:pt x="12756" y="19233"/>
                    <a:pt x="12634" y="19227"/>
                    <a:pt x="12509" y="19215"/>
                  </a:cubicBezTo>
                  <a:cubicBezTo>
                    <a:pt x="9874" y="18981"/>
                    <a:pt x="8139" y="15512"/>
                    <a:pt x="5871" y="14244"/>
                  </a:cubicBezTo>
                  <a:cubicBezTo>
                    <a:pt x="5023" y="13773"/>
                    <a:pt x="3760" y="13270"/>
                    <a:pt x="2636" y="13270"/>
                  </a:cubicBezTo>
                  <a:cubicBezTo>
                    <a:pt x="1769" y="13270"/>
                    <a:pt x="984" y="13569"/>
                    <a:pt x="534" y="14411"/>
                  </a:cubicBezTo>
                  <a:lnTo>
                    <a:pt x="1" y="28488"/>
                  </a:lnTo>
                  <a:lnTo>
                    <a:pt x="41563" y="28488"/>
                  </a:lnTo>
                  <a:lnTo>
                    <a:pt x="43198" y="1135"/>
                  </a:lnTo>
                  <a:cubicBezTo>
                    <a:pt x="42423" y="315"/>
                    <a:pt x="41341" y="0"/>
                    <a:pt x="40195" y="0"/>
                  </a:cubicBezTo>
                  <a:close/>
                  <a:moveTo>
                    <a:pt x="0" y="28488"/>
                  </a:moveTo>
                  <a:lnTo>
                    <a:pt x="0" y="28521"/>
                  </a:lnTo>
                  <a:lnTo>
                    <a:pt x="1" y="28488"/>
                  </a:lnTo>
                  <a:close/>
                </a:path>
              </a:pathLst>
            </a:custGeom>
            <a:solidFill>
              <a:srgbClr val="FFCA00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2253049" y="3175335"/>
              <a:ext cx="266293" cy="243395"/>
            </a:xfrm>
            <a:custGeom>
              <a:avLst/>
              <a:gdLst/>
              <a:ahLst/>
              <a:cxnLst/>
              <a:rect l="l" t="t" r="r" b="b"/>
              <a:pathLst>
                <a:path w="9408" h="8599" extrusionOk="0">
                  <a:moveTo>
                    <a:pt x="4704" y="1"/>
                  </a:moveTo>
                  <a:cubicBezTo>
                    <a:pt x="3603" y="1"/>
                    <a:pt x="2502" y="418"/>
                    <a:pt x="1668" y="1252"/>
                  </a:cubicBezTo>
                  <a:cubicBezTo>
                    <a:pt x="1" y="2919"/>
                    <a:pt x="1" y="5655"/>
                    <a:pt x="1668" y="7323"/>
                  </a:cubicBezTo>
                  <a:cubicBezTo>
                    <a:pt x="2502" y="8173"/>
                    <a:pt x="3603" y="8599"/>
                    <a:pt x="4704" y="8599"/>
                  </a:cubicBezTo>
                  <a:cubicBezTo>
                    <a:pt x="5805" y="8599"/>
                    <a:pt x="6905" y="8173"/>
                    <a:pt x="7739" y="7323"/>
                  </a:cubicBezTo>
                  <a:cubicBezTo>
                    <a:pt x="9407" y="5655"/>
                    <a:pt x="9407" y="2919"/>
                    <a:pt x="7739" y="1252"/>
                  </a:cubicBezTo>
                  <a:cubicBezTo>
                    <a:pt x="6905" y="418"/>
                    <a:pt x="5805" y="1"/>
                    <a:pt x="4704" y="1"/>
                  </a:cubicBezTo>
                  <a:close/>
                </a:path>
              </a:pathLst>
            </a:custGeom>
            <a:solidFill>
              <a:srgbClr val="FF5724"/>
            </a:solidFill>
            <a:ln w="91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2461721" y="3411662"/>
              <a:ext cx="194540" cy="176991"/>
            </a:xfrm>
            <a:custGeom>
              <a:avLst/>
              <a:gdLst/>
              <a:ahLst/>
              <a:cxnLst/>
              <a:rect l="l" t="t" r="r" b="b"/>
              <a:pathLst>
                <a:path w="6873" h="6253" extrusionOk="0">
                  <a:moveTo>
                    <a:pt x="3449" y="1"/>
                  </a:moveTo>
                  <a:cubicBezTo>
                    <a:pt x="2006" y="1"/>
                    <a:pt x="713" y="973"/>
                    <a:pt x="367" y="2443"/>
                  </a:cubicBezTo>
                  <a:cubicBezTo>
                    <a:pt x="0" y="4111"/>
                    <a:pt x="1068" y="5778"/>
                    <a:pt x="2736" y="6179"/>
                  </a:cubicBezTo>
                  <a:cubicBezTo>
                    <a:pt x="2967" y="6229"/>
                    <a:pt x="3197" y="6253"/>
                    <a:pt x="3424" y="6253"/>
                  </a:cubicBezTo>
                  <a:cubicBezTo>
                    <a:pt x="4866" y="6253"/>
                    <a:pt x="6155" y="5281"/>
                    <a:pt x="6472" y="3810"/>
                  </a:cubicBezTo>
                  <a:cubicBezTo>
                    <a:pt x="6872" y="2143"/>
                    <a:pt x="5805" y="475"/>
                    <a:pt x="4137" y="74"/>
                  </a:cubicBezTo>
                  <a:cubicBezTo>
                    <a:pt x="3906" y="25"/>
                    <a:pt x="3675" y="1"/>
                    <a:pt x="3449" y="1"/>
                  </a:cubicBezTo>
                  <a:close/>
                </a:path>
              </a:pathLst>
            </a:custGeom>
            <a:solidFill>
              <a:srgbClr val="FF5724"/>
            </a:solidFill>
            <a:ln w="91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>
            <a:off x="4572000" y="262657"/>
            <a:ext cx="3834941" cy="796031"/>
            <a:chOff x="4248370" y="1267579"/>
            <a:chExt cx="3475253" cy="648604"/>
          </a:xfrm>
        </p:grpSpPr>
        <p:sp>
          <p:nvSpPr>
            <p:cNvPr id="229" name="Google Shape;229;p17"/>
            <p:cNvSpPr txBox="1"/>
            <p:nvPr/>
          </p:nvSpPr>
          <p:spPr>
            <a:xfrm>
              <a:off x="4248370" y="1591883"/>
              <a:ext cx="3475200" cy="324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200" dirty="0">
                  <a:latin typeface="Catamaran"/>
                  <a:ea typeface="Catamaran"/>
                  <a:cs typeface="Catamaran"/>
                  <a:sym typeface="Catamaran"/>
                </a:rPr>
                <a:t>102022300270</a:t>
              </a:r>
              <a:endParaRPr sz="12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30" name="Google Shape;230;p17"/>
            <p:cNvSpPr txBox="1"/>
            <p:nvPr/>
          </p:nvSpPr>
          <p:spPr>
            <a:xfrm>
              <a:off x="4248423" y="1267579"/>
              <a:ext cx="3475200" cy="3243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dirty="0">
                  <a:latin typeface="Luckiest Guy"/>
                  <a:ea typeface="Luckiest Guy"/>
                  <a:cs typeface="Luckiest Guy"/>
                  <a:sym typeface="Luckiest Guy"/>
                </a:rPr>
                <a:t>Benediktus mario laksono</a:t>
              </a:r>
              <a:endParaRPr sz="1600" dirty="0">
                <a:solidFill>
                  <a:srgbClr val="000000"/>
                </a:solidFill>
                <a:latin typeface="Luckiest Guy"/>
                <a:ea typeface="Luckiest Guy"/>
                <a:cs typeface="Luckiest Guy"/>
                <a:sym typeface="Luckiest Guy"/>
              </a:endParaRPr>
            </a:p>
          </p:txBody>
        </p:sp>
      </p:grpSp>
      <p:grpSp>
        <p:nvGrpSpPr>
          <p:cNvPr id="231" name="Google Shape;231;p17"/>
          <p:cNvGrpSpPr/>
          <p:nvPr/>
        </p:nvGrpSpPr>
        <p:grpSpPr>
          <a:xfrm>
            <a:off x="4572000" y="1185116"/>
            <a:ext cx="3834941" cy="796031"/>
            <a:chOff x="4248370" y="1267579"/>
            <a:chExt cx="3475253" cy="648604"/>
          </a:xfrm>
        </p:grpSpPr>
        <p:sp>
          <p:nvSpPr>
            <p:cNvPr id="232" name="Google Shape;232;p17"/>
            <p:cNvSpPr txBox="1"/>
            <p:nvPr/>
          </p:nvSpPr>
          <p:spPr>
            <a:xfrm>
              <a:off x="4248370" y="1591883"/>
              <a:ext cx="3475200" cy="324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200" dirty="0">
                  <a:latin typeface="Catamaran"/>
                  <a:ea typeface="Catamaran"/>
                  <a:cs typeface="Catamaran"/>
                  <a:sym typeface="Catamaran"/>
                </a:rPr>
                <a:t>102022330288</a:t>
              </a:r>
              <a:endParaRPr sz="12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33" name="Google Shape;233;p17"/>
            <p:cNvSpPr txBox="1"/>
            <p:nvPr/>
          </p:nvSpPr>
          <p:spPr>
            <a:xfrm>
              <a:off x="4248423" y="1267579"/>
              <a:ext cx="3475200" cy="3243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dirty="0">
                  <a:latin typeface="Luckiest Guy"/>
                  <a:ea typeface="Luckiest Guy"/>
                  <a:cs typeface="Luckiest Guy"/>
                  <a:sym typeface="Luckiest Guy"/>
                </a:rPr>
                <a:t>Hafidz nur hilmi</a:t>
              </a:r>
              <a:endParaRPr sz="1600" dirty="0">
                <a:solidFill>
                  <a:srgbClr val="000000"/>
                </a:solidFill>
                <a:latin typeface="Luckiest Guy"/>
                <a:ea typeface="Luckiest Guy"/>
                <a:cs typeface="Luckiest Guy"/>
                <a:sym typeface="Luckiest Guy"/>
              </a:endParaRPr>
            </a:p>
          </p:txBody>
        </p:sp>
      </p:grpSp>
      <p:grpSp>
        <p:nvGrpSpPr>
          <p:cNvPr id="234" name="Google Shape;234;p17"/>
          <p:cNvGrpSpPr/>
          <p:nvPr/>
        </p:nvGrpSpPr>
        <p:grpSpPr>
          <a:xfrm>
            <a:off x="4572000" y="2107574"/>
            <a:ext cx="3834941" cy="796031"/>
            <a:chOff x="4248370" y="1267579"/>
            <a:chExt cx="3475253" cy="648604"/>
          </a:xfrm>
        </p:grpSpPr>
        <p:sp>
          <p:nvSpPr>
            <p:cNvPr id="235" name="Google Shape;235;p17"/>
            <p:cNvSpPr txBox="1"/>
            <p:nvPr/>
          </p:nvSpPr>
          <p:spPr>
            <a:xfrm>
              <a:off x="4248370" y="1591883"/>
              <a:ext cx="3475200" cy="324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200" dirty="0">
                  <a:latin typeface="Catamaran"/>
                  <a:ea typeface="Catamaran"/>
                  <a:cs typeface="Catamaran"/>
                  <a:sym typeface="Catamaran"/>
                </a:rPr>
                <a:t>102022300222</a:t>
              </a:r>
              <a:endParaRPr sz="12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36" name="Google Shape;236;p17"/>
            <p:cNvSpPr txBox="1"/>
            <p:nvPr/>
          </p:nvSpPr>
          <p:spPr>
            <a:xfrm>
              <a:off x="4248423" y="1267579"/>
              <a:ext cx="3475200" cy="324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dirty="0">
                  <a:latin typeface="Luckiest Guy"/>
                  <a:ea typeface="Luckiest Guy"/>
                  <a:cs typeface="Luckiest Guy"/>
                  <a:sym typeface="Luckiest Guy"/>
                </a:rPr>
                <a:t>Muhammad fizry alifta</a:t>
              </a:r>
              <a:endParaRPr sz="1600" dirty="0">
                <a:solidFill>
                  <a:srgbClr val="000000"/>
                </a:solidFill>
                <a:latin typeface="Luckiest Guy"/>
                <a:ea typeface="Luckiest Guy"/>
                <a:cs typeface="Luckiest Guy"/>
                <a:sym typeface="Luckiest Guy"/>
              </a:endParaRPr>
            </a:p>
          </p:txBody>
        </p:sp>
      </p:grpSp>
      <p:grpSp>
        <p:nvGrpSpPr>
          <p:cNvPr id="237" name="Google Shape;237;p17"/>
          <p:cNvGrpSpPr/>
          <p:nvPr/>
        </p:nvGrpSpPr>
        <p:grpSpPr>
          <a:xfrm>
            <a:off x="4600047" y="3030032"/>
            <a:ext cx="3834941" cy="796031"/>
            <a:chOff x="4248370" y="1267579"/>
            <a:chExt cx="3475253" cy="648604"/>
          </a:xfrm>
        </p:grpSpPr>
        <p:sp>
          <p:nvSpPr>
            <p:cNvPr id="238" name="Google Shape;238;p17"/>
            <p:cNvSpPr txBox="1"/>
            <p:nvPr/>
          </p:nvSpPr>
          <p:spPr>
            <a:xfrm>
              <a:off x="4248370" y="1591883"/>
              <a:ext cx="3475200" cy="324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200" dirty="0">
                  <a:latin typeface="Catamaran"/>
                  <a:ea typeface="Catamaran"/>
                  <a:cs typeface="Catamaran"/>
                  <a:sym typeface="Catamaran"/>
                </a:rPr>
                <a:t>102022300144</a:t>
              </a:r>
              <a:endParaRPr sz="12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39" name="Google Shape;239;p17"/>
            <p:cNvSpPr txBox="1"/>
            <p:nvPr/>
          </p:nvSpPr>
          <p:spPr>
            <a:xfrm>
              <a:off x="4248423" y="1267579"/>
              <a:ext cx="3475200" cy="32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dirty="0">
                  <a:latin typeface="Luckiest Guy"/>
                  <a:ea typeface="Luckiest Guy"/>
                  <a:cs typeface="Luckiest Guy"/>
                  <a:sym typeface="Luckiest Guy"/>
                </a:rPr>
                <a:t>Faiz dhya muhamad rahmantyo</a:t>
              </a:r>
              <a:endParaRPr sz="1600" dirty="0">
                <a:solidFill>
                  <a:srgbClr val="000000"/>
                </a:solidFill>
                <a:latin typeface="Luckiest Guy"/>
                <a:ea typeface="Luckiest Guy"/>
                <a:cs typeface="Luckiest Guy"/>
                <a:sym typeface="Luckiest Guy"/>
              </a:endParaRPr>
            </a:p>
          </p:txBody>
        </p:sp>
      </p:grpSp>
      <p:sp>
        <p:nvSpPr>
          <p:cNvPr id="240" name="Google Shape;240;p17"/>
          <p:cNvSpPr/>
          <p:nvPr/>
        </p:nvSpPr>
        <p:spPr>
          <a:xfrm>
            <a:off x="3733006" y="348598"/>
            <a:ext cx="645000" cy="645000"/>
          </a:xfrm>
          <a:prstGeom prst="ellipse">
            <a:avLst/>
          </a:prstGeom>
          <a:solidFill>
            <a:schemeClr val="accent4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01</a:t>
            </a:r>
            <a:endParaRPr sz="2000" dirty="0"/>
          </a:p>
        </p:txBody>
      </p:sp>
      <p:sp>
        <p:nvSpPr>
          <p:cNvPr id="241" name="Google Shape;241;p17"/>
          <p:cNvSpPr/>
          <p:nvPr/>
        </p:nvSpPr>
        <p:spPr>
          <a:xfrm>
            <a:off x="3693499" y="1273362"/>
            <a:ext cx="645000" cy="645000"/>
          </a:xfrm>
          <a:prstGeom prst="ellipse">
            <a:avLst/>
          </a:prstGeom>
          <a:solidFill>
            <a:schemeClr val="accent3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02</a:t>
            </a:r>
            <a:endParaRPr sz="2000"/>
          </a:p>
        </p:txBody>
      </p:sp>
      <p:sp>
        <p:nvSpPr>
          <p:cNvPr id="242" name="Google Shape;242;p17"/>
          <p:cNvSpPr/>
          <p:nvPr/>
        </p:nvSpPr>
        <p:spPr>
          <a:xfrm>
            <a:off x="3704077" y="2193642"/>
            <a:ext cx="645000" cy="645000"/>
          </a:xfrm>
          <a:prstGeom prst="ellipse">
            <a:avLst/>
          </a:prstGeom>
          <a:solidFill>
            <a:schemeClr val="accent2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03</a:t>
            </a:r>
            <a:endParaRPr sz="2000" dirty="0"/>
          </a:p>
        </p:txBody>
      </p:sp>
      <p:sp>
        <p:nvSpPr>
          <p:cNvPr id="243" name="Google Shape;243;p17"/>
          <p:cNvSpPr/>
          <p:nvPr/>
        </p:nvSpPr>
        <p:spPr>
          <a:xfrm>
            <a:off x="3745995" y="3105545"/>
            <a:ext cx="645000" cy="645000"/>
          </a:xfrm>
          <a:prstGeom prst="ellipse">
            <a:avLst/>
          </a:prstGeom>
          <a:solidFill>
            <a:schemeClr val="dk2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04</a:t>
            </a:r>
            <a:endParaRPr sz="2000" dirty="0"/>
          </a:p>
        </p:txBody>
      </p:sp>
      <p:sp>
        <p:nvSpPr>
          <p:cNvPr id="244" name="Google Shape;244;p17"/>
          <p:cNvSpPr/>
          <p:nvPr/>
        </p:nvSpPr>
        <p:spPr>
          <a:xfrm>
            <a:off x="735783" y="3134169"/>
            <a:ext cx="296700" cy="296700"/>
          </a:xfrm>
          <a:prstGeom prst="ellipse">
            <a:avLst/>
          </a:prstGeom>
          <a:solidFill>
            <a:schemeClr val="accent4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45" name="Google Shape;245;p17"/>
          <p:cNvSpPr/>
          <p:nvPr/>
        </p:nvSpPr>
        <p:spPr>
          <a:xfrm>
            <a:off x="2001387" y="4358733"/>
            <a:ext cx="296700" cy="296700"/>
          </a:xfrm>
          <a:prstGeom prst="ellipse">
            <a:avLst/>
          </a:prstGeom>
          <a:solidFill>
            <a:schemeClr val="accent3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46" name="Google Shape;246;p17"/>
          <p:cNvSpPr/>
          <p:nvPr/>
        </p:nvSpPr>
        <p:spPr>
          <a:xfrm>
            <a:off x="1103690" y="1652150"/>
            <a:ext cx="296700" cy="296700"/>
          </a:xfrm>
          <a:prstGeom prst="ellipse">
            <a:avLst/>
          </a:prstGeom>
          <a:solidFill>
            <a:schemeClr val="accent2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47" name="Google Shape;247;p17"/>
          <p:cNvSpPr/>
          <p:nvPr/>
        </p:nvSpPr>
        <p:spPr>
          <a:xfrm>
            <a:off x="3072183" y="3120040"/>
            <a:ext cx="296700" cy="296700"/>
          </a:xfrm>
          <a:prstGeom prst="ellipse">
            <a:avLst/>
          </a:prstGeom>
          <a:solidFill>
            <a:schemeClr val="dk2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cxnSp>
        <p:nvCxnSpPr>
          <p:cNvPr id="248" name="Google Shape;248;p17"/>
          <p:cNvCxnSpPr>
            <a:stCxn id="240" idx="4"/>
            <a:endCxn id="241" idx="0"/>
          </p:cNvCxnSpPr>
          <p:nvPr/>
        </p:nvCxnSpPr>
        <p:spPr>
          <a:xfrm flipH="1">
            <a:off x="4015999" y="993598"/>
            <a:ext cx="39507" cy="27976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17"/>
          <p:cNvCxnSpPr>
            <a:stCxn id="241" idx="4"/>
            <a:endCxn id="242" idx="0"/>
          </p:cNvCxnSpPr>
          <p:nvPr/>
        </p:nvCxnSpPr>
        <p:spPr>
          <a:xfrm>
            <a:off x="4015999" y="1918362"/>
            <a:ext cx="10578" cy="2752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17"/>
          <p:cNvCxnSpPr>
            <a:stCxn id="242" idx="4"/>
            <a:endCxn id="243" idx="0"/>
          </p:cNvCxnSpPr>
          <p:nvPr/>
        </p:nvCxnSpPr>
        <p:spPr>
          <a:xfrm>
            <a:off x="4026577" y="2838642"/>
            <a:ext cx="41918" cy="26690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oogle Shape;237;p17">
            <a:extLst>
              <a:ext uri="{FF2B5EF4-FFF2-40B4-BE49-F238E27FC236}">
                <a16:creationId xmlns:a16="http://schemas.microsoft.com/office/drawing/2014/main" id="{35F2980E-952C-B268-5C65-3586336A5FB0}"/>
              </a:ext>
            </a:extLst>
          </p:cNvPr>
          <p:cNvGrpSpPr/>
          <p:nvPr/>
        </p:nvGrpSpPr>
        <p:grpSpPr>
          <a:xfrm>
            <a:off x="4610654" y="3952490"/>
            <a:ext cx="3834941" cy="796031"/>
            <a:chOff x="4248370" y="1267579"/>
            <a:chExt cx="3475253" cy="648604"/>
          </a:xfrm>
        </p:grpSpPr>
        <p:sp>
          <p:nvSpPr>
            <p:cNvPr id="7" name="Google Shape;238;p17">
              <a:extLst>
                <a:ext uri="{FF2B5EF4-FFF2-40B4-BE49-F238E27FC236}">
                  <a16:creationId xmlns:a16="http://schemas.microsoft.com/office/drawing/2014/main" id="{7C0A750E-9D5C-0783-2137-019DCF79825A}"/>
                </a:ext>
              </a:extLst>
            </p:cNvPr>
            <p:cNvSpPr txBox="1"/>
            <p:nvPr/>
          </p:nvSpPr>
          <p:spPr>
            <a:xfrm>
              <a:off x="4248370" y="1591883"/>
              <a:ext cx="3475200" cy="324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200" dirty="0">
                  <a:latin typeface="Catamaran"/>
                  <a:ea typeface="Catamaran"/>
                  <a:cs typeface="Catamaran"/>
                  <a:sym typeface="Catamaran"/>
                </a:rPr>
                <a:t>102022300237</a:t>
              </a:r>
              <a:endParaRPr sz="12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8" name="Google Shape;239;p17">
              <a:extLst>
                <a:ext uri="{FF2B5EF4-FFF2-40B4-BE49-F238E27FC236}">
                  <a16:creationId xmlns:a16="http://schemas.microsoft.com/office/drawing/2014/main" id="{0C98A0B0-A4E7-F2DA-F185-9B359B08A2FC}"/>
                </a:ext>
              </a:extLst>
            </p:cNvPr>
            <p:cNvSpPr txBox="1"/>
            <p:nvPr/>
          </p:nvSpPr>
          <p:spPr>
            <a:xfrm>
              <a:off x="4248423" y="1267579"/>
              <a:ext cx="3475200" cy="3243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600" dirty="0">
                  <a:latin typeface="Luckiest Guy"/>
                  <a:ea typeface="Luckiest Guy"/>
                  <a:cs typeface="Luckiest Guy"/>
                  <a:sym typeface="Luckiest Guy"/>
                </a:rPr>
                <a:t>Berkah aryo bima sakti</a:t>
              </a:r>
              <a:endParaRPr sz="1600" dirty="0">
                <a:solidFill>
                  <a:srgbClr val="000000"/>
                </a:solidFill>
                <a:latin typeface="Luckiest Guy"/>
                <a:ea typeface="Luckiest Guy"/>
                <a:cs typeface="Luckiest Guy"/>
                <a:sym typeface="Luckiest Guy"/>
              </a:endParaRPr>
            </a:p>
          </p:txBody>
        </p:sp>
      </p:grpSp>
      <p:sp>
        <p:nvSpPr>
          <p:cNvPr id="9" name="Google Shape;243;p17">
            <a:extLst>
              <a:ext uri="{FF2B5EF4-FFF2-40B4-BE49-F238E27FC236}">
                <a16:creationId xmlns:a16="http://schemas.microsoft.com/office/drawing/2014/main" id="{A6079160-67B2-1565-E87C-EEC2ED9F5BF3}"/>
              </a:ext>
            </a:extLst>
          </p:cNvPr>
          <p:cNvSpPr/>
          <p:nvPr/>
        </p:nvSpPr>
        <p:spPr>
          <a:xfrm>
            <a:off x="3723894" y="3995217"/>
            <a:ext cx="645000" cy="645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0</a:t>
            </a:r>
            <a:r>
              <a:rPr lang="id-ID" sz="2000" dirty="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5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9" name="Google Shape;2679;p41"/>
          <p:cNvGraphicFramePr/>
          <p:nvPr>
            <p:extLst>
              <p:ext uri="{D42A27DB-BD31-4B8C-83A1-F6EECF244321}">
                <p14:modId xmlns:p14="http://schemas.microsoft.com/office/powerpoint/2010/main" val="60187734"/>
              </p:ext>
            </p:extLst>
          </p:nvPr>
        </p:nvGraphicFramePr>
        <p:xfrm>
          <a:off x="487085" y="908025"/>
          <a:ext cx="6017131" cy="3327450"/>
        </p:xfrm>
        <a:graphic>
          <a:graphicData uri="http://schemas.openxmlformats.org/drawingml/2006/table">
            <a:tbl>
              <a:tblPr>
                <a:noFill/>
                <a:tableStyleId>{ABC4240D-40ED-4CE8-BAE1-1A5C26558257}</a:tableStyleId>
              </a:tblPr>
              <a:tblGrid>
                <a:gridCol w="47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600" dirty="0">
                          <a:solidFill>
                            <a:schemeClr val="dk1"/>
                          </a:solidFill>
                          <a:latin typeface="Luckiest Guy"/>
                          <a:ea typeface="Luckiest Guy"/>
                          <a:cs typeface="Luckiest Guy"/>
                          <a:sym typeface="Luckiest Guy"/>
                        </a:rPr>
                        <a:t>LATAR BELAKANG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7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300" b="0" i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Sistem informasi sangat penting dalam dunia medis, khususnya di rumah sakit yang perlu mengelola data seperti pasien, dokter, perawat dan ruangan.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d-ID" sz="1300" b="0" i="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300" b="0" i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Banyak rumah sakit masih menggunakan cara manual yang menyebabkan kesalahan, duplikasi data, dan kesulitan akses informasi. Untuk meningkatkan efisiensi dan akurasi, rumah sakit harus menerapkan sistem informasi terintegrasi dan otomatis.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d-ID" sz="1300" b="0" i="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300" b="0" i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Proyek ini bertujuan merancang dan mengimplementasikan aplikasi database rumah sakit yang mengintegrasikan semua entitas, sehingga pengelolaan informasi menjadi lebih baik, akurat, dan mudah diakses oleh pihak berwenang.</a:t>
                      </a:r>
                      <a:endParaRPr sz="1300" b="0" i="0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680" name="Google Shape;2680;p41"/>
          <p:cNvGrpSpPr/>
          <p:nvPr/>
        </p:nvGrpSpPr>
        <p:grpSpPr>
          <a:xfrm>
            <a:off x="6741844" y="1051611"/>
            <a:ext cx="2045079" cy="3647805"/>
            <a:chOff x="5894900" y="1084369"/>
            <a:chExt cx="2045079" cy="3647805"/>
          </a:xfrm>
        </p:grpSpPr>
        <p:sp>
          <p:nvSpPr>
            <p:cNvPr id="2681" name="Google Shape;2681;p41"/>
            <p:cNvSpPr/>
            <p:nvPr/>
          </p:nvSpPr>
          <p:spPr>
            <a:xfrm>
              <a:off x="6909104" y="4406059"/>
              <a:ext cx="638684" cy="326115"/>
            </a:xfrm>
            <a:custGeom>
              <a:avLst/>
              <a:gdLst/>
              <a:ahLst/>
              <a:cxnLst/>
              <a:rect l="l" t="t" r="r" b="b"/>
              <a:pathLst>
                <a:path w="5558" h="2838" extrusionOk="0">
                  <a:moveTo>
                    <a:pt x="1614" y="1"/>
                  </a:moveTo>
                  <a:cubicBezTo>
                    <a:pt x="750" y="1"/>
                    <a:pt x="1231" y="558"/>
                    <a:pt x="1231" y="558"/>
                  </a:cubicBezTo>
                  <a:cubicBezTo>
                    <a:pt x="1" y="2455"/>
                    <a:pt x="1327" y="2455"/>
                    <a:pt x="2509" y="2693"/>
                  </a:cubicBezTo>
                  <a:cubicBezTo>
                    <a:pt x="2905" y="2770"/>
                    <a:pt x="3389" y="2838"/>
                    <a:pt x="3844" y="2838"/>
                  </a:cubicBezTo>
                  <a:cubicBezTo>
                    <a:pt x="4758" y="2838"/>
                    <a:pt x="5557" y="2565"/>
                    <a:pt x="5303" y="1543"/>
                  </a:cubicBezTo>
                  <a:cubicBezTo>
                    <a:pt x="5147" y="884"/>
                    <a:pt x="4675" y="696"/>
                    <a:pt x="4186" y="696"/>
                  </a:cubicBezTo>
                  <a:cubicBezTo>
                    <a:pt x="3530" y="696"/>
                    <a:pt x="2843" y="1035"/>
                    <a:pt x="2843" y="1035"/>
                  </a:cubicBezTo>
                  <a:lnTo>
                    <a:pt x="2628" y="836"/>
                  </a:lnTo>
                  <a:cubicBezTo>
                    <a:pt x="2628" y="836"/>
                    <a:pt x="2882" y="820"/>
                    <a:pt x="2954" y="661"/>
                  </a:cubicBezTo>
                  <a:cubicBezTo>
                    <a:pt x="3041" y="439"/>
                    <a:pt x="3025" y="193"/>
                    <a:pt x="2152" y="50"/>
                  </a:cubicBezTo>
                  <a:cubicBezTo>
                    <a:pt x="1932" y="16"/>
                    <a:pt x="1755" y="1"/>
                    <a:pt x="161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1"/>
            <p:cNvSpPr/>
            <p:nvPr/>
          </p:nvSpPr>
          <p:spPr>
            <a:xfrm>
              <a:off x="7050559" y="4470179"/>
              <a:ext cx="74923" cy="27463"/>
            </a:xfrm>
            <a:custGeom>
              <a:avLst/>
              <a:gdLst/>
              <a:ahLst/>
              <a:cxnLst/>
              <a:rect l="l" t="t" r="r" b="b"/>
              <a:pathLst>
                <a:path w="652" h="239" fill="none" extrusionOk="0">
                  <a:moveTo>
                    <a:pt x="0" y="0"/>
                  </a:moveTo>
                  <a:cubicBezTo>
                    <a:pt x="0" y="0"/>
                    <a:pt x="223" y="191"/>
                    <a:pt x="651" y="2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1"/>
            <p:cNvSpPr/>
            <p:nvPr/>
          </p:nvSpPr>
          <p:spPr>
            <a:xfrm>
              <a:off x="5894900" y="4304479"/>
              <a:ext cx="673272" cy="299800"/>
            </a:xfrm>
            <a:custGeom>
              <a:avLst/>
              <a:gdLst/>
              <a:ahLst/>
              <a:cxnLst/>
              <a:rect l="l" t="t" r="r" b="b"/>
              <a:pathLst>
                <a:path w="5859" h="2609" extrusionOk="0">
                  <a:moveTo>
                    <a:pt x="1711" y="0"/>
                  </a:moveTo>
                  <a:cubicBezTo>
                    <a:pt x="1385" y="0"/>
                    <a:pt x="1069" y="141"/>
                    <a:pt x="826" y="537"/>
                  </a:cubicBezTo>
                  <a:cubicBezTo>
                    <a:pt x="0" y="1887"/>
                    <a:pt x="1937" y="2347"/>
                    <a:pt x="3136" y="2482"/>
                  </a:cubicBezTo>
                  <a:cubicBezTo>
                    <a:pt x="3539" y="2530"/>
                    <a:pt x="3951" y="2609"/>
                    <a:pt x="4298" y="2609"/>
                  </a:cubicBezTo>
                  <a:cubicBezTo>
                    <a:pt x="4982" y="2609"/>
                    <a:pt x="5412" y="2303"/>
                    <a:pt x="5017" y="855"/>
                  </a:cubicBezTo>
                  <a:cubicBezTo>
                    <a:pt x="5017" y="855"/>
                    <a:pt x="5858" y="339"/>
                    <a:pt x="4287" y="93"/>
                  </a:cubicBezTo>
                  <a:cubicBezTo>
                    <a:pt x="4103" y="63"/>
                    <a:pt x="3954" y="50"/>
                    <a:pt x="3833" y="50"/>
                  </a:cubicBezTo>
                  <a:cubicBezTo>
                    <a:pt x="3378" y="50"/>
                    <a:pt x="3322" y="236"/>
                    <a:pt x="3334" y="418"/>
                  </a:cubicBezTo>
                  <a:cubicBezTo>
                    <a:pt x="3350" y="585"/>
                    <a:pt x="3596" y="688"/>
                    <a:pt x="3596" y="688"/>
                  </a:cubicBezTo>
                  <a:lnTo>
                    <a:pt x="3326" y="807"/>
                  </a:lnTo>
                  <a:cubicBezTo>
                    <a:pt x="3326" y="807"/>
                    <a:pt x="2492" y="0"/>
                    <a:pt x="171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1"/>
            <p:cNvSpPr/>
            <p:nvPr/>
          </p:nvSpPr>
          <p:spPr>
            <a:xfrm>
              <a:off x="6391085" y="4402612"/>
              <a:ext cx="80324" cy="7124"/>
            </a:xfrm>
            <a:custGeom>
              <a:avLst/>
              <a:gdLst/>
              <a:ahLst/>
              <a:cxnLst/>
              <a:rect l="l" t="t" r="r" b="b"/>
              <a:pathLst>
                <a:path w="699" h="62" extrusionOk="0">
                  <a:moveTo>
                    <a:pt x="699" y="1"/>
                  </a:moveTo>
                  <a:lnTo>
                    <a:pt x="0" y="33"/>
                  </a:lnTo>
                  <a:cubicBezTo>
                    <a:pt x="111" y="54"/>
                    <a:pt x="212" y="61"/>
                    <a:pt x="300" y="61"/>
                  </a:cubicBezTo>
                  <a:cubicBezTo>
                    <a:pt x="548" y="61"/>
                    <a:pt x="699" y="1"/>
                    <a:pt x="699" y="1"/>
                  </a:cubicBezTo>
                  <a:close/>
                </a:path>
              </a:pathLst>
            </a:custGeom>
            <a:solidFill>
              <a:srgbClr val="00DEB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1"/>
            <p:cNvSpPr/>
            <p:nvPr/>
          </p:nvSpPr>
          <p:spPr>
            <a:xfrm>
              <a:off x="6391085" y="4402612"/>
              <a:ext cx="80324" cy="12870"/>
            </a:xfrm>
            <a:custGeom>
              <a:avLst/>
              <a:gdLst/>
              <a:ahLst/>
              <a:cxnLst/>
              <a:rect l="l" t="t" r="r" b="b"/>
              <a:pathLst>
                <a:path w="699" h="112" fill="none" extrusionOk="0">
                  <a:moveTo>
                    <a:pt x="699" y="1"/>
                  </a:moveTo>
                  <a:cubicBezTo>
                    <a:pt x="699" y="1"/>
                    <a:pt x="421" y="112"/>
                    <a:pt x="0" y="3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1"/>
            <p:cNvSpPr/>
            <p:nvPr/>
          </p:nvSpPr>
          <p:spPr>
            <a:xfrm>
              <a:off x="6309039" y="4384456"/>
              <a:ext cx="41139" cy="12870"/>
            </a:xfrm>
            <a:custGeom>
              <a:avLst/>
              <a:gdLst/>
              <a:ahLst/>
              <a:cxnLst/>
              <a:rect l="l" t="t" r="r" b="b"/>
              <a:pathLst>
                <a:path w="358" h="112" extrusionOk="0">
                  <a:moveTo>
                    <a:pt x="0" y="0"/>
                  </a:moveTo>
                  <a:lnTo>
                    <a:pt x="0" y="0"/>
                  </a:lnTo>
                  <a:cubicBezTo>
                    <a:pt x="238" y="87"/>
                    <a:pt x="357" y="111"/>
                    <a:pt x="357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DEB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1"/>
            <p:cNvSpPr/>
            <p:nvPr/>
          </p:nvSpPr>
          <p:spPr>
            <a:xfrm>
              <a:off x="6309039" y="4384456"/>
              <a:ext cx="41139" cy="12870"/>
            </a:xfrm>
            <a:custGeom>
              <a:avLst/>
              <a:gdLst/>
              <a:ahLst/>
              <a:cxnLst/>
              <a:rect l="l" t="t" r="r" b="b"/>
              <a:pathLst>
                <a:path w="358" h="112" fill="none" extrusionOk="0">
                  <a:moveTo>
                    <a:pt x="357" y="111"/>
                  </a:moveTo>
                  <a:cubicBezTo>
                    <a:pt x="357" y="111"/>
                    <a:pt x="238" y="8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1"/>
            <p:cNvSpPr/>
            <p:nvPr/>
          </p:nvSpPr>
          <p:spPr>
            <a:xfrm>
              <a:off x="6278013" y="4397211"/>
              <a:ext cx="57571" cy="64809"/>
            </a:xfrm>
            <a:custGeom>
              <a:avLst/>
              <a:gdLst/>
              <a:ahLst/>
              <a:cxnLst/>
              <a:rect l="l" t="t" r="r" b="b"/>
              <a:pathLst>
                <a:path w="501" h="564" extrusionOk="0">
                  <a:moveTo>
                    <a:pt x="0" y="0"/>
                  </a:moveTo>
                  <a:lnTo>
                    <a:pt x="500" y="564"/>
                  </a:lnTo>
                </a:path>
              </a:pathLst>
            </a:custGeom>
            <a:solidFill>
              <a:srgbClr val="00DEB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1"/>
            <p:cNvSpPr/>
            <p:nvPr/>
          </p:nvSpPr>
          <p:spPr>
            <a:xfrm>
              <a:off x="6278013" y="4397211"/>
              <a:ext cx="57571" cy="65729"/>
            </a:xfrm>
            <a:custGeom>
              <a:avLst/>
              <a:gdLst/>
              <a:ahLst/>
              <a:cxnLst/>
              <a:rect l="l" t="t" r="r" b="b"/>
              <a:pathLst>
                <a:path w="501" h="572" extrusionOk="0">
                  <a:moveTo>
                    <a:pt x="0" y="0"/>
                  </a:moveTo>
                  <a:lnTo>
                    <a:pt x="0" y="0"/>
                  </a:lnTo>
                  <a:cubicBezTo>
                    <a:pt x="119" y="151"/>
                    <a:pt x="373" y="437"/>
                    <a:pt x="492" y="572"/>
                  </a:cubicBezTo>
                  <a:cubicBezTo>
                    <a:pt x="500" y="469"/>
                    <a:pt x="373" y="310"/>
                    <a:pt x="310" y="230"/>
                  </a:cubicBezTo>
                  <a:cubicBezTo>
                    <a:pt x="230" y="143"/>
                    <a:pt x="135" y="4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1"/>
            <p:cNvSpPr/>
            <p:nvPr/>
          </p:nvSpPr>
          <p:spPr>
            <a:xfrm>
              <a:off x="6277093" y="4397211"/>
              <a:ext cx="1034" cy="72163"/>
            </a:xfrm>
            <a:custGeom>
              <a:avLst/>
              <a:gdLst/>
              <a:ahLst/>
              <a:cxnLst/>
              <a:rect l="l" t="t" r="r" b="b"/>
              <a:pathLst>
                <a:path w="9" h="628" extrusionOk="0">
                  <a:moveTo>
                    <a:pt x="8" y="0"/>
                  </a:moveTo>
                  <a:lnTo>
                    <a:pt x="0" y="627"/>
                  </a:lnTo>
                </a:path>
              </a:pathLst>
            </a:custGeom>
            <a:solidFill>
              <a:srgbClr val="00DEB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1"/>
            <p:cNvSpPr/>
            <p:nvPr/>
          </p:nvSpPr>
          <p:spPr>
            <a:xfrm>
              <a:off x="6276174" y="4397211"/>
              <a:ext cx="11951" cy="72163"/>
            </a:xfrm>
            <a:custGeom>
              <a:avLst/>
              <a:gdLst/>
              <a:ahLst/>
              <a:cxnLst/>
              <a:rect l="l" t="t" r="r" b="b"/>
              <a:pathLst>
                <a:path w="104" h="628" extrusionOk="0">
                  <a:moveTo>
                    <a:pt x="32" y="0"/>
                  </a:moveTo>
                  <a:cubicBezTo>
                    <a:pt x="8" y="159"/>
                    <a:pt x="0" y="469"/>
                    <a:pt x="8" y="627"/>
                  </a:cubicBezTo>
                  <a:lnTo>
                    <a:pt x="16" y="627"/>
                  </a:lnTo>
                  <a:cubicBezTo>
                    <a:pt x="88" y="524"/>
                    <a:pt x="96" y="429"/>
                    <a:pt x="104" y="318"/>
                  </a:cubicBezTo>
                  <a:cubicBezTo>
                    <a:pt x="104" y="207"/>
                    <a:pt x="88" y="111"/>
                    <a:pt x="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1"/>
            <p:cNvSpPr/>
            <p:nvPr/>
          </p:nvSpPr>
          <p:spPr>
            <a:xfrm>
              <a:off x="6003490" y="4334241"/>
              <a:ext cx="93998" cy="125941"/>
            </a:xfrm>
            <a:custGeom>
              <a:avLst/>
              <a:gdLst/>
              <a:ahLst/>
              <a:cxnLst/>
              <a:rect l="l" t="t" r="r" b="b"/>
              <a:pathLst>
                <a:path w="818" h="1096" extrusionOk="0">
                  <a:moveTo>
                    <a:pt x="818" y="1"/>
                  </a:moveTo>
                  <a:lnTo>
                    <a:pt x="818" y="1"/>
                  </a:lnTo>
                  <a:cubicBezTo>
                    <a:pt x="595" y="16"/>
                    <a:pt x="325" y="191"/>
                    <a:pt x="198" y="382"/>
                  </a:cubicBezTo>
                  <a:cubicBezTo>
                    <a:pt x="64" y="580"/>
                    <a:pt x="0" y="874"/>
                    <a:pt x="48" y="1096"/>
                  </a:cubicBezTo>
                  <a:cubicBezTo>
                    <a:pt x="71" y="1001"/>
                    <a:pt x="79" y="913"/>
                    <a:pt x="111" y="826"/>
                  </a:cubicBezTo>
                  <a:cubicBezTo>
                    <a:pt x="191" y="453"/>
                    <a:pt x="476" y="175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1"/>
            <p:cNvSpPr/>
            <p:nvPr/>
          </p:nvSpPr>
          <p:spPr>
            <a:xfrm>
              <a:off x="6328114" y="3730391"/>
              <a:ext cx="338187" cy="647977"/>
            </a:xfrm>
            <a:custGeom>
              <a:avLst/>
              <a:gdLst/>
              <a:ahLst/>
              <a:cxnLst/>
              <a:rect l="l" t="t" r="r" b="b"/>
              <a:pathLst>
                <a:path w="2943" h="5639" extrusionOk="0">
                  <a:moveTo>
                    <a:pt x="2069" y="1"/>
                  </a:moveTo>
                  <a:cubicBezTo>
                    <a:pt x="1965" y="1"/>
                    <a:pt x="1853" y="34"/>
                    <a:pt x="1739" y="112"/>
                  </a:cubicBezTo>
                  <a:cubicBezTo>
                    <a:pt x="271" y="1120"/>
                    <a:pt x="1" y="3255"/>
                    <a:pt x="33" y="5010"/>
                  </a:cubicBezTo>
                  <a:cubicBezTo>
                    <a:pt x="44" y="5437"/>
                    <a:pt x="311" y="5638"/>
                    <a:pt x="593" y="5638"/>
                  </a:cubicBezTo>
                  <a:cubicBezTo>
                    <a:pt x="918" y="5638"/>
                    <a:pt x="1263" y="5369"/>
                    <a:pt x="1255" y="4867"/>
                  </a:cubicBezTo>
                  <a:cubicBezTo>
                    <a:pt x="1231" y="3628"/>
                    <a:pt x="1295" y="2025"/>
                    <a:pt x="2358" y="1287"/>
                  </a:cubicBezTo>
                  <a:cubicBezTo>
                    <a:pt x="2943" y="888"/>
                    <a:pt x="2605" y="1"/>
                    <a:pt x="206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1"/>
            <p:cNvSpPr/>
            <p:nvPr/>
          </p:nvSpPr>
          <p:spPr>
            <a:xfrm>
              <a:off x="7167309" y="4501204"/>
              <a:ext cx="43897" cy="919"/>
            </a:xfrm>
            <a:custGeom>
              <a:avLst/>
              <a:gdLst/>
              <a:ahLst/>
              <a:cxnLst/>
              <a:rect l="l" t="t" r="r" b="b"/>
              <a:pathLst>
                <a:path w="382" h="8" extrusionOk="0">
                  <a:moveTo>
                    <a:pt x="0" y="0"/>
                  </a:moveTo>
                  <a:cubicBezTo>
                    <a:pt x="0" y="0"/>
                    <a:pt x="53" y="7"/>
                    <a:pt x="166" y="7"/>
                  </a:cubicBezTo>
                  <a:cubicBezTo>
                    <a:pt x="223" y="7"/>
                    <a:pt x="294" y="5"/>
                    <a:pt x="381" y="0"/>
                  </a:cubicBezTo>
                  <a:close/>
                </a:path>
              </a:pathLst>
            </a:custGeom>
            <a:solidFill>
              <a:srgbClr val="4747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1"/>
            <p:cNvSpPr/>
            <p:nvPr/>
          </p:nvSpPr>
          <p:spPr>
            <a:xfrm>
              <a:off x="7167309" y="4501204"/>
              <a:ext cx="43897" cy="1839"/>
            </a:xfrm>
            <a:custGeom>
              <a:avLst/>
              <a:gdLst/>
              <a:ahLst/>
              <a:cxnLst/>
              <a:rect l="l" t="t" r="r" b="b"/>
              <a:pathLst>
                <a:path w="382" h="16" fill="none" extrusionOk="0">
                  <a:moveTo>
                    <a:pt x="0" y="0"/>
                  </a:moveTo>
                  <a:cubicBezTo>
                    <a:pt x="0" y="0"/>
                    <a:pt x="119" y="16"/>
                    <a:pt x="38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1"/>
            <p:cNvSpPr/>
            <p:nvPr/>
          </p:nvSpPr>
          <p:spPr>
            <a:xfrm>
              <a:off x="7161793" y="4523957"/>
              <a:ext cx="74004" cy="44815"/>
            </a:xfrm>
            <a:custGeom>
              <a:avLst/>
              <a:gdLst/>
              <a:ahLst/>
              <a:cxnLst/>
              <a:rect l="l" t="t" r="r" b="b"/>
              <a:pathLst>
                <a:path w="644" h="390" extrusionOk="0">
                  <a:moveTo>
                    <a:pt x="644" y="1"/>
                  </a:moveTo>
                  <a:lnTo>
                    <a:pt x="1" y="390"/>
                  </a:lnTo>
                </a:path>
              </a:pathLst>
            </a:custGeom>
            <a:solidFill>
              <a:srgbClr val="4747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1"/>
            <p:cNvSpPr/>
            <p:nvPr/>
          </p:nvSpPr>
          <p:spPr>
            <a:xfrm>
              <a:off x="7161793" y="4523957"/>
              <a:ext cx="74004" cy="45045"/>
            </a:xfrm>
            <a:custGeom>
              <a:avLst/>
              <a:gdLst/>
              <a:ahLst/>
              <a:cxnLst/>
              <a:rect l="l" t="t" r="r" b="b"/>
              <a:pathLst>
                <a:path w="644" h="392" extrusionOk="0">
                  <a:moveTo>
                    <a:pt x="644" y="1"/>
                  </a:moveTo>
                  <a:lnTo>
                    <a:pt x="644" y="1"/>
                  </a:lnTo>
                  <a:cubicBezTo>
                    <a:pt x="477" y="88"/>
                    <a:pt x="159" y="286"/>
                    <a:pt x="1" y="390"/>
                  </a:cubicBezTo>
                  <a:cubicBezTo>
                    <a:pt x="9" y="391"/>
                    <a:pt x="18" y="391"/>
                    <a:pt x="27" y="391"/>
                  </a:cubicBezTo>
                  <a:cubicBezTo>
                    <a:pt x="132" y="391"/>
                    <a:pt x="286" y="314"/>
                    <a:pt x="366" y="270"/>
                  </a:cubicBezTo>
                  <a:cubicBezTo>
                    <a:pt x="469" y="199"/>
                    <a:pt x="580" y="120"/>
                    <a:pt x="6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1"/>
            <p:cNvSpPr/>
            <p:nvPr/>
          </p:nvSpPr>
          <p:spPr>
            <a:xfrm>
              <a:off x="7215571" y="4523957"/>
              <a:ext cx="20225" cy="69406"/>
            </a:xfrm>
            <a:custGeom>
              <a:avLst/>
              <a:gdLst/>
              <a:ahLst/>
              <a:cxnLst/>
              <a:rect l="l" t="t" r="r" b="b"/>
              <a:pathLst>
                <a:path w="176" h="604" extrusionOk="0">
                  <a:moveTo>
                    <a:pt x="176" y="1"/>
                  </a:moveTo>
                  <a:lnTo>
                    <a:pt x="1" y="604"/>
                  </a:lnTo>
                </a:path>
              </a:pathLst>
            </a:custGeom>
            <a:solidFill>
              <a:srgbClr val="4747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1"/>
            <p:cNvSpPr/>
            <p:nvPr/>
          </p:nvSpPr>
          <p:spPr>
            <a:xfrm>
              <a:off x="7215571" y="4523957"/>
              <a:ext cx="24821" cy="69406"/>
            </a:xfrm>
            <a:custGeom>
              <a:avLst/>
              <a:gdLst/>
              <a:ahLst/>
              <a:cxnLst/>
              <a:rect l="l" t="t" r="r" b="b"/>
              <a:pathLst>
                <a:path w="216" h="604" extrusionOk="0">
                  <a:moveTo>
                    <a:pt x="191" y="1"/>
                  </a:moveTo>
                  <a:cubicBezTo>
                    <a:pt x="128" y="151"/>
                    <a:pt x="41" y="445"/>
                    <a:pt x="1" y="604"/>
                  </a:cubicBezTo>
                  <a:lnTo>
                    <a:pt x="9" y="604"/>
                  </a:lnTo>
                  <a:cubicBezTo>
                    <a:pt x="96" y="524"/>
                    <a:pt x="152" y="429"/>
                    <a:pt x="176" y="326"/>
                  </a:cubicBezTo>
                  <a:cubicBezTo>
                    <a:pt x="207" y="215"/>
                    <a:pt x="215" y="120"/>
                    <a:pt x="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1"/>
            <p:cNvSpPr/>
            <p:nvPr/>
          </p:nvSpPr>
          <p:spPr>
            <a:xfrm>
              <a:off x="7429076" y="4518441"/>
              <a:ext cx="84920" cy="146970"/>
            </a:xfrm>
            <a:custGeom>
              <a:avLst/>
              <a:gdLst/>
              <a:ahLst/>
              <a:cxnLst/>
              <a:rect l="l" t="t" r="r" b="b"/>
              <a:pathLst>
                <a:path w="739" h="1279" extrusionOk="0">
                  <a:moveTo>
                    <a:pt x="0" y="1"/>
                  </a:moveTo>
                  <a:lnTo>
                    <a:pt x="0" y="1"/>
                  </a:lnTo>
                  <a:cubicBezTo>
                    <a:pt x="373" y="255"/>
                    <a:pt x="580" y="644"/>
                    <a:pt x="445" y="1096"/>
                  </a:cubicBezTo>
                  <a:lnTo>
                    <a:pt x="381" y="1279"/>
                  </a:lnTo>
                  <a:lnTo>
                    <a:pt x="397" y="1279"/>
                  </a:lnTo>
                  <a:cubicBezTo>
                    <a:pt x="739" y="850"/>
                    <a:pt x="540" y="14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1"/>
            <p:cNvSpPr/>
            <p:nvPr/>
          </p:nvSpPr>
          <p:spPr>
            <a:xfrm>
              <a:off x="7044009" y="3798532"/>
              <a:ext cx="280272" cy="675096"/>
            </a:xfrm>
            <a:custGeom>
              <a:avLst/>
              <a:gdLst/>
              <a:ahLst/>
              <a:cxnLst/>
              <a:rect l="l" t="t" r="r" b="b"/>
              <a:pathLst>
                <a:path w="2439" h="5875" extrusionOk="0">
                  <a:moveTo>
                    <a:pt x="916" y="0"/>
                  </a:moveTo>
                  <a:cubicBezTo>
                    <a:pt x="450" y="0"/>
                    <a:pt x="0" y="664"/>
                    <a:pt x="391" y="1186"/>
                  </a:cubicBezTo>
                  <a:cubicBezTo>
                    <a:pt x="1176" y="2194"/>
                    <a:pt x="748" y="3750"/>
                    <a:pt x="343" y="4925"/>
                  </a:cubicBezTo>
                  <a:cubicBezTo>
                    <a:pt x="153" y="5476"/>
                    <a:pt x="531" y="5875"/>
                    <a:pt x="911" y="5875"/>
                  </a:cubicBezTo>
                  <a:cubicBezTo>
                    <a:pt x="1132" y="5875"/>
                    <a:pt x="1354" y="5739"/>
                    <a:pt x="1462" y="5417"/>
                  </a:cubicBezTo>
                  <a:cubicBezTo>
                    <a:pt x="2042" y="3750"/>
                    <a:pt x="2439" y="1646"/>
                    <a:pt x="1343" y="233"/>
                  </a:cubicBezTo>
                  <a:cubicBezTo>
                    <a:pt x="1217" y="69"/>
                    <a:pt x="1066" y="0"/>
                    <a:pt x="91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1"/>
            <p:cNvSpPr/>
            <p:nvPr/>
          </p:nvSpPr>
          <p:spPr>
            <a:xfrm>
              <a:off x="6223200" y="2198072"/>
              <a:ext cx="1361024" cy="1768005"/>
            </a:xfrm>
            <a:custGeom>
              <a:avLst/>
              <a:gdLst/>
              <a:ahLst/>
              <a:cxnLst/>
              <a:rect l="l" t="t" r="r" b="b"/>
              <a:pathLst>
                <a:path w="11844" h="15386" extrusionOk="0">
                  <a:moveTo>
                    <a:pt x="1057" y="1"/>
                  </a:moveTo>
                  <a:lnTo>
                    <a:pt x="1" y="13550"/>
                  </a:lnTo>
                  <a:cubicBezTo>
                    <a:pt x="946" y="14130"/>
                    <a:pt x="2763" y="15058"/>
                    <a:pt x="5240" y="15320"/>
                  </a:cubicBezTo>
                  <a:cubicBezTo>
                    <a:pt x="5683" y="15366"/>
                    <a:pt x="6110" y="15386"/>
                    <a:pt x="6520" y="15386"/>
                  </a:cubicBezTo>
                  <a:cubicBezTo>
                    <a:pt x="8543" y="15386"/>
                    <a:pt x="10122" y="14896"/>
                    <a:pt x="10986" y="14566"/>
                  </a:cubicBezTo>
                  <a:cubicBezTo>
                    <a:pt x="11272" y="9978"/>
                    <a:pt x="11550" y="5398"/>
                    <a:pt x="11844" y="811"/>
                  </a:cubicBezTo>
                  <a:lnTo>
                    <a:pt x="105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1"/>
            <p:cNvSpPr/>
            <p:nvPr/>
          </p:nvSpPr>
          <p:spPr>
            <a:xfrm>
              <a:off x="6371895" y="2589109"/>
              <a:ext cx="1091899" cy="966968"/>
            </a:xfrm>
            <a:custGeom>
              <a:avLst/>
              <a:gdLst/>
              <a:ahLst/>
              <a:cxnLst/>
              <a:rect l="l" t="t" r="r" b="b"/>
              <a:pathLst>
                <a:path w="9502" h="8415" extrusionOk="0">
                  <a:moveTo>
                    <a:pt x="4757" y="1"/>
                  </a:moveTo>
                  <a:cubicBezTo>
                    <a:pt x="3043" y="1"/>
                    <a:pt x="1429" y="1052"/>
                    <a:pt x="802" y="2757"/>
                  </a:cubicBezTo>
                  <a:cubicBezTo>
                    <a:pt x="1" y="4940"/>
                    <a:pt x="1120" y="7361"/>
                    <a:pt x="3303" y="8155"/>
                  </a:cubicBezTo>
                  <a:cubicBezTo>
                    <a:pt x="3782" y="8331"/>
                    <a:pt x="4272" y="8414"/>
                    <a:pt x="4754" y="8414"/>
                  </a:cubicBezTo>
                  <a:cubicBezTo>
                    <a:pt x="6467" y="8414"/>
                    <a:pt x="8075" y="7360"/>
                    <a:pt x="8700" y="5663"/>
                  </a:cubicBezTo>
                  <a:cubicBezTo>
                    <a:pt x="9502" y="3480"/>
                    <a:pt x="8383" y="1059"/>
                    <a:pt x="6200" y="257"/>
                  </a:cubicBezTo>
                  <a:cubicBezTo>
                    <a:pt x="5724" y="83"/>
                    <a:pt x="5236" y="1"/>
                    <a:pt x="475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1"/>
            <p:cNvSpPr/>
            <p:nvPr/>
          </p:nvSpPr>
          <p:spPr>
            <a:xfrm>
              <a:off x="6223200" y="3656619"/>
              <a:ext cx="1269783" cy="309453"/>
            </a:xfrm>
            <a:custGeom>
              <a:avLst/>
              <a:gdLst/>
              <a:ahLst/>
              <a:cxnLst/>
              <a:rect l="l" t="t" r="r" b="b"/>
              <a:pathLst>
                <a:path w="11050" h="2693" extrusionOk="0">
                  <a:moveTo>
                    <a:pt x="72" y="0"/>
                  </a:moveTo>
                  <a:lnTo>
                    <a:pt x="1" y="857"/>
                  </a:lnTo>
                  <a:cubicBezTo>
                    <a:pt x="946" y="1437"/>
                    <a:pt x="2763" y="2365"/>
                    <a:pt x="5240" y="2627"/>
                  </a:cubicBezTo>
                  <a:cubicBezTo>
                    <a:pt x="5683" y="2673"/>
                    <a:pt x="6110" y="2693"/>
                    <a:pt x="6520" y="2693"/>
                  </a:cubicBezTo>
                  <a:cubicBezTo>
                    <a:pt x="8543" y="2693"/>
                    <a:pt x="10122" y="2203"/>
                    <a:pt x="10986" y="1873"/>
                  </a:cubicBezTo>
                  <a:cubicBezTo>
                    <a:pt x="11010" y="1548"/>
                    <a:pt x="11026" y="1214"/>
                    <a:pt x="11050" y="881"/>
                  </a:cubicBezTo>
                  <a:lnTo>
                    <a:pt x="11050" y="881"/>
                  </a:lnTo>
                  <a:cubicBezTo>
                    <a:pt x="9480" y="1496"/>
                    <a:pt x="7970" y="1722"/>
                    <a:pt x="6601" y="1722"/>
                  </a:cubicBezTo>
                  <a:cubicBezTo>
                    <a:pt x="2826" y="1722"/>
                    <a:pt x="112" y="8"/>
                    <a:pt x="112" y="8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1"/>
            <p:cNvSpPr/>
            <p:nvPr/>
          </p:nvSpPr>
          <p:spPr>
            <a:xfrm>
              <a:off x="6341788" y="2201749"/>
              <a:ext cx="1239676" cy="263833"/>
            </a:xfrm>
            <a:custGeom>
              <a:avLst/>
              <a:gdLst/>
              <a:ahLst/>
              <a:cxnLst/>
              <a:rect l="l" t="t" r="r" b="b"/>
              <a:pathLst>
                <a:path w="10788" h="2296" extrusionOk="0">
                  <a:moveTo>
                    <a:pt x="56" y="1"/>
                  </a:moveTo>
                  <a:lnTo>
                    <a:pt x="1" y="794"/>
                  </a:lnTo>
                  <a:cubicBezTo>
                    <a:pt x="1" y="794"/>
                    <a:pt x="1779" y="1826"/>
                    <a:pt x="5144" y="2199"/>
                  </a:cubicBezTo>
                  <a:cubicBezTo>
                    <a:pt x="5759" y="2268"/>
                    <a:pt x="6331" y="2296"/>
                    <a:pt x="6856" y="2296"/>
                  </a:cubicBezTo>
                  <a:cubicBezTo>
                    <a:pt x="9319" y="2296"/>
                    <a:pt x="10748" y="1676"/>
                    <a:pt x="10748" y="1676"/>
                  </a:cubicBezTo>
                  <a:lnTo>
                    <a:pt x="10788" y="969"/>
                  </a:lnTo>
                  <a:lnTo>
                    <a:pt x="10788" y="969"/>
                  </a:lnTo>
                  <a:cubicBezTo>
                    <a:pt x="10788" y="969"/>
                    <a:pt x="10451" y="1782"/>
                    <a:pt x="7398" y="1782"/>
                  </a:cubicBezTo>
                  <a:cubicBezTo>
                    <a:pt x="6818" y="1782"/>
                    <a:pt x="6142" y="1753"/>
                    <a:pt x="5351" y="1683"/>
                  </a:cubicBezTo>
                  <a:cubicBezTo>
                    <a:pt x="390" y="1247"/>
                    <a:pt x="56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1"/>
            <p:cNvSpPr/>
            <p:nvPr/>
          </p:nvSpPr>
          <p:spPr>
            <a:xfrm>
              <a:off x="6339145" y="2093505"/>
              <a:ext cx="1255074" cy="311981"/>
            </a:xfrm>
            <a:custGeom>
              <a:avLst/>
              <a:gdLst/>
              <a:ahLst/>
              <a:cxnLst/>
              <a:rect l="l" t="t" r="r" b="b"/>
              <a:pathLst>
                <a:path w="10922" h="2715" extrusionOk="0">
                  <a:moveTo>
                    <a:pt x="3847" y="1"/>
                  </a:moveTo>
                  <a:cubicBezTo>
                    <a:pt x="1685" y="1"/>
                    <a:pt x="86" y="347"/>
                    <a:pt x="48" y="911"/>
                  </a:cubicBezTo>
                  <a:cubicBezTo>
                    <a:pt x="0" y="1617"/>
                    <a:pt x="2238" y="2300"/>
                    <a:pt x="5382" y="2618"/>
                  </a:cubicBezTo>
                  <a:cubicBezTo>
                    <a:pt x="6039" y="2684"/>
                    <a:pt x="6665" y="2715"/>
                    <a:pt x="7243" y="2715"/>
                  </a:cubicBezTo>
                  <a:cubicBezTo>
                    <a:pt x="9354" y="2715"/>
                    <a:pt x="10831" y="2307"/>
                    <a:pt x="10874" y="1752"/>
                  </a:cubicBezTo>
                  <a:cubicBezTo>
                    <a:pt x="10922" y="1046"/>
                    <a:pt x="8549" y="292"/>
                    <a:pt x="5580" y="70"/>
                  </a:cubicBezTo>
                  <a:cubicBezTo>
                    <a:pt x="4977" y="23"/>
                    <a:pt x="4394" y="1"/>
                    <a:pt x="38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1"/>
            <p:cNvSpPr/>
            <p:nvPr/>
          </p:nvSpPr>
          <p:spPr>
            <a:xfrm>
              <a:off x="6792354" y="2235533"/>
              <a:ext cx="379556" cy="85838"/>
            </a:xfrm>
            <a:custGeom>
              <a:avLst/>
              <a:gdLst/>
              <a:ahLst/>
              <a:cxnLst/>
              <a:rect l="l" t="t" r="r" b="b"/>
              <a:pathLst>
                <a:path w="3303" h="747" extrusionOk="0">
                  <a:moveTo>
                    <a:pt x="1103" y="1"/>
                  </a:moveTo>
                  <a:cubicBezTo>
                    <a:pt x="481" y="1"/>
                    <a:pt x="27" y="92"/>
                    <a:pt x="9" y="246"/>
                  </a:cubicBezTo>
                  <a:cubicBezTo>
                    <a:pt x="1" y="437"/>
                    <a:pt x="723" y="659"/>
                    <a:pt x="1628" y="723"/>
                  </a:cubicBezTo>
                  <a:cubicBezTo>
                    <a:pt x="1831" y="739"/>
                    <a:pt x="2025" y="746"/>
                    <a:pt x="2205" y="746"/>
                  </a:cubicBezTo>
                  <a:cubicBezTo>
                    <a:pt x="2830" y="746"/>
                    <a:pt x="3283" y="654"/>
                    <a:pt x="3295" y="500"/>
                  </a:cubicBezTo>
                  <a:cubicBezTo>
                    <a:pt x="3303" y="310"/>
                    <a:pt x="2581" y="88"/>
                    <a:pt x="1676" y="24"/>
                  </a:cubicBezTo>
                  <a:cubicBezTo>
                    <a:pt x="1475" y="8"/>
                    <a:pt x="128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1"/>
            <p:cNvSpPr/>
            <p:nvPr/>
          </p:nvSpPr>
          <p:spPr>
            <a:xfrm>
              <a:off x="6741334" y="2210942"/>
              <a:ext cx="488953" cy="136858"/>
            </a:xfrm>
            <a:custGeom>
              <a:avLst/>
              <a:gdLst/>
              <a:ahLst/>
              <a:cxnLst/>
              <a:rect l="l" t="t" r="r" b="b"/>
              <a:pathLst>
                <a:path w="4255" h="1191" fill="none" extrusionOk="0">
                  <a:moveTo>
                    <a:pt x="4223" y="754"/>
                  </a:moveTo>
                  <a:cubicBezTo>
                    <a:pt x="4207" y="1032"/>
                    <a:pt x="3247" y="1191"/>
                    <a:pt x="2080" y="1095"/>
                  </a:cubicBezTo>
                  <a:cubicBezTo>
                    <a:pt x="921" y="1008"/>
                    <a:pt x="0" y="714"/>
                    <a:pt x="16" y="437"/>
                  </a:cubicBezTo>
                  <a:cubicBezTo>
                    <a:pt x="40" y="159"/>
                    <a:pt x="1001" y="0"/>
                    <a:pt x="2159" y="87"/>
                  </a:cubicBezTo>
                  <a:cubicBezTo>
                    <a:pt x="3326" y="175"/>
                    <a:pt x="4255" y="476"/>
                    <a:pt x="4223" y="7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1"/>
            <p:cNvSpPr/>
            <p:nvPr/>
          </p:nvSpPr>
          <p:spPr>
            <a:xfrm>
              <a:off x="6411080" y="2386754"/>
              <a:ext cx="39185" cy="28038"/>
            </a:xfrm>
            <a:custGeom>
              <a:avLst/>
              <a:gdLst/>
              <a:ahLst/>
              <a:cxnLst/>
              <a:rect l="l" t="t" r="r" b="b"/>
              <a:pathLst>
                <a:path w="341" h="244" extrusionOk="0">
                  <a:moveTo>
                    <a:pt x="172" y="0"/>
                  </a:moveTo>
                  <a:cubicBezTo>
                    <a:pt x="44" y="0"/>
                    <a:pt x="0" y="217"/>
                    <a:pt x="144" y="240"/>
                  </a:cubicBezTo>
                  <a:cubicBezTo>
                    <a:pt x="153" y="242"/>
                    <a:pt x="162" y="243"/>
                    <a:pt x="171" y="243"/>
                  </a:cubicBezTo>
                  <a:cubicBezTo>
                    <a:pt x="301" y="243"/>
                    <a:pt x="340" y="32"/>
                    <a:pt x="192" y="2"/>
                  </a:cubicBezTo>
                  <a:cubicBezTo>
                    <a:pt x="185" y="1"/>
                    <a:pt x="178" y="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1"/>
            <p:cNvSpPr/>
            <p:nvPr/>
          </p:nvSpPr>
          <p:spPr>
            <a:xfrm>
              <a:off x="6318347" y="3628811"/>
              <a:ext cx="40104" cy="28038"/>
            </a:xfrm>
            <a:custGeom>
              <a:avLst/>
              <a:gdLst/>
              <a:ahLst/>
              <a:cxnLst/>
              <a:rect l="l" t="t" r="r" b="b"/>
              <a:pathLst>
                <a:path w="349" h="244" extrusionOk="0">
                  <a:moveTo>
                    <a:pt x="169" y="1"/>
                  </a:moveTo>
                  <a:cubicBezTo>
                    <a:pt x="33" y="1"/>
                    <a:pt x="0" y="212"/>
                    <a:pt x="149" y="242"/>
                  </a:cubicBezTo>
                  <a:cubicBezTo>
                    <a:pt x="156" y="243"/>
                    <a:pt x="163" y="244"/>
                    <a:pt x="170" y="244"/>
                  </a:cubicBezTo>
                  <a:cubicBezTo>
                    <a:pt x="305" y="244"/>
                    <a:pt x="348" y="27"/>
                    <a:pt x="197" y="4"/>
                  </a:cubicBezTo>
                  <a:cubicBezTo>
                    <a:pt x="187" y="2"/>
                    <a:pt x="178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1"/>
            <p:cNvSpPr/>
            <p:nvPr/>
          </p:nvSpPr>
          <p:spPr>
            <a:xfrm>
              <a:off x="6609416" y="3735447"/>
              <a:ext cx="38726" cy="28268"/>
            </a:xfrm>
            <a:custGeom>
              <a:avLst/>
              <a:gdLst/>
              <a:ahLst/>
              <a:cxnLst/>
              <a:rect l="l" t="t" r="r" b="b"/>
              <a:pathLst>
                <a:path w="337" h="246" extrusionOk="0">
                  <a:moveTo>
                    <a:pt x="155" y="0"/>
                  </a:moveTo>
                  <a:cubicBezTo>
                    <a:pt x="31" y="0"/>
                    <a:pt x="0" y="206"/>
                    <a:pt x="132" y="243"/>
                  </a:cubicBezTo>
                  <a:cubicBezTo>
                    <a:pt x="142" y="245"/>
                    <a:pt x="151" y="246"/>
                    <a:pt x="160" y="246"/>
                  </a:cubicBezTo>
                  <a:cubicBezTo>
                    <a:pt x="290" y="246"/>
                    <a:pt x="337" y="34"/>
                    <a:pt x="188" y="5"/>
                  </a:cubicBezTo>
                  <a:cubicBezTo>
                    <a:pt x="176" y="2"/>
                    <a:pt x="166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1"/>
            <p:cNvSpPr/>
            <p:nvPr/>
          </p:nvSpPr>
          <p:spPr>
            <a:xfrm>
              <a:off x="6979314" y="3782215"/>
              <a:ext cx="40104" cy="28038"/>
            </a:xfrm>
            <a:custGeom>
              <a:avLst/>
              <a:gdLst/>
              <a:ahLst/>
              <a:cxnLst/>
              <a:rect l="l" t="t" r="r" b="b"/>
              <a:pathLst>
                <a:path w="349" h="244" extrusionOk="0">
                  <a:moveTo>
                    <a:pt x="178" y="1"/>
                  </a:moveTo>
                  <a:cubicBezTo>
                    <a:pt x="37" y="1"/>
                    <a:pt x="1" y="218"/>
                    <a:pt x="152" y="241"/>
                  </a:cubicBezTo>
                  <a:cubicBezTo>
                    <a:pt x="161" y="242"/>
                    <a:pt x="170" y="243"/>
                    <a:pt x="179" y="243"/>
                  </a:cubicBezTo>
                  <a:cubicBezTo>
                    <a:pt x="309" y="243"/>
                    <a:pt x="348" y="32"/>
                    <a:pt x="200" y="2"/>
                  </a:cubicBezTo>
                  <a:cubicBezTo>
                    <a:pt x="192" y="1"/>
                    <a:pt x="18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1"/>
            <p:cNvSpPr/>
            <p:nvPr/>
          </p:nvSpPr>
          <p:spPr>
            <a:xfrm>
              <a:off x="7349902" y="3725565"/>
              <a:ext cx="40104" cy="28038"/>
            </a:xfrm>
            <a:custGeom>
              <a:avLst/>
              <a:gdLst/>
              <a:ahLst/>
              <a:cxnLst/>
              <a:rect l="l" t="t" r="r" b="b"/>
              <a:pathLst>
                <a:path w="349" h="244" extrusionOk="0">
                  <a:moveTo>
                    <a:pt x="171" y="0"/>
                  </a:moveTo>
                  <a:cubicBezTo>
                    <a:pt x="47" y="0"/>
                    <a:pt x="1" y="212"/>
                    <a:pt x="150" y="241"/>
                  </a:cubicBezTo>
                  <a:cubicBezTo>
                    <a:pt x="157" y="243"/>
                    <a:pt x="164" y="243"/>
                    <a:pt x="171" y="243"/>
                  </a:cubicBezTo>
                  <a:cubicBezTo>
                    <a:pt x="305" y="243"/>
                    <a:pt x="348" y="33"/>
                    <a:pt x="197" y="3"/>
                  </a:cubicBezTo>
                  <a:cubicBezTo>
                    <a:pt x="188" y="1"/>
                    <a:pt x="180" y="0"/>
                    <a:pt x="1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1"/>
            <p:cNvSpPr/>
            <p:nvPr/>
          </p:nvSpPr>
          <p:spPr>
            <a:xfrm>
              <a:off x="6768568" y="2473395"/>
              <a:ext cx="39185" cy="28038"/>
            </a:xfrm>
            <a:custGeom>
              <a:avLst/>
              <a:gdLst/>
              <a:ahLst/>
              <a:cxnLst/>
              <a:rect l="l" t="t" r="r" b="b"/>
              <a:pathLst>
                <a:path w="341" h="244" extrusionOk="0">
                  <a:moveTo>
                    <a:pt x="171" y="0"/>
                  </a:moveTo>
                  <a:cubicBezTo>
                    <a:pt x="37" y="0"/>
                    <a:pt x="0" y="218"/>
                    <a:pt x="137" y="240"/>
                  </a:cubicBezTo>
                  <a:cubicBezTo>
                    <a:pt x="146" y="242"/>
                    <a:pt x="155" y="243"/>
                    <a:pt x="164" y="243"/>
                  </a:cubicBezTo>
                  <a:cubicBezTo>
                    <a:pt x="294" y="243"/>
                    <a:pt x="341" y="32"/>
                    <a:pt x="192" y="2"/>
                  </a:cubicBezTo>
                  <a:cubicBezTo>
                    <a:pt x="185" y="1"/>
                    <a:pt x="178" y="0"/>
                    <a:pt x="1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1"/>
            <p:cNvSpPr/>
            <p:nvPr/>
          </p:nvSpPr>
          <p:spPr>
            <a:xfrm>
              <a:off x="7156507" y="2504306"/>
              <a:ext cx="39875" cy="28038"/>
            </a:xfrm>
            <a:custGeom>
              <a:avLst/>
              <a:gdLst/>
              <a:ahLst/>
              <a:cxnLst/>
              <a:rect l="l" t="t" r="r" b="b"/>
              <a:pathLst>
                <a:path w="347" h="244" extrusionOk="0">
                  <a:moveTo>
                    <a:pt x="170" y="0"/>
                  </a:moveTo>
                  <a:cubicBezTo>
                    <a:pt x="41" y="0"/>
                    <a:pt x="1" y="211"/>
                    <a:pt x="150" y="241"/>
                  </a:cubicBezTo>
                  <a:cubicBezTo>
                    <a:pt x="159" y="243"/>
                    <a:pt x="167" y="244"/>
                    <a:pt x="176" y="244"/>
                  </a:cubicBezTo>
                  <a:cubicBezTo>
                    <a:pt x="300" y="244"/>
                    <a:pt x="346" y="33"/>
                    <a:pt x="197" y="3"/>
                  </a:cubicBezTo>
                  <a:cubicBezTo>
                    <a:pt x="188" y="1"/>
                    <a:pt x="179" y="0"/>
                    <a:pt x="17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1"/>
            <p:cNvSpPr/>
            <p:nvPr/>
          </p:nvSpPr>
          <p:spPr>
            <a:xfrm>
              <a:off x="7474121" y="2467535"/>
              <a:ext cx="38726" cy="28383"/>
            </a:xfrm>
            <a:custGeom>
              <a:avLst/>
              <a:gdLst/>
              <a:ahLst/>
              <a:cxnLst/>
              <a:rect l="l" t="t" r="r" b="b"/>
              <a:pathLst>
                <a:path w="337" h="247" extrusionOk="0">
                  <a:moveTo>
                    <a:pt x="157" y="1"/>
                  </a:moveTo>
                  <a:cubicBezTo>
                    <a:pt x="38" y="1"/>
                    <a:pt x="1" y="207"/>
                    <a:pt x="140" y="244"/>
                  </a:cubicBezTo>
                  <a:cubicBezTo>
                    <a:pt x="150" y="246"/>
                    <a:pt x="159" y="246"/>
                    <a:pt x="167" y="246"/>
                  </a:cubicBezTo>
                  <a:cubicBezTo>
                    <a:pt x="297" y="246"/>
                    <a:pt x="337" y="35"/>
                    <a:pt x="188" y="5"/>
                  </a:cubicBezTo>
                  <a:cubicBezTo>
                    <a:pt x="177" y="2"/>
                    <a:pt x="166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1"/>
            <p:cNvSpPr/>
            <p:nvPr/>
          </p:nvSpPr>
          <p:spPr>
            <a:xfrm>
              <a:off x="5920410" y="2911431"/>
              <a:ext cx="573758" cy="559267"/>
            </a:xfrm>
            <a:custGeom>
              <a:avLst/>
              <a:gdLst/>
              <a:ahLst/>
              <a:cxnLst/>
              <a:rect l="l" t="t" r="r" b="b"/>
              <a:pathLst>
                <a:path w="4993" h="4867" extrusionOk="0">
                  <a:moveTo>
                    <a:pt x="3184" y="0"/>
                  </a:moveTo>
                  <a:lnTo>
                    <a:pt x="3184" y="0"/>
                  </a:lnTo>
                  <a:cubicBezTo>
                    <a:pt x="1715" y="238"/>
                    <a:pt x="1" y="1246"/>
                    <a:pt x="429" y="2937"/>
                  </a:cubicBezTo>
                  <a:cubicBezTo>
                    <a:pt x="842" y="4596"/>
                    <a:pt x="2890" y="4778"/>
                    <a:pt x="4287" y="4866"/>
                  </a:cubicBezTo>
                  <a:cubicBezTo>
                    <a:pt x="4294" y="4866"/>
                    <a:pt x="4301" y="4866"/>
                    <a:pt x="4308" y="4866"/>
                  </a:cubicBezTo>
                  <a:cubicBezTo>
                    <a:pt x="4687" y="4866"/>
                    <a:pt x="4993" y="4439"/>
                    <a:pt x="4970" y="4088"/>
                  </a:cubicBezTo>
                  <a:cubicBezTo>
                    <a:pt x="4938" y="3651"/>
                    <a:pt x="4597" y="3429"/>
                    <a:pt x="4200" y="3405"/>
                  </a:cubicBezTo>
                  <a:cubicBezTo>
                    <a:pt x="3549" y="3366"/>
                    <a:pt x="2223" y="3366"/>
                    <a:pt x="1874" y="2691"/>
                  </a:cubicBezTo>
                  <a:cubicBezTo>
                    <a:pt x="1541" y="2040"/>
                    <a:pt x="2414" y="1667"/>
                    <a:pt x="3104" y="1508"/>
                  </a:cubicBezTo>
                  <a:lnTo>
                    <a:pt x="3184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1"/>
            <p:cNvSpPr/>
            <p:nvPr/>
          </p:nvSpPr>
          <p:spPr>
            <a:xfrm>
              <a:off x="6376491" y="3177217"/>
              <a:ext cx="463902" cy="389430"/>
            </a:xfrm>
            <a:custGeom>
              <a:avLst/>
              <a:gdLst/>
              <a:ahLst/>
              <a:cxnLst/>
              <a:rect l="l" t="t" r="r" b="b"/>
              <a:pathLst>
                <a:path w="4037" h="3389" extrusionOk="0">
                  <a:moveTo>
                    <a:pt x="1765" y="0"/>
                  </a:moveTo>
                  <a:cubicBezTo>
                    <a:pt x="1720" y="0"/>
                    <a:pt x="1674" y="4"/>
                    <a:pt x="1628" y="13"/>
                  </a:cubicBezTo>
                  <a:cubicBezTo>
                    <a:pt x="1207" y="100"/>
                    <a:pt x="866" y="521"/>
                    <a:pt x="810" y="1053"/>
                  </a:cubicBezTo>
                  <a:cubicBezTo>
                    <a:pt x="810" y="1053"/>
                    <a:pt x="598" y="840"/>
                    <a:pt x="414" y="840"/>
                  </a:cubicBezTo>
                  <a:cubicBezTo>
                    <a:pt x="332" y="840"/>
                    <a:pt x="256" y="882"/>
                    <a:pt x="207" y="1005"/>
                  </a:cubicBezTo>
                  <a:cubicBezTo>
                    <a:pt x="88" y="1315"/>
                    <a:pt x="32" y="2005"/>
                    <a:pt x="8" y="2315"/>
                  </a:cubicBezTo>
                  <a:cubicBezTo>
                    <a:pt x="0" y="2465"/>
                    <a:pt x="72" y="2600"/>
                    <a:pt x="199" y="2672"/>
                  </a:cubicBezTo>
                  <a:cubicBezTo>
                    <a:pt x="229" y="2690"/>
                    <a:pt x="283" y="2699"/>
                    <a:pt x="345" y="2699"/>
                  </a:cubicBezTo>
                  <a:cubicBezTo>
                    <a:pt x="444" y="2699"/>
                    <a:pt x="562" y="2676"/>
                    <a:pt x="635" y="2632"/>
                  </a:cubicBezTo>
                  <a:cubicBezTo>
                    <a:pt x="834" y="2823"/>
                    <a:pt x="1072" y="3164"/>
                    <a:pt x="1612" y="3307"/>
                  </a:cubicBezTo>
                  <a:cubicBezTo>
                    <a:pt x="1834" y="3358"/>
                    <a:pt x="2067" y="3389"/>
                    <a:pt x="2301" y="3389"/>
                  </a:cubicBezTo>
                  <a:cubicBezTo>
                    <a:pt x="2502" y="3389"/>
                    <a:pt x="2703" y="3366"/>
                    <a:pt x="2898" y="3315"/>
                  </a:cubicBezTo>
                  <a:cubicBezTo>
                    <a:pt x="3104" y="3267"/>
                    <a:pt x="3302" y="3180"/>
                    <a:pt x="3437" y="2997"/>
                  </a:cubicBezTo>
                  <a:cubicBezTo>
                    <a:pt x="3517" y="2902"/>
                    <a:pt x="3580" y="2791"/>
                    <a:pt x="3596" y="2664"/>
                  </a:cubicBezTo>
                  <a:cubicBezTo>
                    <a:pt x="3612" y="2600"/>
                    <a:pt x="3596" y="2529"/>
                    <a:pt x="3580" y="2481"/>
                  </a:cubicBezTo>
                  <a:cubicBezTo>
                    <a:pt x="3572" y="2465"/>
                    <a:pt x="3517" y="2346"/>
                    <a:pt x="3517" y="2346"/>
                  </a:cubicBezTo>
                  <a:cubicBezTo>
                    <a:pt x="3517" y="2346"/>
                    <a:pt x="3969" y="1870"/>
                    <a:pt x="3414" y="1529"/>
                  </a:cubicBezTo>
                  <a:cubicBezTo>
                    <a:pt x="3414" y="1529"/>
                    <a:pt x="4036" y="743"/>
                    <a:pt x="2738" y="743"/>
                  </a:cubicBezTo>
                  <a:cubicBezTo>
                    <a:pt x="2725" y="743"/>
                    <a:pt x="2712" y="743"/>
                    <a:pt x="2699" y="743"/>
                  </a:cubicBezTo>
                  <a:cubicBezTo>
                    <a:pt x="2620" y="743"/>
                    <a:pt x="2588" y="378"/>
                    <a:pt x="2310" y="179"/>
                  </a:cubicBezTo>
                  <a:cubicBezTo>
                    <a:pt x="2276" y="152"/>
                    <a:pt x="2046" y="0"/>
                    <a:pt x="176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1"/>
            <p:cNvSpPr/>
            <p:nvPr/>
          </p:nvSpPr>
          <p:spPr>
            <a:xfrm>
              <a:off x="6708469" y="3355556"/>
              <a:ext cx="58490" cy="5631"/>
            </a:xfrm>
            <a:custGeom>
              <a:avLst/>
              <a:gdLst/>
              <a:ahLst/>
              <a:cxnLst/>
              <a:rect l="l" t="t" r="r" b="b"/>
              <a:pathLst>
                <a:path w="509" h="49" fill="none" extrusionOk="0">
                  <a:moveTo>
                    <a:pt x="509" y="1"/>
                  </a:moveTo>
                  <a:lnTo>
                    <a:pt x="1" y="4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1"/>
            <p:cNvSpPr/>
            <p:nvPr/>
          </p:nvSpPr>
          <p:spPr>
            <a:xfrm>
              <a:off x="6719386" y="3448633"/>
              <a:ext cx="63087" cy="1034"/>
            </a:xfrm>
            <a:custGeom>
              <a:avLst/>
              <a:gdLst/>
              <a:ahLst/>
              <a:cxnLst/>
              <a:rect l="l" t="t" r="r" b="b"/>
              <a:pathLst>
                <a:path w="549" h="9" fill="none" extrusionOk="0">
                  <a:moveTo>
                    <a:pt x="549" y="0"/>
                  </a:moveTo>
                  <a:lnTo>
                    <a:pt x="1" y="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1"/>
            <p:cNvSpPr/>
            <p:nvPr/>
          </p:nvSpPr>
          <p:spPr>
            <a:xfrm>
              <a:off x="6600913" y="3265237"/>
              <a:ext cx="86759" cy="2873"/>
            </a:xfrm>
            <a:custGeom>
              <a:avLst/>
              <a:gdLst/>
              <a:ahLst/>
              <a:cxnLst/>
              <a:rect l="l" t="t" r="r" b="b"/>
              <a:pathLst>
                <a:path w="755" h="25" fill="none" extrusionOk="0">
                  <a:moveTo>
                    <a:pt x="754" y="1"/>
                  </a:moveTo>
                  <a:lnTo>
                    <a:pt x="0" y="2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1"/>
            <p:cNvSpPr/>
            <p:nvPr/>
          </p:nvSpPr>
          <p:spPr>
            <a:xfrm>
              <a:off x="6463134" y="3298101"/>
              <a:ext cx="6550" cy="60328"/>
            </a:xfrm>
            <a:custGeom>
              <a:avLst/>
              <a:gdLst/>
              <a:ahLst/>
              <a:cxnLst/>
              <a:rect l="l" t="t" r="r" b="b"/>
              <a:pathLst>
                <a:path w="57" h="525" fill="none" extrusionOk="0">
                  <a:moveTo>
                    <a:pt x="56" y="1"/>
                  </a:moveTo>
                  <a:lnTo>
                    <a:pt x="1" y="5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1"/>
            <p:cNvSpPr/>
            <p:nvPr/>
          </p:nvSpPr>
          <p:spPr>
            <a:xfrm>
              <a:off x="6449460" y="3436797"/>
              <a:ext cx="6435" cy="43896"/>
            </a:xfrm>
            <a:custGeom>
              <a:avLst/>
              <a:gdLst/>
              <a:ahLst/>
              <a:cxnLst/>
              <a:rect l="l" t="t" r="r" b="b"/>
              <a:pathLst>
                <a:path w="56" h="382" fill="none" extrusionOk="0">
                  <a:moveTo>
                    <a:pt x="56" y="0"/>
                  </a:moveTo>
                  <a:lnTo>
                    <a:pt x="0" y="38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1"/>
            <p:cNvSpPr/>
            <p:nvPr/>
          </p:nvSpPr>
          <p:spPr>
            <a:xfrm>
              <a:off x="6671123" y="3305571"/>
              <a:ext cx="24706" cy="23671"/>
            </a:xfrm>
            <a:custGeom>
              <a:avLst/>
              <a:gdLst/>
              <a:ahLst/>
              <a:cxnLst/>
              <a:rect l="l" t="t" r="r" b="b"/>
              <a:pathLst>
                <a:path w="215" h="206" extrusionOk="0">
                  <a:moveTo>
                    <a:pt x="105" y="0"/>
                  </a:moveTo>
                  <a:cubicBezTo>
                    <a:pt x="51" y="0"/>
                    <a:pt x="0" y="34"/>
                    <a:pt x="8" y="102"/>
                  </a:cubicBezTo>
                  <a:cubicBezTo>
                    <a:pt x="8" y="172"/>
                    <a:pt x="57" y="206"/>
                    <a:pt x="107" y="206"/>
                  </a:cubicBezTo>
                  <a:cubicBezTo>
                    <a:pt x="160" y="206"/>
                    <a:pt x="215" y="168"/>
                    <a:pt x="215" y="94"/>
                  </a:cubicBezTo>
                  <a:cubicBezTo>
                    <a:pt x="211" y="32"/>
                    <a:pt x="157" y="0"/>
                    <a:pt x="1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1"/>
            <p:cNvSpPr/>
            <p:nvPr/>
          </p:nvSpPr>
          <p:spPr>
            <a:xfrm>
              <a:off x="6671123" y="3403014"/>
              <a:ext cx="24706" cy="24016"/>
            </a:xfrm>
            <a:custGeom>
              <a:avLst/>
              <a:gdLst/>
              <a:ahLst/>
              <a:cxnLst/>
              <a:rect l="l" t="t" r="r" b="b"/>
              <a:pathLst>
                <a:path w="215" h="209" extrusionOk="0">
                  <a:moveTo>
                    <a:pt x="110" y="0"/>
                  </a:moveTo>
                  <a:cubicBezTo>
                    <a:pt x="55" y="0"/>
                    <a:pt x="0" y="38"/>
                    <a:pt x="8" y="112"/>
                  </a:cubicBezTo>
                  <a:cubicBezTo>
                    <a:pt x="8" y="177"/>
                    <a:pt x="57" y="209"/>
                    <a:pt x="107" y="209"/>
                  </a:cubicBezTo>
                  <a:cubicBezTo>
                    <a:pt x="160" y="209"/>
                    <a:pt x="215" y="173"/>
                    <a:pt x="215" y="104"/>
                  </a:cubicBezTo>
                  <a:cubicBezTo>
                    <a:pt x="215" y="34"/>
                    <a:pt x="162" y="0"/>
                    <a:pt x="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1"/>
            <p:cNvSpPr/>
            <p:nvPr/>
          </p:nvSpPr>
          <p:spPr>
            <a:xfrm>
              <a:off x="6669744" y="3501261"/>
              <a:ext cx="25166" cy="24131"/>
            </a:xfrm>
            <a:custGeom>
              <a:avLst/>
              <a:gdLst/>
              <a:ahLst/>
              <a:cxnLst/>
              <a:rect l="l" t="t" r="r" b="b"/>
              <a:pathLst>
                <a:path w="219" h="210" extrusionOk="0">
                  <a:moveTo>
                    <a:pt x="113" y="1"/>
                  </a:moveTo>
                  <a:cubicBezTo>
                    <a:pt x="57" y="1"/>
                    <a:pt x="0" y="36"/>
                    <a:pt x="4" y="106"/>
                  </a:cubicBezTo>
                  <a:cubicBezTo>
                    <a:pt x="4" y="175"/>
                    <a:pt x="55" y="209"/>
                    <a:pt x="107" y="209"/>
                  </a:cubicBezTo>
                  <a:cubicBezTo>
                    <a:pt x="162" y="209"/>
                    <a:pt x="219" y="171"/>
                    <a:pt x="219" y="98"/>
                  </a:cubicBezTo>
                  <a:cubicBezTo>
                    <a:pt x="219" y="32"/>
                    <a:pt x="166" y="1"/>
                    <a:pt x="1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1"/>
            <p:cNvSpPr/>
            <p:nvPr/>
          </p:nvSpPr>
          <p:spPr>
            <a:xfrm>
              <a:off x="7305891" y="2995315"/>
              <a:ext cx="634087" cy="553866"/>
            </a:xfrm>
            <a:custGeom>
              <a:avLst/>
              <a:gdLst/>
              <a:ahLst/>
              <a:cxnLst/>
              <a:rect l="l" t="t" r="r" b="b"/>
              <a:pathLst>
                <a:path w="5518" h="4820" extrusionOk="0">
                  <a:moveTo>
                    <a:pt x="2080" y="0"/>
                  </a:moveTo>
                  <a:cubicBezTo>
                    <a:pt x="2049" y="492"/>
                    <a:pt x="2009" y="993"/>
                    <a:pt x="1985" y="1485"/>
                  </a:cubicBezTo>
                  <a:cubicBezTo>
                    <a:pt x="2628" y="1691"/>
                    <a:pt x="3866" y="2302"/>
                    <a:pt x="3358" y="2985"/>
                  </a:cubicBezTo>
                  <a:cubicBezTo>
                    <a:pt x="3112" y="3317"/>
                    <a:pt x="2614" y="3405"/>
                    <a:pt x="2106" y="3405"/>
                  </a:cubicBezTo>
                  <a:cubicBezTo>
                    <a:pt x="1679" y="3405"/>
                    <a:pt x="1247" y="3343"/>
                    <a:pt x="953" y="3310"/>
                  </a:cubicBezTo>
                  <a:cubicBezTo>
                    <a:pt x="916" y="3306"/>
                    <a:pt x="878" y="3305"/>
                    <a:pt x="841" y="3305"/>
                  </a:cubicBezTo>
                  <a:cubicBezTo>
                    <a:pt x="487" y="3305"/>
                    <a:pt x="166" y="3478"/>
                    <a:pt x="80" y="3866"/>
                  </a:cubicBezTo>
                  <a:cubicBezTo>
                    <a:pt x="1" y="4215"/>
                    <a:pt x="239" y="4699"/>
                    <a:pt x="636" y="4739"/>
                  </a:cubicBezTo>
                  <a:cubicBezTo>
                    <a:pt x="1043" y="4778"/>
                    <a:pt x="1504" y="4820"/>
                    <a:pt x="1970" y="4820"/>
                  </a:cubicBezTo>
                  <a:cubicBezTo>
                    <a:pt x="3105" y="4820"/>
                    <a:pt x="4269" y="4575"/>
                    <a:pt x="4747" y="3461"/>
                  </a:cubicBezTo>
                  <a:cubicBezTo>
                    <a:pt x="5517" y="1707"/>
                    <a:pt x="3589" y="342"/>
                    <a:pt x="20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1"/>
            <p:cNvSpPr/>
            <p:nvPr/>
          </p:nvSpPr>
          <p:spPr>
            <a:xfrm>
              <a:off x="6977591" y="3224100"/>
              <a:ext cx="449768" cy="377939"/>
            </a:xfrm>
            <a:custGeom>
              <a:avLst/>
              <a:gdLst/>
              <a:ahLst/>
              <a:cxnLst/>
              <a:rect l="l" t="t" r="r" b="b"/>
              <a:pathLst>
                <a:path w="3914" h="3289" extrusionOk="0">
                  <a:moveTo>
                    <a:pt x="2357" y="1"/>
                  </a:moveTo>
                  <a:cubicBezTo>
                    <a:pt x="2129" y="1"/>
                    <a:pt x="1948" y="85"/>
                    <a:pt x="1913" y="97"/>
                  </a:cubicBezTo>
                  <a:cubicBezTo>
                    <a:pt x="1607" y="254"/>
                    <a:pt x="1518" y="597"/>
                    <a:pt x="1440" y="597"/>
                  </a:cubicBezTo>
                  <a:cubicBezTo>
                    <a:pt x="1439" y="597"/>
                    <a:pt x="1438" y="597"/>
                    <a:pt x="1437" y="597"/>
                  </a:cubicBezTo>
                  <a:cubicBezTo>
                    <a:pt x="1279" y="569"/>
                    <a:pt x="1148" y="556"/>
                    <a:pt x="1037" y="556"/>
                  </a:cubicBezTo>
                  <a:cubicBezTo>
                    <a:pt x="215" y="556"/>
                    <a:pt x="604" y="1248"/>
                    <a:pt x="604" y="1248"/>
                  </a:cubicBezTo>
                  <a:cubicBezTo>
                    <a:pt x="0" y="1486"/>
                    <a:pt x="357" y="2034"/>
                    <a:pt x="357" y="2034"/>
                  </a:cubicBezTo>
                  <a:cubicBezTo>
                    <a:pt x="357" y="2034"/>
                    <a:pt x="286" y="2129"/>
                    <a:pt x="278" y="2153"/>
                  </a:cubicBezTo>
                  <a:cubicBezTo>
                    <a:pt x="246" y="2208"/>
                    <a:pt x="223" y="2272"/>
                    <a:pt x="223" y="2327"/>
                  </a:cubicBezTo>
                  <a:cubicBezTo>
                    <a:pt x="215" y="2462"/>
                    <a:pt x="262" y="2581"/>
                    <a:pt x="326" y="2685"/>
                  </a:cubicBezTo>
                  <a:cubicBezTo>
                    <a:pt x="445" y="2875"/>
                    <a:pt x="619" y="2994"/>
                    <a:pt x="818" y="3081"/>
                  </a:cubicBezTo>
                  <a:cubicBezTo>
                    <a:pt x="1138" y="3225"/>
                    <a:pt x="1507" y="3288"/>
                    <a:pt x="1858" y="3288"/>
                  </a:cubicBezTo>
                  <a:cubicBezTo>
                    <a:pt x="1933" y="3288"/>
                    <a:pt x="2007" y="3285"/>
                    <a:pt x="2080" y="3280"/>
                  </a:cubicBezTo>
                  <a:cubicBezTo>
                    <a:pt x="2643" y="3240"/>
                    <a:pt x="2945" y="2946"/>
                    <a:pt x="3159" y="2788"/>
                  </a:cubicBezTo>
                  <a:cubicBezTo>
                    <a:pt x="3251" y="2860"/>
                    <a:pt x="3424" y="2905"/>
                    <a:pt x="3531" y="2905"/>
                  </a:cubicBezTo>
                  <a:cubicBezTo>
                    <a:pt x="3553" y="2905"/>
                    <a:pt x="3573" y="2903"/>
                    <a:pt x="3588" y="2899"/>
                  </a:cubicBezTo>
                  <a:cubicBezTo>
                    <a:pt x="3715" y="2843"/>
                    <a:pt x="3818" y="2716"/>
                    <a:pt x="3826" y="2573"/>
                  </a:cubicBezTo>
                  <a:cubicBezTo>
                    <a:pt x="3858" y="2256"/>
                    <a:pt x="3913" y="1557"/>
                    <a:pt x="3850" y="1240"/>
                  </a:cubicBezTo>
                  <a:cubicBezTo>
                    <a:pt x="3816" y="1091"/>
                    <a:pt x="3726" y="1043"/>
                    <a:pt x="3626" y="1043"/>
                  </a:cubicBezTo>
                  <a:cubicBezTo>
                    <a:pt x="3449" y="1043"/>
                    <a:pt x="3239" y="1192"/>
                    <a:pt x="3239" y="1192"/>
                  </a:cubicBezTo>
                  <a:cubicBezTo>
                    <a:pt x="3271" y="645"/>
                    <a:pt x="3001" y="176"/>
                    <a:pt x="2620" y="41"/>
                  </a:cubicBezTo>
                  <a:cubicBezTo>
                    <a:pt x="2529" y="12"/>
                    <a:pt x="2440" y="1"/>
                    <a:pt x="235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1"/>
            <p:cNvSpPr/>
            <p:nvPr/>
          </p:nvSpPr>
          <p:spPr>
            <a:xfrm>
              <a:off x="7046882" y="3368311"/>
              <a:ext cx="58490" cy="15628"/>
            </a:xfrm>
            <a:custGeom>
              <a:avLst/>
              <a:gdLst/>
              <a:ahLst/>
              <a:cxnLst/>
              <a:rect l="l" t="t" r="r" b="b"/>
              <a:pathLst>
                <a:path w="509" h="136" fill="none" extrusionOk="0">
                  <a:moveTo>
                    <a:pt x="1" y="1"/>
                  </a:moveTo>
                  <a:lnTo>
                    <a:pt x="509" y="13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1"/>
            <p:cNvSpPr/>
            <p:nvPr/>
          </p:nvSpPr>
          <p:spPr>
            <a:xfrm>
              <a:off x="7016775" y="3457711"/>
              <a:ext cx="62168" cy="11951"/>
            </a:xfrm>
            <a:custGeom>
              <a:avLst/>
              <a:gdLst/>
              <a:ahLst/>
              <a:cxnLst/>
              <a:rect l="l" t="t" r="r" b="b"/>
              <a:pathLst>
                <a:path w="541" h="104" fill="none" extrusionOk="0">
                  <a:moveTo>
                    <a:pt x="1" y="1"/>
                  </a:moveTo>
                  <a:lnTo>
                    <a:pt x="540" y="1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1"/>
            <p:cNvSpPr/>
            <p:nvPr/>
          </p:nvSpPr>
          <p:spPr>
            <a:xfrm>
              <a:off x="7141798" y="3292586"/>
              <a:ext cx="83082" cy="18386"/>
            </a:xfrm>
            <a:custGeom>
              <a:avLst/>
              <a:gdLst/>
              <a:ahLst/>
              <a:cxnLst/>
              <a:rect l="l" t="t" r="r" b="b"/>
              <a:pathLst>
                <a:path w="723" h="160" fill="none" extrusionOk="0">
                  <a:moveTo>
                    <a:pt x="0" y="1"/>
                  </a:moveTo>
                  <a:lnTo>
                    <a:pt x="722" y="16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1"/>
            <p:cNvSpPr/>
            <p:nvPr/>
          </p:nvSpPr>
          <p:spPr>
            <a:xfrm>
              <a:off x="7347834" y="3361072"/>
              <a:ext cx="1954" cy="60328"/>
            </a:xfrm>
            <a:custGeom>
              <a:avLst/>
              <a:gdLst/>
              <a:ahLst/>
              <a:cxnLst/>
              <a:rect l="l" t="t" r="r" b="b"/>
              <a:pathLst>
                <a:path w="17" h="525" fill="none" extrusionOk="0">
                  <a:moveTo>
                    <a:pt x="17" y="0"/>
                  </a:moveTo>
                  <a:lnTo>
                    <a:pt x="1" y="5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1"/>
            <p:cNvSpPr/>
            <p:nvPr/>
          </p:nvSpPr>
          <p:spPr>
            <a:xfrm>
              <a:off x="7339675" y="3499653"/>
              <a:ext cx="1034" cy="44815"/>
            </a:xfrm>
            <a:custGeom>
              <a:avLst/>
              <a:gdLst/>
              <a:ahLst/>
              <a:cxnLst/>
              <a:rect l="l" t="t" r="r" b="b"/>
              <a:pathLst>
                <a:path w="9" h="390" fill="none" extrusionOk="0">
                  <a:moveTo>
                    <a:pt x="8" y="1"/>
                  </a:moveTo>
                  <a:lnTo>
                    <a:pt x="0" y="39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1"/>
            <p:cNvSpPr/>
            <p:nvPr/>
          </p:nvSpPr>
          <p:spPr>
            <a:xfrm>
              <a:off x="7122379" y="3333149"/>
              <a:ext cx="28039" cy="23901"/>
            </a:xfrm>
            <a:custGeom>
              <a:avLst/>
              <a:gdLst/>
              <a:ahLst/>
              <a:cxnLst/>
              <a:rect l="l" t="t" r="r" b="b"/>
              <a:pathLst>
                <a:path w="244" h="208" extrusionOk="0">
                  <a:moveTo>
                    <a:pt x="118" y="0"/>
                  </a:moveTo>
                  <a:cubicBezTo>
                    <a:pt x="75" y="0"/>
                    <a:pt x="31" y="25"/>
                    <a:pt x="18" y="85"/>
                  </a:cubicBezTo>
                  <a:cubicBezTo>
                    <a:pt x="0" y="162"/>
                    <a:pt x="60" y="208"/>
                    <a:pt x="120" y="208"/>
                  </a:cubicBezTo>
                  <a:cubicBezTo>
                    <a:pt x="165" y="208"/>
                    <a:pt x="211" y="182"/>
                    <a:pt x="225" y="124"/>
                  </a:cubicBezTo>
                  <a:cubicBezTo>
                    <a:pt x="243" y="50"/>
                    <a:pt x="180" y="0"/>
                    <a:pt x="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1"/>
            <p:cNvSpPr/>
            <p:nvPr/>
          </p:nvSpPr>
          <p:spPr>
            <a:xfrm>
              <a:off x="7106406" y="3429903"/>
              <a:ext cx="27349" cy="24131"/>
            </a:xfrm>
            <a:custGeom>
              <a:avLst/>
              <a:gdLst/>
              <a:ahLst/>
              <a:cxnLst/>
              <a:rect l="l" t="t" r="r" b="b"/>
              <a:pathLst>
                <a:path w="238" h="210" extrusionOk="0">
                  <a:moveTo>
                    <a:pt x="113" y="0"/>
                  </a:moveTo>
                  <a:cubicBezTo>
                    <a:pt x="68" y="0"/>
                    <a:pt x="25" y="26"/>
                    <a:pt x="14" y="84"/>
                  </a:cubicBezTo>
                  <a:cubicBezTo>
                    <a:pt x="1" y="164"/>
                    <a:pt x="61" y="210"/>
                    <a:pt x="121" y="210"/>
                  </a:cubicBezTo>
                  <a:cubicBezTo>
                    <a:pt x="168" y="210"/>
                    <a:pt x="215" y="182"/>
                    <a:pt x="229" y="124"/>
                  </a:cubicBezTo>
                  <a:cubicBezTo>
                    <a:pt x="238" y="46"/>
                    <a:pt x="174" y="0"/>
                    <a:pt x="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1"/>
            <p:cNvSpPr/>
            <p:nvPr/>
          </p:nvSpPr>
          <p:spPr>
            <a:xfrm>
              <a:off x="7091353" y="3526312"/>
              <a:ext cx="27464" cy="23901"/>
            </a:xfrm>
            <a:custGeom>
              <a:avLst/>
              <a:gdLst/>
              <a:ahLst/>
              <a:cxnLst/>
              <a:rect l="l" t="t" r="r" b="b"/>
              <a:pathLst>
                <a:path w="239" h="208" extrusionOk="0">
                  <a:moveTo>
                    <a:pt x="116" y="1"/>
                  </a:moveTo>
                  <a:cubicBezTo>
                    <a:pt x="71" y="1"/>
                    <a:pt x="28" y="25"/>
                    <a:pt x="18" y="78"/>
                  </a:cubicBezTo>
                  <a:cubicBezTo>
                    <a:pt x="0" y="159"/>
                    <a:pt x="62" y="207"/>
                    <a:pt x="122" y="207"/>
                  </a:cubicBezTo>
                  <a:cubicBezTo>
                    <a:pt x="169" y="207"/>
                    <a:pt x="214" y="180"/>
                    <a:pt x="225" y="118"/>
                  </a:cubicBezTo>
                  <a:cubicBezTo>
                    <a:pt x="238" y="45"/>
                    <a:pt x="176" y="1"/>
                    <a:pt x="1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1"/>
            <p:cNvSpPr/>
            <p:nvPr/>
          </p:nvSpPr>
          <p:spPr>
            <a:xfrm>
              <a:off x="7046882" y="2721255"/>
              <a:ext cx="281995" cy="133066"/>
            </a:xfrm>
            <a:custGeom>
              <a:avLst/>
              <a:gdLst/>
              <a:ahLst/>
              <a:cxnLst/>
              <a:rect l="l" t="t" r="r" b="b"/>
              <a:pathLst>
                <a:path w="2454" h="1158" extrusionOk="0">
                  <a:moveTo>
                    <a:pt x="2313" y="0"/>
                  </a:moveTo>
                  <a:cubicBezTo>
                    <a:pt x="2125" y="0"/>
                    <a:pt x="1659" y="149"/>
                    <a:pt x="1136" y="385"/>
                  </a:cubicBezTo>
                  <a:cubicBezTo>
                    <a:pt x="493" y="687"/>
                    <a:pt x="1" y="1012"/>
                    <a:pt x="48" y="1123"/>
                  </a:cubicBezTo>
                  <a:cubicBezTo>
                    <a:pt x="58" y="1146"/>
                    <a:pt x="90" y="1157"/>
                    <a:pt x="141" y="1157"/>
                  </a:cubicBezTo>
                  <a:cubicBezTo>
                    <a:pt x="335" y="1157"/>
                    <a:pt x="800" y="999"/>
                    <a:pt x="1310" y="766"/>
                  </a:cubicBezTo>
                  <a:cubicBezTo>
                    <a:pt x="1953" y="464"/>
                    <a:pt x="2453" y="139"/>
                    <a:pt x="2398" y="28"/>
                  </a:cubicBezTo>
                  <a:cubicBezTo>
                    <a:pt x="2388" y="9"/>
                    <a:pt x="2359" y="0"/>
                    <a:pt x="23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1"/>
            <p:cNvSpPr/>
            <p:nvPr/>
          </p:nvSpPr>
          <p:spPr>
            <a:xfrm>
              <a:off x="6596316" y="2638750"/>
              <a:ext cx="246372" cy="191555"/>
            </a:xfrm>
            <a:custGeom>
              <a:avLst/>
              <a:gdLst/>
              <a:ahLst/>
              <a:cxnLst/>
              <a:rect l="l" t="t" r="r" b="b"/>
              <a:pathLst>
                <a:path w="2144" h="1667" extrusionOk="0">
                  <a:moveTo>
                    <a:pt x="115" y="0"/>
                  </a:moveTo>
                  <a:cubicBezTo>
                    <a:pt x="95" y="0"/>
                    <a:pt x="80" y="5"/>
                    <a:pt x="72" y="16"/>
                  </a:cubicBezTo>
                  <a:cubicBezTo>
                    <a:pt x="0" y="95"/>
                    <a:pt x="389" y="532"/>
                    <a:pt x="945" y="984"/>
                  </a:cubicBezTo>
                  <a:cubicBezTo>
                    <a:pt x="1435" y="1390"/>
                    <a:pt x="1887" y="1666"/>
                    <a:pt x="2031" y="1666"/>
                  </a:cubicBezTo>
                  <a:cubicBezTo>
                    <a:pt x="2051" y="1666"/>
                    <a:pt x="2065" y="1661"/>
                    <a:pt x="2072" y="1651"/>
                  </a:cubicBezTo>
                  <a:cubicBezTo>
                    <a:pt x="2144" y="1571"/>
                    <a:pt x="1755" y="1135"/>
                    <a:pt x="1199" y="682"/>
                  </a:cubicBezTo>
                  <a:cubicBezTo>
                    <a:pt x="709" y="277"/>
                    <a:pt x="263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1"/>
            <p:cNvSpPr/>
            <p:nvPr/>
          </p:nvSpPr>
          <p:spPr>
            <a:xfrm>
              <a:off x="6853717" y="2936941"/>
              <a:ext cx="101123" cy="110543"/>
            </a:xfrm>
            <a:custGeom>
              <a:avLst/>
              <a:gdLst/>
              <a:ahLst/>
              <a:cxnLst/>
              <a:rect l="l" t="t" r="r" b="b"/>
              <a:pathLst>
                <a:path w="880" h="962" extrusionOk="0">
                  <a:moveTo>
                    <a:pt x="880" y="0"/>
                  </a:moveTo>
                  <a:lnTo>
                    <a:pt x="808" y="429"/>
                  </a:lnTo>
                  <a:cubicBezTo>
                    <a:pt x="808" y="429"/>
                    <a:pt x="665" y="397"/>
                    <a:pt x="503" y="397"/>
                  </a:cubicBezTo>
                  <a:cubicBezTo>
                    <a:pt x="311" y="397"/>
                    <a:pt x="93" y="442"/>
                    <a:pt x="54" y="635"/>
                  </a:cubicBezTo>
                  <a:cubicBezTo>
                    <a:pt x="0" y="939"/>
                    <a:pt x="582" y="961"/>
                    <a:pt x="758" y="961"/>
                  </a:cubicBezTo>
                  <a:cubicBezTo>
                    <a:pt x="790" y="961"/>
                    <a:pt x="808" y="961"/>
                    <a:pt x="808" y="961"/>
                  </a:cubicBezTo>
                  <a:lnTo>
                    <a:pt x="88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1"/>
            <p:cNvSpPr/>
            <p:nvPr/>
          </p:nvSpPr>
          <p:spPr>
            <a:xfrm>
              <a:off x="6852568" y="2936941"/>
              <a:ext cx="102272" cy="114106"/>
            </a:xfrm>
            <a:custGeom>
              <a:avLst/>
              <a:gdLst/>
              <a:ahLst/>
              <a:cxnLst/>
              <a:rect l="l" t="t" r="r" b="b"/>
              <a:pathLst>
                <a:path w="890" h="993" fill="none" extrusionOk="0">
                  <a:moveTo>
                    <a:pt x="890" y="0"/>
                  </a:moveTo>
                  <a:lnTo>
                    <a:pt x="818" y="429"/>
                  </a:lnTo>
                  <a:cubicBezTo>
                    <a:pt x="818" y="429"/>
                    <a:pt x="136" y="278"/>
                    <a:pt x="64" y="635"/>
                  </a:cubicBezTo>
                  <a:cubicBezTo>
                    <a:pt x="1" y="993"/>
                    <a:pt x="818" y="961"/>
                    <a:pt x="818" y="96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1"/>
            <p:cNvSpPr/>
            <p:nvPr/>
          </p:nvSpPr>
          <p:spPr>
            <a:xfrm>
              <a:off x="6474051" y="3001060"/>
              <a:ext cx="296589" cy="270958"/>
            </a:xfrm>
            <a:custGeom>
              <a:avLst/>
              <a:gdLst/>
              <a:ahLst/>
              <a:cxnLst/>
              <a:rect l="l" t="t" r="r" b="b"/>
              <a:pathLst>
                <a:path w="2581" h="2358" extrusionOk="0">
                  <a:moveTo>
                    <a:pt x="1284" y="1"/>
                  </a:moveTo>
                  <a:cubicBezTo>
                    <a:pt x="744" y="1"/>
                    <a:pt x="260" y="378"/>
                    <a:pt x="144" y="927"/>
                  </a:cubicBezTo>
                  <a:cubicBezTo>
                    <a:pt x="1" y="1562"/>
                    <a:pt x="414" y="2189"/>
                    <a:pt x="1049" y="2332"/>
                  </a:cubicBezTo>
                  <a:cubicBezTo>
                    <a:pt x="1131" y="2349"/>
                    <a:pt x="1213" y="2358"/>
                    <a:pt x="1294" y="2358"/>
                  </a:cubicBezTo>
                  <a:cubicBezTo>
                    <a:pt x="1836" y="2358"/>
                    <a:pt x="2321" y="1979"/>
                    <a:pt x="2446" y="1427"/>
                  </a:cubicBezTo>
                  <a:cubicBezTo>
                    <a:pt x="2580" y="792"/>
                    <a:pt x="2176" y="165"/>
                    <a:pt x="1541" y="30"/>
                  </a:cubicBezTo>
                  <a:cubicBezTo>
                    <a:pt x="1454" y="10"/>
                    <a:pt x="1368" y="1"/>
                    <a:pt x="128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1"/>
            <p:cNvSpPr/>
            <p:nvPr/>
          </p:nvSpPr>
          <p:spPr>
            <a:xfrm>
              <a:off x="7076069" y="3035188"/>
              <a:ext cx="296589" cy="270843"/>
            </a:xfrm>
            <a:custGeom>
              <a:avLst/>
              <a:gdLst/>
              <a:ahLst/>
              <a:cxnLst/>
              <a:rect l="l" t="t" r="r" b="b"/>
              <a:pathLst>
                <a:path w="2581" h="2357" extrusionOk="0">
                  <a:moveTo>
                    <a:pt x="1295" y="0"/>
                  </a:moveTo>
                  <a:cubicBezTo>
                    <a:pt x="751" y="0"/>
                    <a:pt x="261" y="379"/>
                    <a:pt x="143" y="931"/>
                  </a:cubicBezTo>
                  <a:cubicBezTo>
                    <a:pt x="1" y="1566"/>
                    <a:pt x="413" y="2193"/>
                    <a:pt x="1048" y="2328"/>
                  </a:cubicBezTo>
                  <a:cubicBezTo>
                    <a:pt x="1132" y="2347"/>
                    <a:pt x="1216" y="2357"/>
                    <a:pt x="1299" y="2357"/>
                  </a:cubicBezTo>
                  <a:cubicBezTo>
                    <a:pt x="1835" y="2357"/>
                    <a:pt x="2322" y="1973"/>
                    <a:pt x="2445" y="1423"/>
                  </a:cubicBezTo>
                  <a:cubicBezTo>
                    <a:pt x="2580" y="788"/>
                    <a:pt x="2175" y="169"/>
                    <a:pt x="1540" y="26"/>
                  </a:cubicBezTo>
                  <a:cubicBezTo>
                    <a:pt x="1458" y="9"/>
                    <a:pt x="1376" y="0"/>
                    <a:pt x="129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1"/>
            <p:cNvSpPr/>
            <p:nvPr/>
          </p:nvSpPr>
          <p:spPr>
            <a:xfrm>
              <a:off x="6631019" y="3056447"/>
              <a:ext cx="51136" cy="98593"/>
            </a:xfrm>
            <a:custGeom>
              <a:avLst/>
              <a:gdLst/>
              <a:ahLst/>
              <a:cxnLst/>
              <a:rect l="l" t="t" r="r" b="b"/>
              <a:pathLst>
                <a:path w="445" h="858" extrusionOk="0">
                  <a:moveTo>
                    <a:pt x="445" y="0"/>
                  </a:moveTo>
                  <a:cubicBezTo>
                    <a:pt x="278" y="64"/>
                    <a:pt x="127" y="183"/>
                    <a:pt x="64" y="334"/>
                  </a:cubicBezTo>
                  <a:cubicBezTo>
                    <a:pt x="0" y="508"/>
                    <a:pt x="40" y="683"/>
                    <a:pt x="95" y="857"/>
                  </a:cubicBezTo>
                  <a:lnTo>
                    <a:pt x="103" y="857"/>
                  </a:lnTo>
                  <a:cubicBezTo>
                    <a:pt x="103" y="715"/>
                    <a:pt x="95" y="564"/>
                    <a:pt x="135" y="429"/>
                  </a:cubicBezTo>
                  <a:cubicBezTo>
                    <a:pt x="183" y="262"/>
                    <a:pt x="302" y="127"/>
                    <a:pt x="4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1"/>
            <p:cNvSpPr/>
            <p:nvPr/>
          </p:nvSpPr>
          <p:spPr>
            <a:xfrm>
              <a:off x="6599074" y="3056447"/>
              <a:ext cx="42058" cy="80322"/>
            </a:xfrm>
            <a:custGeom>
              <a:avLst/>
              <a:gdLst/>
              <a:ahLst/>
              <a:cxnLst/>
              <a:rect l="l" t="t" r="r" b="b"/>
              <a:pathLst>
                <a:path w="366" h="699" extrusionOk="0">
                  <a:moveTo>
                    <a:pt x="365" y="0"/>
                  </a:moveTo>
                  <a:lnTo>
                    <a:pt x="365" y="0"/>
                  </a:lnTo>
                  <a:cubicBezTo>
                    <a:pt x="238" y="40"/>
                    <a:pt x="103" y="143"/>
                    <a:pt x="48" y="278"/>
                  </a:cubicBezTo>
                  <a:cubicBezTo>
                    <a:pt x="0" y="405"/>
                    <a:pt x="24" y="564"/>
                    <a:pt x="80" y="699"/>
                  </a:cubicBezTo>
                  <a:lnTo>
                    <a:pt x="88" y="699"/>
                  </a:lnTo>
                  <a:cubicBezTo>
                    <a:pt x="88" y="564"/>
                    <a:pt x="80" y="429"/>
                    <a:pt x="127" y="310"/>
                  </a:cubicBezTo>
                  <a:cubicBezTo>
                    <a:pt x="175" y="183"/>
                    <a:pt x="262" y="87"/>
                    <a:pt x="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1"/>
            <p:cNvSpPr/>
            <p:nvPr/>
          </p:nvSpPr>
          <p:spPr>
            <a:xfrm>
              <a:off x="7180064" y="3095631"/>
              <a:ext cx="57571" cy="105947"/>
            </a:xfrm>
            <a:custGeom>
              <a:avLst/>
              <a:gdLst/>
              <a:ahLst/>
              <a:cxnLst/>
              <a:rect l="l" t="t" r="r" b="b"/>
              <a:pathLst>
                <a:path w="501" h="922" extrusionOk="0">
                  <a:moveTo>
                    <a:pt x="0" y="0"/>
                  </a:moveTo>
                  <a:lnTo>
                    <a:pt x="0" y="0"/>
                  </a:lnTo>
                  <a:cubicBezTo>
                    <a:pt x="270" y="175"/>
                    <a:pt x="358" y="532"/>
                    <a:pt x="207" y="786"/>
                  </a:cubicBezTo>
                  <a:lnTo>
                    <a:pt x="151" y="913"/>
                  </a:lnTo>
                  <a:lnTo>
                    <a:pt x="159" y="921"/>
                  </a:lnTo>
                  <a:cubicBezTo>
                    <a:pt x="500" y="683"/>
                    <a:pt x="429" y="9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1"/>
            <p:cNvSpPr/>
            <p:nvPr/>
          </p:nvSpPr>
          <p:spPr>
            <a:xfrm>
              <a:off x="7219248" y="3105628"/>
              <a:ext cx="46654" cy="85838"/>
            </a:xfrm>
            <a:custGeom>
              <a:avLst/>
              <a:gdLst/>
              <a:ahLst/>
              <a:cxnLst/>
              <a:rect l="l" t="t" r="r" b="b"/>
              <a:pathLst>
                <a:path w="406" h="747" extrusionOk="0">
                  <a:moveTo>
                    <a:pt x="1" y="1"/>
                  </a:moveTo>
                  <a:lnTo>
                    <a:pt x="1" y="1"/>
                  </a:lnTo>
                  <a:cubicBezTo>
                    <a:pt x="215" y="136"/>
                    <a:pt x="286" y="429"/>
                    <a:pt x="167" y="652"/>
                  </a:cubicBezTo>
                  <a:lnTo>
                    <a:pt x="120" y="747"/>
                  </a:lnTo>
                  <a:lnTo>
                    <a:pt x="128" y="747"/>
                  </a:lnTo>
                  <a:cubicBezTo>
                    <a:pt x="406" y="548"/>
                    <a:pt x="342" y="8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1"/>
            <p:cNvSpPr/>
            <p:nvPr/>
          </p:nvSpPr>
          <p:spPr>
            <a:xfrm>
              <a:off x="6649405" y="3074258"/>
              <a:ext cx="595477" cy="206723"/>
            </a:xfrm>
            <a:custGeom>
              <a:avLst/>
              <a:gdLst/>
              <a:ahLst/>
              <a:cxnLst/>
              <a:rect l="l" t="t" r="r" b="b"/>
              <a:pathLst>
                <a:path w="5182" h="1799" extrusionOk="0">
                  <a:moveTo>
                    <a:pt x="1322" y="0"/>
                  </a:moveTo>
                  <a:cubicBezTo>
                    <a:pt x="648" y="0"/>
                    <a:pt x="0" y="128"/>
                    <a:pt x="245" y="663"/>
                  </a:cubicBezTo>
                  <a:cubicBezTo>
                    <a:pt x="713" y="1679"/>
                    <a:pt x="2428" y="1790"/>
                    <a:pt x="2428" y="1790"/>
                  </a:cubicBezTo>
                  <a:cubicBezTo>
                    <a:pt x="2428" y="1790"/>
                    <a:pt x="2519" y="1799"/>
                    <a:pt x="2667" y="1799"/>
                  </a:cubicBezTo>
                  <a:cubicBezTo>
                    <a:pt x="3127" y="1799"/>
                    <a:pt x="4128" y="1712"/>
                    <a:pt x="4603" y="1004"/>
                  </a:cubicBezTo>
                  <a:cubicBezTo>
                    <a:pt x="5182" y="135"/>
                    <a:pt x="2903" y="107"/>
                    <a:pt x="2609" y="107"/>
                  </a:cubicBezTo>
                  <a:cubicBezTo>
                    <a:pt x="2589" y="107"/>
                    <a:pt x="2578" y="107"/>
                    <a:pt x="2578" y="107"/>
                  </a:cubicBezTo>
                  <a:cubicBezTo>
                    <a:pt x="2578" y="107"/>
                    <a:pt x="1939" y="0"/>
                    <a:pt x="13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1"/>
            <p:cNvSpPr/>
            <p:nvPr/>
          </p:nvSpPr>
          <p:spPr>
            <a:xfrm>
              <a:off x="6797870" y="3073683"/>
              <a:ext cx="12870" cy="182592"/>
            </a:xfrm>
            <a:custGeom>
              <a:avLst/>
              <a:gdLst/>
              <a:ahLst/>
              <a:cxnLst/>
              <a:rect l="l" t="t" r="r" b="b"/>
              <a:pathLst>
                <a:path w="112" h="1589" fill="none" extrusionOk="0">
                  <a:moveTo>
                    <a:pt x="112" y="1"/>
                  </a:moveTo>
                  <a:lnTo>
                    <a:pt x="1" y="158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1"/>
            <p:cNvSpPr/>
            <p:nvPr/>
          </p:nvSpPr>
          <p:spPr>
            <a:xfrm>
              <a:off x="6928294" y="3084714"/>
              <a:ext cx="10112" cy="195232"/>
            </a:xfrm>
            <a:custGeom>
              <a:avLst/>
              <a:gdLst/>
              <a:ahLst/>
              <a:cxnLst/>
              <a:rect l="l" t="t" r="r" b="b"/>
              <a:pathLst>
                <a:path w="88" h="1699" fill="none" extrusionOk="0">
                  <a:moveTo>
                    <a:pt x="88" y="0"/>
                  </a:moveTo>
                  <a:lnTo>
                    <a:pt x="1" y="16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1"/>
            <p:cNvSpPr/>
            <p:nvPr/>
          </p:nvSpPr>
          <p:spPr>
            <a:xfrm>
              <a:off x="7045963" y="3092873"/>
              <a:ext cx="8274" cy="178915"/>
            </a:xfrm>
            <a:custGeom>
              <a:avLst/>
              <a:gdLst/>
              <a:ahLst/>
              <a:cxnLst/>
              <a:rect l="l" t="t" r="r" b="b"/>
              <a:pathLst>
                <a:path w="72" h="1557" fill="none" extrusionOk="0">
                  <a:moveTo>
                    <a:pt x="72" y="1"/>
                  </a:moveTo>
                  <a:lnTo>
                    <a:pt x="1" y="155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1"/>
            <p:cNvSpPr/>
            <p:nvPr/>
          </p:nvSpPr>
          <p:spPr>
            <a:xfrm>
              <a:off x="6623665" y="3032660"/>
              <a:ext cx="625813" cy="264638"/>
            </a:xfrm>
            <a:custGeom>
              <a:avLst/>
              <a:gdLst/>
              <a:ahLst/>
              <a:cxnLst/>
              <a:rect l="l" t="t" r="r" b="b"/>
              <a:pathLst>
                <a:path w="5446" h="2303" fill="none" extrusionOk="0">
                  <a:moveTo>
                    <a:pt x="2652" y="2152"/>
                  </a:moveTo>
                  <a:cubicBezTo>
                    <a:pt x="2652" y="2152"/>
                    <a:pt x="4199" y="2303"/>
                    <a:pt x="4827" y="1366"/>
                  </a:cubicBezTo>
                  <a:cubicBezTo>
                    <a:pt x="5446" y="437"/>
                    <a:pt x="2802" y="469"/>
                    <a:pt x="2802" y="469"/>
                  </a:cubicBezTo>
                  <a:cubicBezTo>
                    <a:pt x="2802" y="469"/>
                    <a:pt x="1" y="1"/>
                    <a:pt x="469" y="1025"/>
                  </a:cubicBezTo>
                  <a:cubicBezTo>
                    <a:pt x="937" y="2041"/>
                    <a:pt x="2652" y="2152"/>
                    <a:pt x="2652" y="21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1"/>
            <p:cNvSpPr/>
            <p:nvPr/>
          </p:nvSpPr>
          <p:spPr>
            <a:xfrm>
              <a:off x="6494160" y="2799164"/>
              <a:ext cx="308425" cy="174318"/>
            </a:xfrm>
            <a:custGeom>
              <a:avLst/>
              <a:gdLst/>
              <a:ahLst/>
              <a:cxnLst/>
              <a:rect l="l" t="t" r="r" b="b"/>
              <a:pathLst>
                <a:path w="2684" h="1517" fill="none" extrusionOk="0">
                  <a:moveTo>
                    <a:pt x="104" y="1"/>
                  </a:moveTo>
                  <a:lnTo>
                    <a:pt x="2683" y="1477"/>
                  </a:lnTo>
                  <a:lnTo>
                    <a:pt x="0" y="151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1"/>
            <p:cNvSpPr/>
            <p:nvPr/>
          </p:nvSpPr>
          <p:spPr>
            <a:xfrm>
              <a:off x="6734899" y="2880405"/>
              <a:ext cx="91355" cy="93996"/>
            </a:xfrm>
            <a:custGeom>
              <a:avLst/>
              <a:gdLst/>
              <a:ahLst/>
              <a:cxnLst/>
              <a:rect l="l" t="t" r="r" b="b"/>
              <a:pathLst>
                <a:path w="795" h="818" fill="none" extrusionOk="0">
                  <a:moveTo>
                    <a:pt x="1" y="0"/>
                  </a:moveTo>
                  <a:lnTo>
                    <a:pt x="795" y="81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1"/>
            <p:cNvSpPr/>
            <p:nvPr/>
          </p:nvSpPr>
          <p:spPr>
            <a:xfrm>
              <a:off x="7035046" y="2849380"/>
              <a:ext cx="311987" cy="174318"/>
            </a:xfrm>
            <a:custGeom>
              <a:avLst/>
              <a:gdLst/>
              <a:ahLst/>
              <a:cxnLst/>
              <a:rect l="l" t="t" r="r" b="b"/>
              <a:pathLst>
                <a:path w="2715" h="1517" fill="none" extrusionOk="0">
                  <a:moveTo>
                    <a:pt x="2715" y="0"/>
                  </a:moveTo>
                  <a:lnTo>
                    <a:pt x="0" y="1207"/>
                  </a:lnTo>
                  <a:lnTo>
                    <a:pt x="2675" y="15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1"/>
            <p:cNvSpPr/>
            <p:nvPr/>
          </p:nvSpPr>
          <p:spPr>
            <a:xfrm>
              <a:off x="7012179" y="2912350"/>
              <a:ext cx="103191" cy="80322"/>
            </a:xfrm>
            <a:custGeom>
              <a:avLst/>
              <a:gdLst/>
              <a:ahLst/>
              <a:cxnLst/>
              <a:rect l="l" t="t" r="r" b="b"/>
              <a:pathLst>
                <a:path w="898" h="699" fill="none" extrusionOk="0">
                  <a:moveTo>
                    <a:pt x="1" y="699"/>
                  </a:moveTo>
                  <a:lnTo>
                    <a:pt x="89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1"/>
            <p:cNvSpPr/>
            <p:nvPr/>
          </p:nvSpPr>
          <p:spPr>
            <a:xfrm>
              <a:off x="6513350" y="1921715"/>
              <a:ext cx="149616" cy="103189"/>
            </a:xfrm>
            <a:custGeom>
              <a:avLst/>
              <a:gdLst/>
              <a:ahLst/>
              <a:cxnLst/>
              <a:rect l="l" t="t" r="r" b="b"/>
              <a:pathLst>
                <a:path w="1302" h="898" extrusionOk="0">
                  <a:moveTo>
                    <a:pt x="592" y="1"/>
                  </a:moveTo>
                  <a:cubicBezTo>
                    <a:pt x="536" y="1"/>
                    <a:pt x="481" y="25"/>
                    <a:pt x="429" y="80"/>
                  </a:cubicBezTo>
                  <a:cubicBezTo>
                    <a:pt x="0" y="533"/>
                    <a:pt x="1302" y="898"/>
                    <a:pt x="1302" y="898"/>
                  </a:cubicBezTo>
                  <a:cubicBezTo>
                    <a:pt x="1302" y="898"/>
                    <a:pt x="932" y="1"/>
                    <a:pt x="59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1"/>
            <p:cNvSpPr/>
            <p:nvPr/>
          </p:nvSpPr>
          <p:spPr>
            <a:xfrm>
              <a:off x="7417240" y="2093964"/>
              <a:ext cx="102042" cy="45964"/>
            </a:xfrm>
            <a:custGeom>
              <a:avLst/>
              <a:gdLst/>
              <a:ahLst/>
              <a:cxnLst/>
              <a:rect l="l" t="t" r="r" b="b"/>
              <a:pathLst>
                <a:path w="888" h="400" extrusionOk="0">
                  <a:moveTo>
                    <a:pt x="640" y="0"/>
                  </a:moveTo>
                  <a:cubicBezTo>
                    <a:pt x="381" y="0"/>
                    <a:pt x="0" y="169"/>
                    <a:pt x="0" y="169"/>
                  </a:cubicBezTo>
                  <a:cubicBezTo>
                    <a:pt x="0" y="169"/>
                    <a:pt x="391" y="400"/>
                    <a:pt x="650" y="400"/>
                  </a:cubicBezTo>
                  <a:cubicBezTo>
                    <a:pt x="770" y="400"/>
                    <a:pt x="861" y="351"/>
                    <a:pt x="873" y="208"/>
                  </a:cubicBezTo>
                  <a:cubicBezTo>
                    <a:pt x="887" y="51"/>
                    <a:pt x="782" y="0"/>
                    <a:pt x="640" y="0"/>
                  </a:cubicBezTo>
                  <a:close/>
                </a:path>
              </a:pathLst>
            </a:custGeom>
            <a:solidFill>
              <a:srgbClr val="8C04EE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1"/>
            <p:cNvSpPr/>
            <p:nvPr/>
          </p:nvSpPr>
          <p:spPr>
            <a:xfrm>
              <a:off x="7509284" y="1219617"/>
              <a:ext cx="117785" cy="67452"/>
            </a:xfrm>
            <a:custGeom>
              <a:avLst/>
              <a:gdLst/>
              <a:ahLst/>
              <a:cxnLst/>
              <a:rect l="l" t="t" r="r" b="b"/>
              <a:pathLst>
                <a:path w="1025" h="587" extrusionOk="0">
                  <a:moveTo>
                    <a:pt x="649" y="1"/>
                  </a:moveTo>
                  <a:cubicBezTo>
                    <a:pt x="382" y="1"/>
                    <a:pt x="1" y="586"/>
                    <a:pt x="1" y="586"/>
                  </a:cubicBezTo>
                  <a:cubicBezTo>
                    <a:pt x="1" y="586"/>
                    <a:pt x="1025" y="531"/>
                    <a:pt x="810" y="110"/>
                  </a:cubicBezTo>
                  <a:cubicBezTo>
                    <a:pt x="767" y="32"/>
                    <a:pt x="711" y="1"/>
                    <a:pt x="64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1"/>
            <p:cNvSpPr/>
            <p:nvPr/>
          </p:nvSpPr>
          <p:spPr>
            <a:xfrm>
              <a:off x="6440382" y="1301203"/>
              <a:ext cx="115947" cy="82505"/>
            </a:xfrm>
            <a:custGeom>
              <a:avLst/>
              <a:gdLst/>
              <a:ahLst/>
              <a:cxnLst/>
              <a:rect l="l" t="t" r="r" b="b"/>
              <a:pathLst>
                <a:path w="1009" h="718" extrusionOk="0">
                  <a:moveTo>
                    <a:pt x="493" y="0"/>
                  </a:moveTo>
                  <a:cubicBezTo>
                    <a:pt x="446" y="0"/>
                    <a:pt x="398" y="20"/>
                    <a:pt x="349" y="67"/>
                  </a:cubicBezTo>
                  <a:cubicBezTo>
                    <a:pt x="0" y="392"/>
                    <a:pt x="1008" y="718"/>
                    <a:pt x="1008" y="718"/>
                  </a:cubicBezTo>
                  <a:cubicBezTo>
                    <a:pt x="1008" y="718"/>
                    <a:pt x="775" y="0"/>
                    <a:pt x="4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1"/>
            <p:cNvSpPr/>
            <p:nvPr/>
          </p:nvSpPr>
          <p:spPr>
            <a:xfrm>
              <a:off x="7435396" y="1976527"/>
              <a:ext cx="155362" cy="74462"/>
            </a:xfrm>
            <a:custGeom>
              <a:avLst/>
              <a:gdLst/>
              <a:ahLst/>
              <a:cxnLst/>
              <a:rect l="l" t="t" r="r" b="b"/>
              <a:pathLst>
                <a:path w="1352" h="648" extrusionOk="0">
                  <a:moveTo>
                    <a:pt x="955" y="1"/>
                  </a:moveTo>
                  <a:cubicBezTo>
                    <a:pt x="596" y="1"/>
                    <a:pt x="1" y="635"/>
                    <a:pt x="1" y="635"/>
                  </a:cubicBezTo>
                  <a:cubicBezTo>
                    <a:pt x="1" y="635"/>
                    <a:pt x="135" y="648"/>
                    <a:pt x="314" y="648"/>
                  </a:cubicBezTo>
                  <a:cubicBezTo>
                    <a:pt x="718" y="648"/>
                    <a:pt x="1352" y="583"/>
                    <a:pt x="1176" y="159"/>
                  </a:cubicBezTo>
                  <a:cubicBezTo>
                    <a:pt x="1129" y="46"/>
                    <a:pt x="1050" y="1"/>
                    <a:pt x="955" y="1"/>
                  </a:cubicBezTo>
                  <a:close/>
                </a:path>
              </a:pathLst>
            </a:custGeom>
            <a:solidFill>
              <a:srgbClr val="8C04EE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1"/>
            <p:cNvSpPr/>
            <p:nvPr/>
          </p:nvSpPr>
          <p:spPr>
            <a:xfrm>
              <a:off x="6399818" y="1084369"/>
              <a:ext cx="1231862" cy="1238500"/>
            </a:xfrm>
            <a:custGeom>
              <a:avLst/>
              <a:gdLst/>
              <a:ahLst/>
              <a:cxnLst/>
              <a:rect l="l" t="t" r="r" b="b"/>
              <a:pathLst>
                <a:path w="10720" h="10778" extrusionOk="0">
                  <a:moveTo>
                    <a:pt x="6741" y="1"/>
                  </a:moveTo>
                  <a:cubicBezTo>
                    <a:pt x="6303" y="1"/>
                    <a:pt x="5866" y="100"/>
                    <a:pt x="5481" y="295"/>
                  </a:cubicBezTo>
                  <a:cubicBezTo>
                    <a:pt x="5025" y="538"/>
                    <a:pt x="4289" y="1141"/>
                    <a:pt x="4468" y="1721"/>
                  </a:cubicBezTo>
                  <a:lnTo>
                    <a:pt x="4468" y="1721"/>
                  </a:lnTo>
                  <a:cubicBezTo>
                    <a:pt x="4219" y="1238"/>
                    <a:pt x="3668" y="957"/>
                    <a:pt x="3139" y="957"/>
                  </a:cubicBezTo>
                  <a:cubicBezTo>
                    <a:pt x="2682" y="957"/>
                    <a:pt x="2242" y="1166"/>
                    <a:pt x="2028" y="1636"/>
                  </a:cubicBezTo>
                  <a:cubicBezTo>
                    <a:pt x="1811" y="2100"/>
                    <a:pt x="1890" y="2938"/>
                    <a:pt x="2565" y="3598"/>
                  </a:cubicBezTo>
                  <a:lnTo>
                    <a:pt x="2565" y="3598"/>
                  </a:lnTo>
                  <a:cubicBezTo>
                    <a:pt x="2250" y="3435"/>
                    <a:pt x="1873" y="3314"/>
                    <a:pt x="1512" y="3314"/>
                  </a:cubicBezTo>
                  <a:cubicBezTo>
                    <a:pt x="1092" y="3314"/>
                    <a:pt x="694" y="3478"/>
                    <a:pt x="440" y="3930"/>
                  </a:cubicBezTo>
                  <a:cubicBezTo>
                    <a:pt x="1" y="4728"/>
                    <a:pt x="878" y="5461"/>
                    <a:pt x="1668" y="5461"/>
                  </a:cubicBezTo>
                  <a:cubicBezTo>
                    <a:pt x="1810" y="5461"/>
                    <a:pt x="1949" y="5437"/>
                    <a:pt x="2078" y="5386"/>
                  </a:cubicBezTo>
                  <a:lnTo>
                    <a:pt x="2078" y="5386"/>
                  </a:lnTo>
                  <a:cubicBezTo>
                    <a:pt x="1731" y="5609"/>
                    <a:pt x="1539" y="6008"/>
                    <a:pt x="1663" y="6454"/>
                  </a:cubicBezTo>
                  <a:cubicBezTo>
                    <a:pt x="1821" y="7054"/>
                    <a:pt x="2311" y="7281"/>
                    <a:pt x="2859" y="7281"/>
                  </a:cubicBezTo>
                  <a:cubicBezTo>
                    <a:pt x="3466" y="7281"/>
                    <a:pt x="4145" y="7003"/>
                    <a:pt x="4528" y="6645"/>
                  </a:cubicBezTo>
                  <a:lnTo>
                    <a:pt x="4528" y="6645"/>
                  </a:lnTo>
                  <a:lnTo>
                    <a:pt x="4100" y="10566"/>
                  </a:lnTo>
                  <a:cubicBezTo>
                    <a:pt x="4362" y="10645"/>
                    <a:pt x="4671" y="10717"/>
                    <a:pt x="5036" y="10749"/>
                  </a:cubicBezTo>
                  <a:cubicBezTo>
                    <a:pt x="5228" y="10770"/>
                    <a:pt x="5408" y="10778"/>
                    <a:pt x="5576" y="10778"/>
                  </a:cubicBezTo>
                  <a:cubicBezTo>
                    <a:pt x="5720" y="10778"/>
                    <a:pt x="5856" y="10772"/>
                    <a:pt x="5981" y="10765"/>
                  </a:cubicBezTo>
                  <a:cubicBezTo>
                    <a:pt x="6044" y="10185"/>
                    <a:pt x="6116" y="9614"/>
                    <a:pt x="6195" y="9034"/>
                  </a:cubicBezTo>
                  <a:lnTo>
                    <a:pt x="6417" y="7312"/>
                  </a:lnTo>
                  <a:cubicBezTo>
                    <a:pt x="6640" y="7478"/>
                    <a:pt x="7076" y="7748"/>
                    <a:pt x="7695" y="7836"/>
                  </a:cubicBezTo>
                  <a:cubicBezTo>
                    <a:pt x="7813" y="7850"/>
                    <a:pt x="8015" y="7877"/>
                    <a:pt x="8244" y="7877"/>
                  </a:cubicBezTo>
                  <a:cubicBezTo>
                    <a:pt x="8652" y="7877"/>
                    <a:pt x="9146" y="7793"/>
                    <a:pt x="9410" y="7407"/>
                  </a:cubicBezTo>
                  <a:cubicBezTo>
                    <a:pt x="9656" y="7050"/>
                    <a:pt x="9592" y="6597"/>
                    <a:pt x="9553" y="6407"/>
                  </a:cubicBezTo>
                  <a:cubicBezTo>
                    <a:pt x="10029" y="6232"/>
                    <a:pt x="10719" y="5835"/>
                    <a:pt x="10648" y="5240"/>
                  </a:cubicBezTo>
                  <a:cubicBezTo>
                    <a:pt x="10600" y="4811"/>
                    <a:pt x="10243" y="4565"/>
                    <a:pt x="9846" y="4502"/>
                  </a:cubicBezTo>
                  <a:cubicBezTo>
                    <a:pt x="10116" y="3914"/>
                    <a:pt x="10156" y="3740"/>
                    <a:pt x="10164" y="3311"/>
                  </a:cubicBezTo>
                  <a:cubicBezTo>
                    <a:pt x="10170" y="2810"/>
                    <a:pt x="9719" y="2404"/>
                    <a:pt x="9245" y="2404"/>
                  </a:cubicBezTo>
                  <a:cubicBezTo>
                    <a:pt x="9088" y="2404"/>
                    <a:pt x="8929" y="2448"/>
                    <a:pt x="8783" y="2549"/>
                  </a:cubicBezTo>
                  <a:cubicBezTo>
                    <a:pt x="8981" y="2406"/>
                    <a:pt x="9013" y="1906"/>
                    <a:pt x="8997" y="1692"/>
                  </a:cubicBezTo>
                  <a:cubicBezTo>
                    <a:pt x="8973" y="1398"/>
                    <a:pt x="8846" y="1113"/>
                    <a:pt x="8656" y="874"/>
                  </a:cubicBezTo>
                  <a:cubicBezTo>
                    <a:pt x="8338" y="454"/>
                    <a:pt x="7854" y="184"/>
                    <a:pt x="7346" y="65"/>
                  </a:cubicBezTo>
                  <a:cubicBezTo>
                    <a:pt x="7147" y="22"/>
                    <a:pt x="6944" y="1"/>
                    <a:pt x="67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1"/>
            <p:cNvSpPr/>
            <p:nvPr/>
          </p:nvSpPr>
          <p:spPr>
            <a:xfrm>
              <a:off x="6957481" y="1844266"/>
              <a:ext cx="28383" cy="386787"/>
            </a:xfrm>
            <a:custGeom>
              <a:avLst/>
              <a:gdLst/>
              <a:ahLst/>
              <a:cxnLst/>
              <a:rect l="l" t="t" r="r" b="b"/>
              <a:pathLst>
                <a:path w="247" h="3366" fill="none" extrusionOk="0">
                  <a:moveTo>
                    <a:pt x="247" y="0"/>
                  </a:moveTo>
                  <a:lnTo>
                    <a:pt x="1" y="336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1"/>
            <p:cNvSpPr/>
            <p:nvPr/>
          </p:nvSpPr>
          <p:spPr>
            <a:xfrm>
              <a:off x="7027692" y="1825076"/>
              <a:ext cx="57571" cy="408735"/>
            </a:xfrm>
            <a:custGeom>
              <a:avLst/>
              <a:gdLst/>
              <a:ahLst/>
              <a:cxnLst/>
              <a:rect l="l" t="t" r="r" b="b"/>
              <a:pathLst>
                <a:path w="501" h="3557" fill="none" extrusionOk="0">
                  <a:moveTo>
                    <a:pt x="501" y="1"/>
                  </a:moveTo>
                  <a:lnTo>
                    <a:pt x="1" y="355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1"/>
            <p:cNvSpPr/>
            <p:nvPr/>
          </p:nvSpPr>
          <p:spPr>
            <a:xfrm>
              <a:off x="6963457" y="1140904"/>
              <a:ext cx="218564" cy="116863"/>
            </a:xfrm>
            <a:custGeom>
              <a:avLst/>
              <a:gdLst/>
              <a:ahLst/>
              <a:cxnLst/>
              <a:rect l="l" t="t" r="r" b="b"/>
              <a:pathLst>
                <a:path w="1902" h="1017" extrusionOk="0">
                  <a:moveTo>
                    <a:pt x="1778" y="1"/>
                  </a:moveTo>
                  <a:cubicBezTo>
                    <a:pt x="1067" y="1"/>
                    <a:pt x="408" y="318"/>
                    <a:pt x="28" y="922"/>
                  </a:cubicBezTo>
                  <a:cubicBezTo>
                    <a:pt x="1" y="971"/>
                    <a:pt x="45" y="1017"/>
                    <a:pt x="91" y="1017"/>
                  </a:cubicBezTo>
                  <a:cubicBezTo>
                    <a:pt x="111" y="1017"/>
                    <a:pt x="132" y="1008"/>
                    <a:pt x="147" y="986"/>
                  </a:cubicBezTo>
                  <a:cubicBezTo>
                    <a:pt x="511" y="421"/>
                    <a:pt x="1123" y="128"/>
                    <a:pt x="1778" y="128"/>
                  </a:cubicBezTo>
                  <a:cubicBezTo>
                    <a:pt x="1795" y="128"/>
                    <a:pt x="1812" y="128"/>
                    <a:pt x="1830" y="128"/>
                  </a:cubicBezTo>
                  <a:cubicBezTo>
                    <a:pt x="1901" y="128"/>
                    <a:pt x="1901" y="1"/>
                    <a:pt x="1830" y="1"/>
                  </a:cubicBezTo>
                  <a:cubicBezTo>
                    <a:pt x="1812" y="1"/>
                    <a:pt x="1795" y="1"/>
                    <a:pt x="1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1"/>
            <p:cNvSpPr/>
            <p:nvPr/>
          </p:nvSpPr>
          <p:spPr>
            <a:xfrm>
              <a:off x="7354958" y="1225937"/>
              <a:ext cx="37691" cy="94571"/>
            </a:xfrm>
            <a:custGeom>
              <a:avLst/>
              <a:gdLst/>
              <a:ahLst/>
              <a:cxnLst/>
              <a:rect l="l" t="t" r="r" b="b"/>
              <a:pathLst>
                <a:path w="328" h="823" extrusionOk="0">
                  <a:moveTo>
                    <a:pt x="101" y="1"/>
                  </a:moveTo>
                  <a:cubicBezTo>
                    <a:pt x="51" y="1"/>
                    <a:pt x="0" y="44"/>
                    <a:pt x="34" y="95"/>
                  </a:cubicBezTo>
                  <a:cubicBezTo>
                    <a:pt x="153" y="285"/>
                    <a:pt x="185" y="523"/>
                    <a:pt x="145" y="738"/>
                  </a:cubicBezTo>
                  <a:cubicBezTo>
                    <a:pt x="137" y="770"/>
                    <a:pt x="153" y="809"/>
                    <a:pt x="193" y="817"/>
                  </a:cubicBezTo>
                  <a:cubicBezTo>
                    <a:pt x="200" y="821"/>
                    <a:pt x="207" y="822"/>
                    <a:pt x="214" y="822"/>
                  </a:cubicBezTo>
                  <a:cubicBezTo>
                    <a:pt x="240" y="822"/>
                    <a:pt x="266" y="801"/>
                    <a:pt x="272" y="770"/>
                  </a:cubicBezTo>
                  <a:cubicBezTo>
                    <a:pt x="328" y="523"/>
                    <a:pt x="288" y="246"/>
                    <a:pt x="153" y="23"/>
                  </a:cubicBezTo>
                  <a:cubicBezTo>
                    <a:pt x="140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1"/>
            <p:cNvSpPr/>
            <p:nvPr/>
          </p:nvSpPr>
          <p:spPr>
            <a:xfrm>
              <a:off x="6661011" y="1238922"/>
              <a:ext cx="99399" cy="212009"/>
            </a:xfrm>
            <a:custGeom>
              <a:avLst/>
              <a:gdLst/>
              <a:ahLst/>
              <a:cxnLst/>
              <a:rect l="l" t="t" r="r" b="b"/>
              <a:pathLst>
                <a:path w="865" h="1845" extrusionOk="0">
                  <a:moveTo>
                    <a:pt x="796" y="0"/>
                  </a:moveTo>
                  <a:cubicBezTo>
                    <a:pt x="788" y="0"/>
                    <a:pt x="780" y="2"/>
                    <a:pt x="771" y="6"/>
                  </a:cubicBezTo>
                  <a:cubicBezTo>
                    <a:pt x="422" y="133"/>
                    <a:pt x="160" y="410"/>
                    <a:pt x="80" y="776"/>
                  </a:cubicBezTo>
                  <a:cubicBezTo>
                    <a:pt x="1" y="1133"/>
                    <a:pt x="104" y="1506"/>
                    <a:pt x="311" y="1815"/>
                  </a:cubicBezTo>
                  <a:cubicBezTo>
                    <a:pt x="324" y="1836"/>
                    <a:pt x="344" y="1845"/>
                    <a:pt x="363" y="1845"/>
                  </a:cubicBezTo>
                  <a:cubicBezTo>
                    <a:pt x="410" y="1845"/>
                    <a:pt x="455" y="1794"/>
                    <a:pt x="422" y="1744"/>
                  </a:cubicBezTo>
                  <a:cubicBezTo>
                    <a:pt x="239" y="1482"/>
                    <a:pt x="144" y="1141"/>
                    <a:pt x="199" y="823"/>
                  </a:cubicBezTo>
                  <a:cubicBezTo>
                    <a:pt x="263" y="498"/>
                    <a:pt x="477" y="244"/>
                    <a:pt x="795" y="133"/>
                  </a:cubicBezTo>
                  <a:cubicBezTo>
                    <a:pt x="865" y="98"/>
                    <a:pt x="854" y="0"/>
                    <a:pt x="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1"/>
            <p:cNvSpPr/>
            <p:nvPr/>
          </p:nvSpPr>
          <p:spPr>
            <a:xfrm>
              <a:off x="6480486" y="1516084"/>
              <a:ext cx="69292" cy="146510"/>
            </a:xfrm>
            <a:custGeom>
              <a:avLst/>
              <a:gdLst/>
              <a:ahLst/>
              <a:cxnLst/>
              <a:rect l="l" t="t" r="r" b="b"/>
              <a:pathLst>
                <a:path w="603" h="1275" extrusionOk="0">
                  <a:moveTo>
                    <a:pt x="308" y="0"/>
                  </a:moveTo>
                  <a:cubicBezTo>
                    <a:pt x="289" y="0"/>
                    <a:pt x="269" y="9"/>
                    <a:pt x="254" y="30"/>
                  </a:cubicBezTo>
                  <a:cubicBezTo>
                    <a:pt x="119" y="229"/>
                    <a:pt x="0" y="475"/>
                    <a:pt x="16" y="729"/>
                  </a:cubicBezTo>
                  <a:cubicBezTo>
                    <a:pt x="48" y="991"/>
                    <a:pt x="246" y="1173"/>
                    <a:pt x="477" y="1269"/>
                  </a:cubicBezTo>
                  <a:cubicBezTo>
                    <a:pt x="486" y="1273"/>
                    <a:pt x="496" y="1274"/>
                    <a:pt x="505" y="1274"/>
                  </a:cubicBezTo>
                  <a:cubicBezTo>
                    <a:pt x="568" y="1274"/>
                    <a:pt x="603" y="1186"/>
                    <a:pt x="540" y="1166"/>
                  </a:cubicBezTo>
                  <a:cubicBezTo>
                    <a:pt x="342" y="1070"/>
                    <a:pt x="159" y="935"/>
                    <a:pt x="143" y="697"/>
                  </a:cubicBezTo>
                  <a:cubicBezTo>
                    <a:pt x="135" y="475"/>
                    <a:pt x="246" y="269"/>
                    <a:pt x="365" y="86"/>
                  </a:cubicBezTo>
                  <a:cubicBezTo>
                    <a:pt x="399" y="47"/>
                    <a:pt x="354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1"/>
            <p:cNvSpPr/>
            <p:nvPr/>
          </p:nvSpPr>
          <p:spPr>
            <a:xfrm>
              <a:off x="6635501" y="1747627"/>
              <a:ext cx="107788" cy="118013"/>
            </a:xfrm>
            <a:custGeom>
              <a:avLst/>
              <a:gdLst/>
              <a:ahLst/>
              <a:cxnLst/>
              <a:rect l="l" t="t" r="r" b="b"/>
              <a:pathLst>
                <a:path w="938" h="1027" extrusionOk="0">
                  <a:moveTo>
                    <a:pt x="242" y="0"/>
                  </a:moveTo>
                  <a:cubicBezTo>
                    <a:pt x="222" y="0"/>
                    <a:pt x="200" y="10"/>
                    <a:pt x="183" y="32"/>
                  </a:cubicBezTo>
                  <a:cubicBezTo>
                    <a:pt x="64" y="198"/>
                    <a:pt x="1" y="428"/>
                    <a:pt x="80" y="627"/>
                  </a:cubicBezTo>
                  <a:cubicBezTo>
                    <a:pt x="144" y="802"/>
                    <a:pt x="302" y="921"/>
                    <a:pt x="493" y="984"/>
                  </a:cubicBezTo>
                  <a:cubicBezTo>
                    <a:pt x="585" y="1015"/>
                    <a:pt x="682" y="1027"/>
                    <a:pt x="777" y="1027"/>
                  </a:cubicBezTo>
                  <a:cubicBezTo>
                    <a:pt x="804" y="1027"/>
                    <a:pt x="831" y="1026"/>
                    <a:pt x="858" y="1024"/>
                  </a:cubicBezTo>
                  <a:cubicBezTo>
                    <a:pt x="933" y="1016"/>
                    <a:pt x="937" y="895"/>
                    <a:pt x="870" y="895"/>
                  </a:cubicBezTo>
                  <a:cubicBezTo>
                    <a:pt x="867" y="895"/>
                    <a:pt x="862" y="896"/>
                    <a:pt x="858" y="897"/>
                  </a:cubicBezTo>
                  <a:cubicBezTo>
                    <a:pt x="833" y="899"/>
                    <a:pt x="807" y="900"/>
                    <a:pt x="781" y="900"/>
                  </a:cubicBezTo>
                  <a:cubicBezTo>
                    <a:pt x="587" y="900"/>
                    <a:pt x="381" y="844"/>
                    <a:pt x="255" y="682"/>
                  </a:cubicBezTo>
                  <a:cubicBezTo>
                    <a:pt x="104" y="508"/>
                    <a:pt x="175" y="270"/>
                    <a:pt x="294" y="103"/>
                  </a:cubicBezTo>
                  <a:cubicBezTo>
                    <a:pt x="327" y="48"/>
                    <a:pt x="288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1"/>
            <p:cNvSpPr/>
            <p:nvPr/>
          </p:nvSpPr>
          <p:spPr>
            <a:xfrm>
              <a:off x="7445508" y="1405426"/>
              <a:ext cx="102272" cy="136743"/>
            </a:xfrm>
            <a:custGeom>
              <a:avLst/>
              <a:gdLst/>
              <a:ahLst/>
              <a:cxnLst/>
              <a:rect l="l" t="t" r="r" b="b"/>
              <a:pathLst>
                <a:path w="890" h="1190" extrusionOk="0">
                  <a:moveTo>
                    <a:pt x="116" y="0"/>
                  </a:moveTo>
                  <a:cubicBezTo>
                    <a:pt x="104" y="0"/>
                    <a:pt x="92" y="0"/>
                    <a:pt x="80" y="1"/>
                  </a:cubicBezTo>
                  <a:cubicBezTo>
                    <a:pt x="77" y="1"/>
                    <a:pt x="75" y="1"/>
                    <a:pt x="73" y="1"/>
                  </a:cubicBezTo>
                  <a:cubicBezTo>
                    <a:pt x="0" y="1"/>
                    <a:pt x="3" y="120"/>
                    <a:pt x="80" y="120"/>
                  </a:cubicBezTo>
                  <a:cubicBezTo>
                    <a:pt x="86" y="120"/>
                    <a:pt x="92" y="120"/>
                    <a:pt x="97" y="120"/>
                  </a:cubicBezTo>
                  <a:cubicBezTo>
                    <a:pt x="562" y="120"/>
                    <a:pt x="783" y="728"/>
                    <a:pt x="556" y="1097"/>
                  </a:cubicBezTo>
                  <a:cubicBezTo>
                    <a:pt x="528" y="1141"/>
                    <a:pt x="575" y="1190"/>
                    <a:pt x="619" y="1190"/>
                  </a:cubicBezTo>
                  <a:cubicBezTo>
                    <a:pt x="637" y="1190"/>
                    <a:pt x="655" y="1181"/>
                    <a:pt x="667" y="1160"/>
                  </a:cubicBezTo>
                  <a:cubicBezTo>
                    <a:pt x="889" y="819"/>
                    <a:pt x="778" y="303"/>
                    <a:pt x="421" y="81"/>
                  </a:cubicBezTo>
                  <a:cubicBezTo>
                    <a:pt x="328" y="31"/>
                    <a:pt x="223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1"/>
            <p:cNvSpPr/>
            <p:nvPr/>
          </p:nvSpPr>
          <p:spPr>
            <a:xfrm>
              <a:off x="7506641" y="1532286"/>
              <a:ext cx="18271" cy="14708"/>
            </a:xfrm>
            <a:custGeom>
              <a:avLst/>
              <a:gdLst/>
              <a:ahLst/>
              <a:cxnLst/>
              <a:rect l="l" t="t" r="r" b="b"/>
              <a:pathLst>
                <a:path w="159" h="128" extrusionOk="0">
                  <a:moveTo>
                    <a:pt x="79" y="1"/>
                  </a:moveTo>
                  <a:cubicBezTo>
                    <a:pt x="0" y="1"/>
                    <a:pt x="0" y="128"/>
                    <a:pt x="79" y="128"/>
                  </a:cubicBezTo>
                  <a:cubicBezTo>
                    <a:pt x="159" y="128"/>
                    <a:pt x="159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1"/>
            <p:cNvSpPr/>
            <p:nvPr/>
          </p:nvSpPr>
          <p:spPr>
            <a:xfrm>
              <a:off x="7490438" y="1645013"/>
              <a:ext cx="91930" cy="144672"/>
            </a:xfrm>
            <a:custGeom>
              <a:avLst/>
              <a:gdLst/>
              <a:ahLst/>
              <a:cxnLst/>
              <a:rect l="l" t="t" r="r" b="b"/>
              <a:pathLst>
                <a:path w="800" h="1259" extrusionOk="0">
                  <a:moveTo>
                    <a:pt x="383" y="1"/>
                  </a:moveTo>
                  <a:cubicBezTo>
                    <a:pt x="317" y="1"/>
                    <a:pt x="291" y="102"/>
                    <a:pt x="363" y="131"/>
                  </a:cubicBezTo>
                  <a:cubicBezTo>
                    <a:pt x="466" y="163"/>
                    <a:pt x="578" y="218"/>
                    <a:pt x="601" y="329"/>
                  </a:cubicBezTo>
                  <a:cubicBezTo>
                    <a:pt x="633" y="425"/>
                    <a:pt x="593" y="536"/>
                    <a:pt x="546" y="623"/>
                  </a:cubicBezTo>
                  <a:cubicBezTo>
                    <a:pt x="435" y="837"/>
                    <a:pt x="268" y="1020"/>
                    <a:pt x="62" y="1139"/>
                  </a:cubicBezTo>
                  <a:cubicBezTo>
                    <a:pt x="1" y="1173"/>
                    <a:pt x="32" y="1258"/>
                    <a:pt x="92" y="1258"/>
                  </a:cubicBezTo>
                  <a:cubicBezTo>
                    <a:pt x="102" y="1258"/>
                    <a:pt x="113" y="1256"/>
                    <a:pt x="125" y="1250"/>
                  </a:cubicBezTo>
                  <a:cubicBezTo>
                    <a:pt x="316" y="1155"/>
                    <a:pt x="474" y="980"/>
                    <a:pt x="593" y="806"/>
                  </a:cubicBezTo>
                  <a:cubicBezTo>
                    <a:pt x="705" y="639"/>
                    <a:pt x="800" y="417"/>
                    <a:pt x="705" y="218"/>
                  </a:cubicBezTo>
                  <a:cubicBezTo>
                    <a:pt x="641" y="99"/>
                    <a:pt x="522" y="44"/>
                    <a:pt x="403" y="4"/>
                  </a:cubicBezTo>
                  <a:cubicBezTo>
                    <a:pt x="396" y="2"/>
                    <a:pt x="389" y="1"/>
                    <a:pt x="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1"/>
            <p:cNvSpPr/>
            <p:nvPr/>
          </p:nvSpPr>
          <p:spPr>
            <a:xfrm>
              <a:off x="7221087" y="1145616"/>
              <a:ext cx="18386" cy="14708"/>
            </a:xfrm>
            <a:custGeom>
              <a:avLst/>
              <a:gdLst/>
              <a:ahLst/>
              <a:cxnLst/>
              <a:rect l="l" t="t" r="r" b="b"/>
              <a:pathLst>
                <a:path w="160" h="128" extrusionOk="0">
                  <a:moveTo>
                    <a:pt x="80" y="0"/>
                  </a:moveTo>
                  <a:cubicBezTo>
                    <a:pt x="1" y="0"/>
                    <a:pt x="1" y="127"/>
                    <a:pt x="80" y="127"/>
                  </a:cubicBezTo>
                  <a:cubicBezTo>
                    <a:pt x="159" y="127"/>
                    <a:pt x="159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1"/>
            <p:cNvSpPr/>
            <p:nvPr/>
          </p:nvSpPr>
          <p:spPr>
            <a:xfrm>
              <a:off x="7207068" y="1840129"/>
              <a:ext cx="235800" cy="113416"/>
            </a:xfrm>
            <a:custGeom>
              <a:avLst/>
              <a:gdLst/>
              <a:ahLst/>
              <a:cxnLst/>
              <a:rect l="l" t="t" r="r" b="b"/>
              <a:pathLst>
                <a:path w="2052" h="987" extrusionOk="0">
                  <a:moveTo>
                    <a:pt x="1984" y="0"/>
                  </a:moveTo>
                  <a:cubicBezTo>
                    <a:pt x="1950" y="0"/>
                    <a:pt x="1916" y="20"/>
                    <a:pt x="1916" y="60"/>
                  </a:cubicBezTo>
                  <a:cubicBezTo>
                    <a:pt x="1912" y="597"/>
                    <a:pt x="1455" y="848"/>
                    <a:pt x="976" y="848"/>
                  </a:cubicBezTo>
                  <a:cubicBezTo>
                    <a:pt x="663" y="848"/>
                    <a:pt x="341" y="740"/>
                    <a:pt x="131" y="536"/>
                  </a:cubicBezTo>
                  <a:cubicBezTo>
                    <a:pt x="120" y="522"/>
                    <a:pt x="107" y="516"/>
                    <a:pt x="94" y="516"/>
                  </a:cubicBezTo>
                  <a:cubicBezTo>
                    <a:pt x="48" y="516"/>
                    <a:pt x="0" y="587"/>
                    <a:pt x="43" y="624"/>
                  </a:cubicBezTo>
                  <a:cubicBezTo>
                    <a:pt x="277" y="857"/>
                    <a:pt x="634" y="987"/>
                    <a:pt x="984" y="987"/>
                  </a:cubicBezTo>
                  <a:cubicBezTo>
                    <a:pt x="1324" y="987"/>
                    <a:pt x="1658" y="865"/>
                    <a:pt x="1869" y="600"/>
                  </a:cubicBezTo>
                  <a:cubicBezTo>
                    <a:pt x="1988" y="441"/>
                    <a:pt x="2051" y="258"/>
                    <a:pt x="2051" y="60"/>
                  </a:cubicBezTo>
                  <a:cubicBezTo>
                    <a:pt x="2051" y="20"/>
                    <a:pt x="2018" y="0"/>
                    <a:pt x="1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1"/>
            <p:cNvSpPr/>
            <p:nvPr/>
          </p:nvSpPr>
          <p:spPr>
            <a:xfrm>
              <a:off x="7444589" y="1791292"/>
              <a:ext cx="18271" cy="14708"/>
            </a:xfrm>
            <a:custGeom>
              <a:avLst/>
              <a:gdLst/>
              <a:ahLst/>
              <a:cxnLst/>
              <a:rect l="l" t="t" r="r" b="b"/>
              <a:pathLst>
                <a:path w="159" h="128" extrusionOk="0">
                  <a:moveTo>
                    <a:pt x="80" y="1"/>
                  </a:moveTo>
                  <a:cubicBezTo>
                    <a:pt x="0" y="1"/>
                    <a:pt x="0" y="128"/>
                    <a:pt x="80" y="128"/>
                  </a:cubicBezTo>
                  <a:cubicBezTo>
                    <a:pt x="159" y="128"/>
                    <a:pt x="159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1"/>
            <p:cNvSpPr/>
            <p:nvPr/>
          </p:nvSpPr>
          <p:spPr>
            <a:xfrm>
              <a:off x="6571725" y="1664547"/>
              <a:ext cx="19190" cy="14708"/>
            </a:xfrm>
            <a:custGeom>
              <a:avLst/>
              <a:gdLst/>
              <a:ahLst/>
              <a:cxnLst/>
              <a:rect l="l" t="t" r="r" b="b"/>
              <a:pathLst>
                <a:path w="167" h="128" extrusionOk="0">
                  <a:moveTo>
                    <a:pt x="87" y="1"/>
                  </a:moveTo>
                  <a:cubicBezTo>
                    <a:pt x="0" y="1"/>
                    <a:pt x="0" y="128"/>
                    <a:pt x="87" y="128"/>
                  </a:cubicBezTo>
                  <a:cubicBezTo>
                    <a:pt x="167" y="128"/>
                    <a:pt x="167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1"/>
            <p:cNvSpPr/>
            <p:nvPr/>
          </p:nvSpPr>
          <p:spPr>
            <a:xfrm>
              <a:off x="6776956" y="1237658"/>
              <a:ext cx="18271" cy="15628"/>
            </a:xfrm>
            <a:custGeom>
              <a:avLst/>
              <a:gdLst/>
              <a:ahLst/>
              <a:cxnLst/>
              <a:rect l="l" t="t" r="r" b="b"/>
              <a:pathLst>
                <a:path w="159" h="136" extrusionOk="0">
                  <a:moveTo>
                    <a:pt x="79" y="1"/>
                  </a:moveTo>
                  <a:cubicBezTo>
                    <a:pt x="0" y="1"/>
                    <a:pt x="0" y="136"/>
                    <a:pt x="79" y="136"/>
                  </a:cubicBezTo>
                  <a:cubicBezTo>
                    <a:pt x="159" y="136"/>
                    <a:pt x="159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1"/>
            <p:cNvSpPr/>
            <p:nvPr/>
          </p:nvSpPr>
          <p:spPr>
            <a:xfrm>
              <a:off x="6769602" y="1852424"/>
              <a:ext cx="18386" cy="14708"/>
            </a:xfrm>
            <a:custGeom>
              <a:avLst/>
              <a:gdLst/>
              <a:ahLst/>
              <a:cxnLst/>
              <a:rect l="l" t="t" r="r" b="b"/>
              <a:pathLst>
                <a:path w="160" h="128" extrusionOk="0">
                  <a:moveTo>
                    <a:pt x="80" y="1"/>
                  </a:moveTo>
                  <a:cubicBezTo>
                    <a:pt x="1" y="1"/>
                    <a:pt x="1" y="128"/>
                    <a:pt x="80" y="128"/>
                  </a:cubicBezTo>
                  <a:cubicBezTo>
                    <a:pt x="159" y="128"/>
                    <a:pt x="159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1"/>
            <p:cNvSpPr/>
            <p:nvPr/>
          </p:nvSpPr>
          <p:spPr>
            <a:xfrm>
              <a:off x="7337837" y="1195716"/>
              <a:ext cx="18386" cy="14708"/>
            </a:xfrm>
            <a:custGeom>
              <a:avLst/>
              <a:gdLst/>
              <a:ahLst/>
              <a:cxnLst/>
              <a:rect l="l" t="t" r="r" b="b"/>
              <a:pathLst>
                <a:path w="160" h="128" extrusionOk="0">
                  <a:moveTo>
                    <a:pt x="80" y="1"/>
                  </a:moveTo>
                  <a:cubicBezTo>
                    <a:pt x="1" y="1"/>
                    <a:pt x="1" y="128"/>
                    <a:pt x="80" y="128"/>
                  </a:cubicBezTo>
                  <a:cubicBezTo>
                    <a:pt x="159" y="128"/>
                    <a:pt x="159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1"/>
            <p:cNvSpPr/>
            <p:nvPr/>
          </p:nvSpPr>
          <p:spPr>
            <a:xfrm>
              <a:off x="6478992" y="1994797"/>
              <a:ext cx="103766" cy="50790"/>
            </a:xfrm>
            <a:custGeom>
              <a:avLst/>
              <a:gdLst/>
              <a:ahLst/>
              <a:cxnLst/>
              <a:rect l="l" t="t" r="r" b="b"/>
              <a:pathLst>
                <a:path w="903" h="442" extrusionOk="0">
                  <a:moveTo>
                    <a:pt x="235" y="0"/>
                  </a:moveTo>
                  <a:cubicBezTo>
                    <a:pt x="158" y="0"/>
                    <a:pt x="97" y="40"/>
                    <a:pt x="69" y="143"/>
                  </a:cubicBezTo>
                  <a:cubicBezTo>
                    <a:pt x="0" y="389"/>
                    <a:pt x="286" y="441"/>
                    <a:pt x="541" y="441"/>
                  </a:cubicBezTo>
                  <a:cubicBezTo>
                    <a:pt x="730" y="441"/>
                    <a:pt x="902" y="413"/>
                    <a:pt x="902" y="413"/>
                  </a:cubicBezTo>
                  <a:cubicBezTo>
                    <a:pt x="902" y="413"/>
                    <a:pt x="485" y="0"/>
                    <a:pt x="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1"/>
            <p:cNvSpPr/>
            <p:nvPr/>
          </p:nvSpPr>
          <p:spPr>
            <a:xfrm>
              <a:off x="6692037" y="2058572"/>
              <a:ext cx="135137" cy="152486"/>
            </a:xfrm>
            <a:custGeom>
              <a:avLst/>
              <a:gdLst/>
              <a:ahLst/>
              <a:cxnLst/>
              <a:rect l="l" t="t" r="r" b="b"/>
              <a:pathLst>
                <a:path w="1176" h="1327" extrusionOk="0">
                  <a:moveTo>
                    <a:pt x="1" y="1"/>
                  </a:moveTo>
                  <a:cubicBezTo>
                    <a:pt x="271" y="143"/>
                    <a:pt x="509" y="334"/>
                    <a:pt x="707" y="548"/>
                  </a:cubicBezTo>
                  <a:cubicBezTo>
                    <a:pt x="906" y="778"/>
                    <a:pt x="1064" y="1032"/>
                    <a:pt x="1160" y="1326"/>
                  </a:cubicBezTo>
                  <a:lnTo>
                    <a:pt x="1176" y="1326"/>
                  </a:lnTo>
                  <a:cubicBezTo>
                    <a:pt x="1104" y="707"/>
                    <a:pt x="604" y="14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1"/>
            <p:cNvSpPr/>
            <p:nvPr/>
          </p:nvSpPr>
          <p:spPr>
            <a:xfrm>
              <a:off x="6756847" y="2006633"/>
              <a:ext cx="93998" cy="164206"/>
            </a:xfrm>
            <a:custGeom>
              <a:avLst/>
              <a:gdLst/>
              <a:ahLst/>
              <a:cxnLst/>
              <a:rect l="l" t="t" r="r" b="b"/>
              <a:pathLst>
                <a:path w="818" h="1429" extrusionOk="0">
                  <a:moveTo>
                    <a:pt x="0" y="0"/>
                  </a:moveTo>
                  <a:cubicBezTo>
                    <a:pt x="350" y="405"/>
                    <a:pt x="675" y="889"/>
                    <a:pt x="810" y="1429"/>
                  </a:cubicBezTo>
                  <a:lnTo>
                    <a:pt x="818" y="1429"/>
                  </a:lnTo>
                  <a:cubicBezTo>
                    <a:pt x="810" y="865"/>
                    <a:pt x="493" y="29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1"/>
            <p:cNvSpPr/>
            <p:nvPr/>
          </p:nvSpPr>
          <p:spPr>
            <a:xfrm>
              <a:off x="7150876" y="2056733"/>
              <a:ext cx="148812" cy="147889"/>
            </a:xfrm>
            <a:custGeom>
              <a:avLst/>
              <a:gdLst/>
              <a:ahLst/>
              <a:cxnLst/>
              <a:rect l="l" t="t" r="r" b="b"/>
              <a:pathLst>
                <a:path w="1295" h="1287" extrusionOk="0">
                  <a:moveTo>
                    <a:pt x="1294" y="1"/>
                  </a:moveTo>
                  <a:cubicBezTo>
                    <a:pt x="683" y="151"/>
                    <a:pt x="159" y="675"/>
                    <a:pt x="0" y="1287"/>
                  </a:cubicBezTo>
                  <a:cubicBezTo>
                    <a:pt x="294" y="763"/>
                    <a:pt x="731" y="278"/>
                    <a:pt x="1294" y="9"/>
                  </a:cubicBezTo>
                  <a:lnTo>
                    <a:pt x="1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1"/>
            <p:cNvSpPr/>
            <p:nvPr/>
          </p:nvSpPr>
          <p:spPr>
            <a:xfrm>
              <a:off x="7169147" y="2115108"/>
              <a:ext cx="160648" cy="124218"/>
            </a:xfrm>
            <a:custGeom>
              <a:avLst/>
              <a:gdLst/>
              <a:ahLst/>
              <a:cxnLst/>
              <a:rect l="l" t="t" r="r" b="b"/>
              <a:pathLst>
                <a:path w="1398" h="1081" extrusionOk="0">
                  <a:moveTo>
                    <a:pt x="1397" y="1"/>
                  </a:moveTo>
                  <a:cubicBezTo>
                    <a:pt x="802" y="128"/>
                    <a:pt x="270" y="540"/>
                    <a:pt x="0" y="1080"/>
                  </a:cubicBezTo>
                  <a:cubicBezTo>
                    <a:pt x="381" y="659"/>
                    <a:pt x="857" y="247"/>
                    <a:pt x="1397" y="9"/>
                  </a:cubicBezTo>
                  <a:lnTo>
                    <a:pt x="1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44;p17">
            <a:extLst>
              <a:ext uri="{FF2B5EF4-FFF2-40B4-BE49-F238E27FC236}">
                <a16:creationId xmlns:a16="http://schemas.microsoft.com/office/drawing/2014/main" id="{44AFC834-EFD5-FEA2-F1AA-162EF3116D6A}"/>
              </a:ext>
            </a:extLst>
          </p:cNvPr>
          <p:cNvSpPr/>
          <p:nvPr/>
        </p:nvSpPr>
        <p:spPr>
          <a:xfrm>
            <a:off x="8329759" y="1979438"/>
            <a:ext cx="296700" cy="296700"/>
          </a:xfrm>
          <a:prstGeom prst="ellipse">
            <a:avLst/>
          </a:prstGeom>
          <a:solidFill>
            <a:schemeClr val="accent4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5" name="Google Shape;245;p17">
            <a:extLst>
              <a:ext uri="{FF2B5EF4-FFF2-40B4-BE49-F238E27FC236}">
                <a16:creationId xmlns:a16="http://schemas.microsoft.com/office/drawing/2014/main" id="{9C9B251D-2E94-69AB-BEB9-B3C0A176AE0D}"/>
              </a:ext>
            </a:extLst>
          </p:cNvPr>
          <p:cNvSpPr/>
          <p:nvPr/>
        </p:nvSpPr>
        <p:spPr>
          <a:xfrm>
            <a:off x="6461996" y="3343367"/>
            <a:ext cx="296700" cy="296700"/>
          </a:xfrm>
          <a:prstGeom prst="ellipse">
            <a:avLst/>
          </a:prstGeom>
          <a:solidFill>
            <a:schemeClr val="accent3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6" name="Google Shape;246;p17">
            <a:extLst>
              <a:ext uri="{FF2B5EF4-FFF2-40B4-BE49-F238E27FC236}">
                <a16:creationId xmlns:a16="http://schemas.microsoft.com/office/drawing/2014/main" id="{2185FF0E-BA05-1A54-2CE3-48E7D0A94177}"/>
              </a:ext>
            </a:extLst>
          </p:cNvPr>
          <p:cNvSpPr/>
          <p:nvPr/>
        </p:nvSpPr>
        <p:spPr>
          <a:xfrm>
            <a:off x="6527887" y="754911"/>
            <a:ext cx="296700" cy="296700"/>
          </a:xfrm>
          <a:prstGeom prst="ellipse">
            <a:avLst/>
          </a:prstGeom>
          <a:solidFill>
            <a:schemeClr val="accent2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7" name="Google Shape;247;p17">
            <a:extLst>
              <a:ext uri="{FF2B5EF4-FFF2-40B4-BE49-F238E27FC236}">
                <a16:creationId xmlns:a16="http://schemas.microsoft.com/office/drawing/2014/main" id="{550B2FF3-E283-184B-6EE7-C64ADCA1338F}"/>
              </a:ext>
            </a:extLst>
          </p:cNvPr>
          <p:cNvSpPr/>
          <p:nvPr/>
        </p:nvSpPr>
        <p:spPr>
          <a:xfrm>
            <a:off x="8295433" y="4536014"/>
            <a:ext cx="296700" cy="296700"/>
          </a:xfrm>
          <a:prstGeom prst="ellipse">
            <a:avLst/>
          </a:prstGeom>
          <a:solidFill>
            <a:schemeClr val="dk2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/>
          <p:nvPr/>
        </p:nvSpPr>
        <p:spPr>
          <a:xfrm>
            <a:off x="7981955" y="3481930"/>
            <a:ext cx="707400" cy="707400"/>
          </a:xfrm>
          <a:prstGeom prst="ellipse">
            <a:avLst/>
          </a:prstGeom>
          <a:solidFill>
            <a:schemeClr val="lt1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356" name="Google Shape;356;p19"/>
          <p:cNvSpPr/>
          <p:nvPr/>
        </p:nvSpPr>
        <p:spPr>
          <a:xfrm>
            <a:off x="7981955" y="1519255"/>
            <a:ext cx="707400" cy="707400"/>
          </a:xfrm>
          <a:prstGeom prst="ellipse">
            <a:avLst/>
          </a:prstGeom>
          <a:solidFill>
            <a:schemeClr val="lt1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357" name="Google Shape;357;p19"/>
          <p:cNvSpPr/>
          <p:nvPr/>
        </p:nvSpPr>
        <p:spPr>
          <a:xfrm>
            <a:off x="454645" y="3481930"/>
            <a:ext cx="707400" cy="707400"/>
          </a:xfrm>
          <a:prstGeom prst="ellipse">
            <a:avLst/>
          </a:prstGeom>
          <a:solidFill>
            <a:schemeClr val="lt1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358" name="Google Shape;358;p19"/>
          <p:cNvSpPr/>
          <p:nvPr/>
        </p:nvSpPr>
        <p:spPr>
          <a:xfrm>
            <a:off x="454645" y="1519255"/>
            <a:ext cx="707400" cy="707400"/>
          </a:xfrm>
          <a:prstGeom prst="ellipse">
            <a:avLst/>
          </a:prstGeom>
          <a:solidFill>
            <a:schemeClr val="lt1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359" name="Google Shape;359;p19"/>
          <p:cNvSpPr txBox="1">
            <a:spLocks noGrp="1"/>
          </p:cNvSpPr>
          <p:nvPr>
            <p:ph type="title"/>
          </p:nvPr>
        </p:nvSpPr>
        <p:spPr>
          <a:xfrm>
            <a:off x="576850" y="411225"/>
            <a:ext cx="7990200" cy="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Luckiest Guy"/>
                <a:ea typeface="Luckiest Guy"/>
                <a:cs typeface="Luckiest Guy"/>
                <a:sym typeface="Luckiest Guy"/>
              </a:rPr>
              <a:t>Tujuan Dan MANFAAT</a:t>
            </a:r>
            <a:endParaRPr dirty="0"/>
          </a:p>
        </p:txBody>
      </p:sp>
      <p:grpSp>
        <p:nvGrpSpPr>
          <p:cNvPr id="360" name="Google Shape;360;p19"/>
          <p:cNvGrpSpPr/>
          <p:nvPr/>
        </p:nvGrpSpPr>
        <p:grpSpPr>
          <a:xfrm>
            <a:off x="1305656" y="1386207"/>
            <a:ext cx="1623984" cy="973494"/>
            <a:chOff x="4248374" y="1218753"/>
            <a:chExt cx="3475249" cy="793200"/>
          </a:xfrm>
        </p:grpSpPr>
        <p:sp>
          <p:nvSpPr>
            <p:cNvPr id="361" name="Google Shape;361;p19"/>
            <p:cNvSpPr txBox="1"/>
            <p:nvPr/>
          </p:nvSpPr>
          <p:spPr>
            <a:xfrm>
              <a:off x="4248374" y="1543052"/>
              <a:ext cx="3475200" cy="468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200" b="1" dirty="0">
                  <a:solidFill>
                    <a:schemeClr val="tx1"/>
                  </a:solidFill>
                  <a:latin typeface="Poppins"/>
                  <a:ea typeface="Poppins"/>
                  <a:cs typeface="Poppins"/>
                  <a:sym typeface="Poppins"/>
                </a:rPr>
                <a:t>Mengoptimalkan pengelolaan data</a:t>
              </a:r>
            </a:p>
          </p:txBody>
        </p:sp>
        <p:sp>
          <p:nvSpPr>
            <p:cNvPr id="362" name="Google Shape;362;p19"/>
            <p:cNvSpPr txBox="1"/>
            <p:nvPr/>
          </p:nvSpPr>
          <p:spPr>
            <a:xfrm>
              <a:off x="4248423" y="1218753"/>
              <a:ext cx="3475200" cy="3243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Luckiest Guy"/>
                  <a:ea typeface="Luckiest Guy"/>
                  <a:cs typeface="Luckiest Guy"/>
                  <a:sym typeface="Luckiest Guy"/>
                </a:rPr>
                <a:t>1</a:t>
              </a:r>
              <a:endParaRPr sz="1600" dirty="0">
                <a:solidFill>
                  <a:srgbClr val="000000"/>
                </a:solidFill>
                <a:latin typeface="Luckiest Guy"/>
                <a:ea typeface="Luckiest Guy"/>
                <a:cs typeface="Luckiest Guy"/>
                <a:sym typeface="Luckiest Guy"/>
              </a:endParaRPr>
            </a:p>
          </p:txBody>
        </p:sp>
      </p:grpSp>
      <p:grpSp>
        <p:nvGrpSpPr>
          <p:cNvPr id="363" name="Google Shape;363;p19"/>
          <p:cNvGrpSpPr/>
          <p:nvPr/>
        </p:nvGrpSpPr>
        <p:grpSpPr>
          <a:xfrm>
            <a:off x="1305656" y="3348882"/>
            <a:ext cx="1623984" cy="973493"/>
            <a:chOff x="4248374" y="1218753"/>
            <a:chExt cx="3475249" cy="793199"/>
          </a:xfrm>
        </p:grpSpPr>
        <p:sp>
          <p:nvSpPr>
            <p:cNvPr id="364" name="Google Shape;364;p19"/>
            <p:cNvSpPr txBox="1"/>
            <p:nvPr/>
          </p:nvSpPr>
          <p:spPr>
            <a:xfrm>
              <a:off x="4248374" y="1543052"/>
              <a:ext cx="3475200" cy="468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200" b="1" dirty="0">
                  <a:latin typeface="Poppins" panose="00000500000000000000" pitchFamily="50" charset="0"/>
                  <a:ea typeface="Catamaran"/>
                  <a:cs typeface="Poppins" panose="00000500000000000000" pitchFamily="50" charset="0"/>
                  <a:sym typeface="Catamaran"/>
                </a:rPr>
                <a:t>Mendukung operasional rumah sakit</a:t>
              </a:r>
            </a:p>
          </p:txBody>
        </p:sp>
        <p:sp>
          <p:nvSpPr>
            <p:cNvPr id="365" name="Google Shape;365;p19"/>
            <p:cNvSpPr txBox="1"/>
            <p:nvPr/>
          </p:nvSpPr>
          <p:spPr>
            <a:xfrm>
              <a:off x="4248423" y="1218753"/>
              <a:ext cx="3475200" cy="3243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1600" dirty="0">
                  <a:latin typeface="Luckiest Guy"/>
                  <a:ea typeface="Luckiest Guy"/>
                  <a:cs typeface="Luckiest Guy"/>
                  <a:sym typeface="Luckiest Guy"/>
                </a:rPr>
                <a:t>3</a:t>
              </a:r>
            </a:p>
          </p:txBody>
        </p:sp>
      </p:grpSp>
      <p:grpSp>
        <p:nvGrpSpPr>
          <p:cNvPr id="366" name="Google Shape;366;p19"/>
          <p:cNvGrpSpPr/>
          <p:nvPr/>
        </p:nvGrpSpPr>
        <p:grpSpPr>
          <a:xfrm>
            <a:off x="6214415" y="3348882"/>
            <a:ext cx="1623984" cy="973494"/>
            <a:chOff x="4248374" y="1218753"/>
            <a:chExt cx="3475249" cy="793200"/>
          </a:xfrm>
        </p:grpSpPr>
        <p:sp>
          <p:nvSpPr>
            <p:cNvPr id="367" name="Google Shape;367;p19"/>
            <p:cNvSpPr txBox="1"/>
            <p:nvPr/>
          </p:nvSpPr>
          <p:spPr>
            <a:xfrm>
              <a:off x="4248374" y="1543052"/>
              <a:ext cx="3475200" cy="468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1200" b="1" dirty="0" err="1">
                  <a:latin typeface="Poppins" panose="00000500000000000000" pitchFamily="50" charset="0"/>
                  <a:ea typeface="Catamaran"/>
                  <a:cs typeface="Poppins" panose="00000500000000000000" pitchFamily="50" charset="0"/>
                  <a:sym typeface="Catamaran"/>
                </a:rPr>
                <a:t>Memudahkan</a:t>
              </a:r>
              <a:r>
                <a:rPr sz="1200" b="1" dirty="0">
                  <a:latin typeface="Poppins" panose="00000500000000000000" pitchFamily="50" charset="0"/>
                  <a:ea typeface="Catamaran"/>
                  <a:cs typeface="Poppins" panose="00000500000000000000" pitchFamily="50" charset="0"/>
                  <a:sym typeface="Catamaran"/>
                </a:rPr>
                <a:t> </a:t>
              </a:r>
              <a:r>
                <a:rPr sz="1200" b="1" dirty="0" err="1">
                  <a:latin typeface="Poppins" panose="00000500000000000000" pitchFamily="50" charset="0"/>
                  <a:ea typeface="Catamaran"/>
                  <a:cs typeface="Poppins" panose="00000500000000000000" pitchFamily="50" charset="0"/>
                  <a:sym typeface="Catamaran"/>
                </a:rPr>
                <a:t>integrasi</a:t>
              </a:r>
              <a:r>
                <a:rPr sz="1200" b="1" dirty="0">
                  <a:latin typeface="Poppins" panose="00000500000000000000" pitchFamily="50" charset="0"/>
                  <a:ea typeface="Catamaran"/>
                  <a:cs typeface="Poppins" panose="00000500000000000000" pitchFamily="50" charset="0"/>
                  <a:sym typeface="Catamaran"/>
                </a:rPr>
                <a:t> </a:t>
              </a:r>
              <a:r>
                <a:rPr sz="1200" b="1" dirty="0" err="1">
                  <a:latin typeface="Poppins" panose="00000500000000000000" pitchFamily="50" charset="0"/>
                  <a:ea typeface="Catamaran"/>
                  <a:cs typeface="Poppins" panose="00000500000000000000" pitchFamily="50" charset="0"/>
                  <a:sym typeface="Catamaran"/>
                </a:rPr>
                <a:t>dengan</a:t>
              </a:r>
              <a:r>
                <a:rPr sz="1200" b="1" dirty="0">
                  <a:latin typeface="Poppins" panose="00000500000000000000" pitchFamily="50" charset="0"/>
                  <a:ea typeface="Catamaran"/>
                  <a:cs typeface="Poppins" panose="00000500000000000000" pitchFamily="50" charset="0"/>
                  <a:sym typeface="Catamaran"/>
                </a:rPr>
                <a:t> divisi </a:t>
              </a:r>
              <a:r>
                <a:rPr sz="1200" b="1" dirty="0" err="1">
                  <a:latin typeface="Poppins" panose="00000500000000000000" pitchFamily="50" charset="0"/>
                  <a:ea typeface="Catamaran"/>
                  <a:cs typeface="Poppins" panose="00000500000000000000" pitchFamily="50" charset="0"/>
                  <a:sym typeface="Catamaran"/>
                </a:rPr>
                <a:t>lainnya</a:t>
              </a:r>
              <a:endParaRPr sz="1200" b="1" dirty="0">
                <a:latin typeface="Poppins" panose="00000500000000000000" pitchFamily="50" charset="0"/>
                <a:ea typeface="Catamaran"/>
                <a:cs typeface="Poppins" panose="00000500000000000000" pitchFamily="50" charset="0"/>
                <a:sym typeface="Catamaran"/>
              </a:endParaRPr>
            </a:p>
          </p:txBody>
        </p:sp>
        <p:sp>
          <p:nvSpPr>
            <p:cNvPr id="368" name="Google Shape;368;p19"/>
            <p:cNvSpPr txBox="1"/>
            <p:nvPr/>
          </p:nvSpPr>
          <p:spPr>
            <a:xfrm>
              <a:off x="4248423" y="1218753"/>
              <a:ext cx="3475200" cy="32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Luckiest Guy"/>
                  <a:ea typeface="Luckiest Guy"/>
                  <a:cs typeface="Luckiest Guy"/>
                  <a:sym typeface="Luckiest Guy"/>
                </a:rPr>
                <a:t>4</a:t>
              </a:r>
              <a:endParaRPr sz="1600" dirty="0">
                <a:latin typeface="Luckiest Guy"/>
                <a:ea typeface="Luckiest Guy"/>
                <a:cs typeface="Luckiest Guy"/>
                <a:sym typeface="Luckiest Guy"/>
              </a:endParaRPr>
            </a:p>
          </p:txBody>
        </p:sp>
      </p:grpSp>
      <p:grpSp>
        <p:nvGrpSpPr>
          <p:cNvPr id="369" name="Google Shape;369;p19"/>
          <p:cNvGrpSpPr/>
          <p:nvPr/>
        </p:nvGrpSpPr>
        <p:grpSpPr>
          <a:xfrm>
            <a:off x="6214415" y="1386206"/>
            <a:ext cx="1623984" cy="973494"/>
            <a:chOff x="4248374" y="1218752"/>
            <a:chExt cx="3475249" cy="793200"/>
          </a:xfrm>
        </p:grpSpPr>
        <p:sp>
          <p:nvSpPr>
            <p:cNvPr id="370" name="Google Shape;370;p19"/>
            <p:cNvSpPr txBox="1"/>
            <p:nvPr/>
          </p:nvSpPr>
          <p:spPr>
            <a:xfrm>
              <a:off x="4248374" y="1543052"/>
              <a:ext cx="3475200" cy="468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200" b="1" dirty="0">
                  <a:solidFill>
                    <a:schemeClr val="tx1"/>
                  </a:solidFill>
                  <a:latin typeface="Poppins"/>
                  <a:ea typeface="Poppins"/>
                  <a:cs typeface="Poppins"/>
                  <a:sym typeface="Poppins"/>
                </a:rPr>
                <a:t>Meningkatkan pelayanan kesehatan</a:t>
              </a:r>
            </a:p>
          </p:txBody>
        </p:sp>
        <p:sp>
          <p:nvSpPr>
            <p:cNvPr id="371" name="Google Shape;371;p19"/>
            <p:cNvSpPr txBox="1"/>
            <p:nvPr/>
          </p:nvSpPr>
          <p:spPr>
            <a:xfrm>
              <a:off x="4248423" y="1218753"/>
              <a:ext cx="3475200" cy="324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Luckiest Guy"/>
                  <a:ea typeface="Luckiest Guy"/>
                  <a:cs typeface="Luckiest Guy"/>
                  <a:sym typeface="Luckiest Guy"/>
                </a:rPr>
                <a:t>2</a:t>
              </a:r>
              <a:endParaRPr sz="1600" dirty="0">
                <a:latin typeface="Luckiest Guy"/>
                <a:ea typeface="Luckiest Guy"/>
                <a:cs typeface="Luckiest Guy"/>
                <a:sym typeface="Luckiest Guy"/>
              </a:endParaRPr>
            </a:p>
          </p:txBody>
        </p:sp>
      </p:grpSp>
      <p:grpSp>
        <p:nvGrpSpPr>
          <p:cNvPr id="372" name="Google Shape;372;p19"/>
          <p:cNvGrpSpPr/>
          <p:nvPr/>
        </p:nvGrpSpPr>
        <p:grpSpPr>
          <a:xfrm>
            <a:off x="3305424" y="1614841"/>
            <a:ext cx="2533152" cy="2478861"/>
            <a:chOff x="6007750" y="1734000"/>
            <a:chExt cx="2401775" cy="2350300"/>
          </a:xfrm>
        </p:grpSpPr>
        <p:sp>
          <p:nvSpPr>
            <p:cNvPr id="373" name="Google Shape;373;p19"/>
            <p:cNvSpPr/>
            <p:nvPr/>
          </p:nvSpPr>
          <p:spPr>
            <a:xfrm>
              <a:off x="6783900" y="3126350"/>
              <a:ext cx="440250" cy="957950"/>
            </a:xfrm>
            <a:custGeom>
              <a:avLst/>
              <a:gdLst/>
              <a:ahLst/>
              <a:cxnLst/>
              <a:rect l="l" t="t" r="r" b="b"/>
              <a:pathLst>
                <a:path w="17610" h="38318" extrusionOk="0">
                  <a:moveTo>
                    <a:pt x="10438" y="1"/>
                  </a:moveTo>
                  <a:lnTo>
                    <a:pt x="9237" y="31156"/>
                  </a:lnTo>
                  <a:cubicBezTo>
                    <a:pt x="9237" y="31156"/>
                    <a:pt x="8628" y="31099"/>
                    <a:pt x="7738" y="31099"/>
                  </a:cubicBezTo>
                  <a:cubicBezTo>
                    <a:pt x="5100" y="31099"/>
                    <a:pt x="0" y="31603"/>
                    <a:pt x="998" y="35593"/>
                  </a:cubicBezTo>
                  <a:cubicBezTo>
                    <a:pt x="1513" y="37677"/>
                    <a:pt x="3988" y="38318"/>
                    <a:pt x="6834" y="38318"/>
                  </a:cubicBezTo>
                  <a:cubicBezTo>
                    <a:pt x="11367" y="38318"/>
                    <a:pt x="16843" y="36694"/>
                    <a:pt x="16843" y="36694"/>
                  </a:cubicBezTo>
                  <a:lnTo>
                    <a:pt x="17610" y="34"/>
                  </a:lnTo>
                  <a:lnTo>
                    <a:pt x="10438" y="34"/>
                  </a:lnTo>
                  <a:lnTo>
                    <a:pt x="10438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7229975" y="3126350"/>
              <a:ext cx="440250" cy="957950"/>
            </a:xfrm>
            <a:custGeom>
              <a:avLst/>
              <a:gdLst/>
              <a:ahLst/>
              <a:cxnLst/>
              <a:rect l="l" t="t" r="r" b="b"/>
              <a:pathLst>
                <a:path w="17610" h="38318" extrusionOk="0">
                  <a:moveTo>
                    <a:pt x="7172" y="1"/>
                  </a:moveTo>
                  <a:lnTo>
                    <a:pt x="7172" y="34"/>
                  </a:lnTo>
                  <a:lnTo>
                    <a:pt x="0" y="34"/>
                  </a:lnTo>
                  <a:lnTo>
                    <a:pt x="768" y="36694"/>
                  </a:lnTo>
                  <a:cubicBezTo>
                    <a:pt x="768" y="36694"/>
                    <a:pt x="6243" y="38318"/>
                    <a:pt x="10776" y="38318"/>
                  </a:cubicBezTo>
                  <a:cubicBezTo>
                    <a:pt x="13623" y="38318"/>
                    <a:pt x="16098" y="37677"/>
                    <a:pt x="16612" y="35593"/>
                  </a:cubicBezTo>
                  <a:cubicBezTo>
                    <a:pt x="17610" y="31603"/>
                    <a:pt x="12529" y="31099"/>
                    <a:pt x="9901" y="31099"/>
                  </a:cubicBezTo>
                  <a:cubicBezTo>
                    <a:pt x="9014" y="31099"/>
                    <a:pt x="8406" y="31156"/>
                    <a:pt x="8406" y="31156"/>
                  </a:cubicBezTo>
                  <a:lnTo>
                    <a:pt x="7172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6007750" y="1734000"/>
              <a:ext cx="2401775" cy="2083925"/>
            </a:xfrm>
            <a:custGeom>
              <a:avLst/>
              <a:gdLst/>
              <a:ahLst/>
              <a:cxnLst/>
              <a:rect l="l" t="t" r="r" b="b"/>
              <a:pathLst>
                <a:path w="96071" h="83357" extrusionOk="0">
                  <a:moveTo>
                    <a:pt x="48252" y="1"/>
                  </a:moveTo>
                  <a:cubicBezTo>
                    <a:pt x="40726" y="1"/>
                    <a:pt x="33485" y="11592"/>
                    <a:pt x="45787" y="34813"/>
                  </a:cubicBezTo>
                  <a:cubicBezTo>
                    <a:pt x="37336" y="18872"/>
                    <a:pt x="27839" y="13338"/>
                    <a:pt x="21194" y="13338"/>
                  </a:cubicBezTo>
                  <a:cubicBezTo>
                    <a:pt x="8483" y="13338"/>
                    <a:pt x="6208" y="33587"/>
                    <a:pt x="41651" y="39984"/>
                  </a:cubicBezTo>
                  <a:cubicBezTo>
                    <a:pt x="36909" y="39128"/>
                    <a:pt x="32676" y="38751"/>
                    <a:pt x="28927" y="38751"/>
                  </a:cubicBezTo>
                  <a:cubicBezTo>
                    <a:pt x="1236" y="38751"/>
                    <a:pt x="1" y="59312"/>
                    <a:pt x="15914" y="59312"/>
                  </a:cubicBezTo>
                  <a:cubicBezTo>
                    <a:pt x="22368" y="59312"/>
                    <a:pt x="31643" y="55930"/>
                    <a:pt x="43118" y="46422"/>
                  </a:cubicBezTo>
                  <a:lnTo>
                    <a:pt x="43118" y="46422"/>
                  </a:lnTo>
                  <a:cubicBezTo>
                    <a:pt x="18382" y="66919"/>
                    <a:pt x="23230" y="83304"/>
                    <a:pt x="32280" y="83304"/>
                  </a:cubicBezTo>
                  <a:cubicBezTo>
                    <a:pt x="39180" y="83304"/>
                    <a:pt x="48522" y="73779"/>
                    <a:pt x="49056" y="49291"/>
                  </a:cubicBezTo>
                  <a:lnTo>
                    <a:pt x="49056" y="49291"/>
                  </a:lnTo>
                  <a:cubicBezTo>
                    <a:pt x="48522" y="73807"/>
                    <a:pt x="57292" y="83357"/>
                    <a:pt x="64062" y="83357"/>
                  </a:cubicBezTo>
                  <a:cubicBezTo>
                    <a:pt x="72925" y="83357"/>
                    <a:pt x="78362" y="66996"/>
                    <a:pt x="55027" y="46422"/>
                  </a:cubicBezTo>
                  <a:lnTo>
                    <a:pt x="55027" y="46422"/>
                  </a:lnTo>
                  <a:cubicBezTo>
                    <a:pt x="65890" y="55982"/>
                    <a:pt x="74723" y="59381"/>
                    <a:pt x="80890" y="59381"/>
                  </a:cubicBezTo>
                  <a:cubicBezTo>
                    <a:pt x="96071" y="59381"/>
                    <a:pt x="95106" y="38789"/>
                    <a:pt x="68535" y="38789"/>
                  </a:cubicBezTo>
                  <a:cubicBezTo>
                    <a:pt x="64995" y="38789"/>
                    <a:pt x="61000" y="39155"/>
                    <a:pt x="56528" y="39984"/>
                  </a:cubicBezTo>
                  <a:cubicBezTo>
                    <a:pt x="90489" y="33691"/>
                    <a:pt x="87704" y="13406"/>
                    <a:pt x="75441" y="13406"/>
                  </a:cubicBezTo>
                  <a:cubicBezTo>
                    <a:pt x="69046" y="13406"/>
                    <a:pt x="60075" y="18922"/>
                    <a:pt x="52392" y="34813"/>
                  </a:cubicBezTo>
                  <a:cubicBezTo>
                    <a:pt x="63606" y="11617"/>
                    <a:pt x="55786" y="1"/>
                    <a:pt x="48252" y="1"/>
                  </a:cubicBezTo>
                  <a:close/>
                </a:path>
              </a:pathLst>
            </a:custGeom>
            <a:solidFill>
              <a:schemeClr val="accen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7223300" y="2037250"/>
              <a:ext cx="20875" cy="392800"/>
            </a:xfrm>
            <a:custGeom>
              <a:avLst/>
              <a:gdLst/>
              <a:ahLst/>
              <a:cxnLst/>
              <a:rect l="l" t="t" r="r" b="b"/>
              <a:pathLst>
                <a:path w="835" h="15712" fill="none" extrusionOk="0">
                  <a:moveTo>
                    <a:pt x="1" y="0"/>
                  </a:moveTo>
                  <a:lnTo>
                    <a:pt x="835" y="15712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7525175" y="2313275"/>
              <a:ext cx="321100" cy="267725"/>
            </a:xfrm>
            <a:custGeom>
              <a:avLst/>
              <a:gdLst/>
              <a:ahLst/>
              <a:cxnLst/>
              <a:rect l="l" t="t" r="r" b="b"/>
              <a:pathLst>
                <a:path w="12844" h="10709" fill="none" extrusionOk="0">
                  <a:moveTo>
                    <a:pt x="1" y="10708"/>
                  </a:moveTo>
                  <a:lnTo>
                    <a:pt x="12843" y="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7604400" y="2877025"/>
              <a:ext cx="417000" cy="124275"/>
            </a:xfrm>
            <a:custGeom>
              <a:avLst/>
              <a:gdLst/>
              <a:ahLst/>
              <a:cxnLst/>
              <a:rect l="l" t="t" r="r" b="b"/>
              <a:pathLst>
                <a:path w="16680" h="4971" fill="none" extrusionOk="0">
                  <a:moveTo>
                    <a:pt x="1" y="0"/>
                  </a:moveTo>
                  <a:lnTo>
                    <a:pt x="16679" y="4970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7440125" y="3148050"/>
              <a:ext cx="168475" cy="411975"/>
            </a:xfrm>
            <a:custGeom>
              <a:avLst/>
              <a:gdLst/>
              <a:ahLst/>
              <a:cxnLst/>
              <a:rect l="l" t="t" r="r" b="b"/>
              <a:pathLst>
                <a:path w="6739" h="16479" fill="none" extrusionOk="0">
                  <a:moveTo>
                    <a:pt x="0" y="0"/>
                  </a:moveTo>
                  <a:lnTo>
                    <a:pt x="6739" y="16479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6863050" y="3167225"/>
              <a:ext cx="151800" cy="392800"/>
            </a:xfrm>
            <a:custGeom>
              <a:avLst/>
              <a:gdLst/>
              <a:ahLst/>
              <a:cxnLst/>
              <a:rect l="l" t="t" r="r" b="b"/>
              <a:pathLst>
                <a:path w="6072" h="15712" fill="none" extrusionOk="0">
                  <a:moveTo>
                    <a:pt x="6071" y="0"/>
                  </a:moveTo>
                  <a:lnTo>
                    <a:pt x="0" y="15712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6417725" y="2888700"/>
              <a:ext cx="398650" cy="75900"/>
            </a:xfrm>
            <a:custGeom>
              <a:avLst/>
              <a:gdLst/>
              <a:ahLst/>
              <a:cxnLst/>
              <a:rect l="l" t="t" r="r" b="b"/>
              <a:pathLst>
                <a:path w="15946" h="3036" fill="none" extrusionOk="0">
                  <a:moveTo>
                    <a:pt x="1" y="3036"/>
                  </a:moveTo>
                  <a:lnTo>
                    <a:pt x="15945" y="0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6617025" y="2298275"/>
              <a:ext cx="321100" cy="240175"/>
            </a:xfrm>
            <a:custGeom>
              <a:avLst/>
              <a:gdLst/>
              <a:ahLst/>
              <a:cxnLst/>
              <a:rect l="l" t="t" r="r" b="b"/>
              <a:pathLst>
                <a:path w="12844" h="9607" fill="none" extrusionOk="0">
                  <a:moveTo>
                    <a:pt x="1" y="0"/>
                  </a:moveTo>
                  <a:lnTo>
                    <a:pt x="12843" y="9607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6816350" y="2427525"/>
              <a:ext cx="792250" cy="792250"/>
            </a:xfrm>
            <a:custGeom>
              <a:avLst/>
              <a:gdLst/>
              <a:ahLst/>
              <a:cxnLst/>
              <a:rect l="l" t="t" r="r" b="b"/>
              <a:pathLst>
                <a:path w="31690" h="31690" extrusionOk="0">
                  <a:moveTo>
                    <a:pt x="15845" y="0"/>
                  </a:moveTo>
                  <a:cubicBezTo>
                    <a:pt x="7105" y="0"/>
                    <a:pt x="0" y="7106"/>
                    <a:pt x="0" y="15845"/>
                  </a:cubicBezTo>
                  <a:cubicBezTo>
                    <a:pt x="0" y="24618"/>
                    <a:pt x="7105" y="31690"/>
                    <a:pt x="15845" y="31690"/>
                  </a:cubicBezTo>
                  <a:cubicBezTo>
                    <a:pt x="24585" y="31690"/>
                    <a:pt x="31690" y="24618"/>
                    <a:pt x="31690" y="15845"/>
                  </a:cubicBezTo>
                  <a:cubicBezTo>
                    <a:pt x="31690" y="7106"/>
                    <a:pt x="24585" y="0"/>
                    <a:pt x="15845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6983975" y="2548425"/>
              <a:ext cx="162625" cy="348625"/>
            </a:xfrm>
            <a:custGeom>
              <a:avLst/>
              <a:gdLst/>
              <a:ahLst/>
              <a:cxnLst/>
              <a:rect l="l" t="t" r="r" b="b"/>
              <a:pathLst>
                <a:path w="6505" h="13945" extrusionOk="0">
                  <a:moveTo>
                    <a:pt x="3025" y="1"/>
                  </a:moveTo>
                  <a:cubicBezTo>
                    <a:pt x="1255" y="1"/>
                    <a:pt x="503" y="1982"/>
                    <a:pt x="834" y="3504"/>
                  </a:cubicBezTo>
                  <a:cubicBezTo>
                    <a:pt x="1001" y="4304"/>
                    <a:pt x="1134" y="4805"/>
                    <a:pt x="801" y="5505"/>
                  </a:cubicBezTo>
                  <a:cubicBezTo>
                    <a:pt x="267" y="6639"/>
                    <a:pt x="0" y="7273"/>
                    <a:pt x="400" y="8507"/>
                  </a:cubicBezTo>
                  <a:cubicBezTo>
                    <a:pt x="567" y="9074"/>
                    <a:pt x="734" y="9441"/>
                    <a:pt x="634" y="10008"/>
                  </a:cubicBezTo>
                  <a:cubicBezTo>
                    <a:pt x="601" y="10576"/>
                    <a:pt x="267" y="11143"/>
                    <a:pt x="267" y="11676"/>
                  </a:cubicBezTo>
                  <a:cubicBezTo>
                    <a:pt x="267" y="12343"/>
                    <a:pt x="801" y="12844"/>
                    <a:pt x="967" y="13511"/>
                  </a:cubicBezTo>
                  <a:cubicBezTo>
                    <a:pt x="1001" y="13644"/>
                    <a:pt x="1001" y="13778"/>
                    <a:pt x="1001" y="13945"/>
                  </a:cubicBezTo>
                  <a:cubicBezTo>
                    <a:pt x="1168" y="13811"/>
                    <a:pt x="1334" y="13744"/>
                    <a:pt x="1568" y="13644"/>
                  </a:cubicBezTo>
                  <a:cubicBezTo>
                    <a:pt x="2168" y="13411"/>
                    <a:pt x="2902" y="13277"/>
                    <a:pt x="3603" y="13277"/>
                  </a:cubicBezTo>
                  <a:cubicBezTo>
                    <a:pt x="4303" y="13277"/>
                    <a:pt x="5004" y="13378"/>
                    <a:pt x="5604" y="13644"/>
                  </a:cubicBezTo>
                  <a:cubicBezTo>
                    <a:pt x="5604" y="13578"/>
                    <a:pt x="5637" y="13511"/>
                    <a:pt x="5637" y="13478"/>
                  </a:cubicBezTo>
                  <a:cubicBezTo>
                    <a:pt x="5804" y="12844"/>
                    <a:pt x="6338" y="12343"/>
                    <a:pt x="6338" y="11643"/>
                  </a:cubicBezTo>
                  <a:cubicBezTo>
                    <a:pt x="6338" y="11109"/>
                    <a:pt x="6071" y="10509"/>
                    <a:pt x="5971" y="9975"/>
                  </a:cubicBezTo>
                  <a:cubicBezTo>
                    <a:pt x="5904" y="9441"/>
                    <a:pt x="6004" y="9008"/>
                    <a:pt x="6138" y="8574"/>
                  </a:cubicBezTo>
                  <a:cubicBezTo>
                    <a:pt x="6505" y="7307"/>
                    <a:pt x="6271" y="6673"/>
                    <a:pt x="5738" y="5572"/>
                  </a:cubicBezTo>
                  <a:cubicBezTo>
                    <a:pt x="5404" y="4805"/>
                    <a:pt x="5504" y="4304"/>
                    <a:pt x="5671" y="3571"/>
                  </a:cubicBezTo>
                  <a:cubicBezTo>
                    <a:pt x="5804" y="3104"/>
                    <a:pt x="5771" y="2570"/>
                    <a:pt x="5604" y="2103"/>
                  </a:cubicBezTo>
                  <a:cubicBezTo>
                    <a:pt x="5271" y="969"/>
                    <a:pt x="4303" y="68"/>
                    <a:pt x="3069" y="1"/>
                  </a:cubicBezTo>
                  <a:cubicBezTo>
                    <a:pt x="3054" y="1"/>
                    <a:pt x="3039" y="1"/>
                    <a:pt x="3025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6921425" y="2897025"/>
              <a:ext cx="87575" cy="50075"/>
            </a:xfrm>
            <a:custGeom>
              <a:avLst/>
              <a:gdLst/>
              <a:ahLst/>
              <a:cxnLst/>
              <a:rect l="l" t="t" r="r" b="b"/>
              <a:pathLst>
                <a:path w="3503" h="2003" fill="none" extrusionOk="0">
                  <a:moveTo>
                    <a:pt x="3503" y="1"/>
                  </a:moveTo>
                  <a:cubicBezTo>
                    <a:pt x="3136" y="34"/>
                    <a:pt x="2469" y="34"/>
                    <a:pt x="2102" y="167"/>
                  </a:cubicBezTo>
                  <a:cubicBezTo>
                    <a:pt x="1168" y="468"/>
                    <a:pt x="501" y="1235"/>
                    <a:pt x="0" y="2002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6956450" y="2897025"/>
              <a:ext cx="52550" cy="71750"/>
            </a:xfrm>
            <a:custGeom>
              <a:avLst/>
              <a:gdLst/>
              <a:ahLst/>
              <a:cxnLst/>
              <a:rect l="l" t="t" r="r" b="b"/>
              <a:pathLst>
                <a:path w="2102" h="2870" fill="none" extrusionOk="0">
                  <a:moveTo>
                    <a:pt x="2102" y="1"/>
                  </a:moveTo>
                  <a:cubicBezTo>
                    <a:pt x="1068" y="568"/>
                    <a:pt x="0" y="1635"/>
                    <a:pt x="0" y="2869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987300" y="2897025"/>
              <a:ext cx="21700" cy="64250"/>
            </a:xfrm>
            <a:custGeom>
              <a:avLst/>
              <a:gdLst/>
              <a:ahLst/>
              <a:cxnLst/>
              <a:rect l="l" t="t" r="r" b="b"/>
              <a:pathLst>
                <a:path w="868" h="2570" fill="none" extrusionOk="0">
                  <a:moveTo>
                    <a:pt x="868" y="1"/>
                  </a:moveTo>
                  <a:cubicBezTo>
                    <a:pt x="501" y="701"/>
                    <a:pt x="1" y="1802"/>
                    <a:pt x="534" y="2569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7037325" y="2588425"/>
              <a:ext cx="105100" cy="301125"/>
            </a:xfrm>
            <a:custGeom>
              <a:avLst/>
              <a:gdLst/>
              <a:ahLst/>
              <a:cxnLst/>
              <a:rect l="l" t="t" r="r" b="b"/>
              <a:pathLst>
                <a:path w="4204" h="12045" extrusionOk="0">
                  <a:moveTo>
                    <a:pt x="2266" y="1"/>
                  </a:moveTo>
                  <a:cubicBezTo>
                    <a:pt x="815" y="1"/>
                    <a:pt x="206" y="2028"/>
                    <a:pt x="501" y="3538"/>
                  </a:cubicBezTo>
                  <a:cubicBezTo>
                    <a:pt x="635" y="4306"/>
                    <a:pt x="735" y="4839"/>
                    <a:pt x="468" y="5540"/>
                  </a:cubicBezTo>
                  <a:cubicBezTo>
                    <a:pt x="335" y="5840"/>
                    <a:pt x="268" y="6073"/>
                    <a:pt x="168" y="6340"/>
                  </a:cubicBezTo>
                  <a:lnTo>
                    <a:pt x="2770" y="7141"/>
                  </a:lnTo>
                  <a:lnTo>
                    <a:pt x="1" y="7975"/>
                  </a:lnTo>
                  <a:cubicBezTo>
                    <a:pt x="34" y="8175"/>
                    <a:pt x="34" y="8375"/>
                    <a:pt x="134" y="8575"/>
                  </a:cubicBezTo>
                  <a:cubicBezTo>
                    <a:pt x="268" y="9142"/>
                    <a:pt x="368" y="9543"/>
                    <a:pt x="335" y="10110"/>
                  </a:cubicBezTo>
                  <a:cubicBezTo>
                    <a:pt x="301" y="10677"/>
                    <a:pt x="435" y="11110"/>
                    <a:pt x="435" y="11711"/>
                  </a:cubicBezTo>
                  <a:lnTo>
                    <a:pt x="1702" y="11711"/>
                  </a:lnTo>
                  <a:cubicBezTo>
                    <a:pt x="2336" y="11711"/>
                    <a:pt x="2936" y="11778"/>
                    <a:pt x="3403" y="12044"/>
                  </a:cubicBezTo>
                  <a:lnTo>
                    <a:pt x="3403" y="11978"/>
                  </a:lnTo>
                  <a:cubicBezTo>
                    <a:pt x="3537" y="11311"/>
                    <a:pt x="4037" y="10810"/>
                    <a:pt x="4037" y="10076"/>
                  </a:cubicBezTo>
                  <a:cubicBezTo>
                    <a:pt x="4037" y="9543"/>
                    <a:pt x="3737" y="8976"/>
                    <a:pt x="3704" y="8408"/>
                  </a:cubicBezTo>
                  <a:cubicBezTo>
                    <a:pt x="3637" y="7808"/>
                    <a:pt x="3770" y="7374"/>
                    <a:pt x="3870" y="6841"/>
                  </a:cubicBezTo>
                  <a:cubicBezTo>
                    <a:pt x="4204" y="5573"/>
                    <a:pt x="3970" y="4973"/>
                    <a:pt x="3503" y="3839"/>
                  </a:cubicBezTo>
                  <a:cubicBezTo>
                    <a:pt x="3203" y="3138"/>
                    <a:pt x="3337" y="2571"/>
                    <a:pt x="3470" y="1837"/>
                  </a:cubicBezTo>
                  <a:cubicBezTo>
                    <a:pt x="3537" y="1370"/>
                    <a:pt x="3503" y="836"/>
                    <a:pt x="3370" y="369"/>
                  </a:cubicBezTo>
                  <a:cubicBezTo>
                    <a:pt x="3103" y="169"/>
                    <a:pt x="2703" y="2"/>
                    <a:pt x="2336" y="2"/>
                  </a:cubicBezTo>
                  <a:cubicBezTo>
                    <a:pt x="2312" y="1"/>
                    <a:pt x="2289" y="1"/>
                    <a:pt x="2266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7265825" y="2549950"/>
              <a:ext cx="164325" cy="343775"/>
            </a:xfrm>
            <a:custGeom>
              <a:avLst/>
              <a:gdLst/>
              <a:ahLst/>
              <a:cxnLst/>
              <a:rect l="l" t="t" r="r" b="b"/>
              <a:pathLst>
                <a:path w="6573" h="13751" extrusionOk="0">
                  <a:moveTo>
                    <a:pt x="3268" y="1"/>
                  </a:moveTo>
                  <a:cubicBezTo>
                    <a:pt x="1616" y="1"/>
                    <a:pt x="842" y="1892"/>
                    <a:pt x="1068" y="3409"/>
                  </a:cubicBezTo>
                  <a:cubicBezTo>
                    <a:pt x="1168" y="4177"/>
                    <a:pt x="1302" y="4677"/>
                    <a:pt x="901" y="5378"/>
                  </a:cubicBezTo>
                  <a:cubicBezTo>
                    <a:pt x="301" y="6445"/>
                    <a:pt x="1" y="7079"/>
                    <a:pt x="334" y="8346"/>
                  </a:cubicBezTo>
                  <a:cubicBezTo>
                    <a:pt x="501" y="8880"/>
                    <a:pt x="568" y="9247"/>
                    <a:pt x="501" y="9847"/>
                  </a:cubicBezTo>
                  <a:cubicBezTo>
                    <a:pt x="401" y="10381"/>
                    <a:pt x="68" y="10915"/>
                    <a:pt x="34" y="11449"/>
                  </a:cubicBezTo>
                  <a:cubicBezTo>
                    <a:pt x="1" y="12182"/>
                    <a:pt x="535" y="12683"/>
                    <a:pt x="668" y="13350"/>
                  </a:cubicBezTo>
                  <a:cubicBezTo>
                    <a:pt x="701" y="13450"/>
                    <a:pt x="701" y="13583"/>
                    <a:pt x="701" y="13750"/>
                  </a:cubicBezTo>
                  <a:cubicBezTo>
                    <a:pt x="868" y="13683"/>
                    <a:pt x="1035" y="13583"/>
                    <a:pt x="1235" y="13517"/>
                  </a:cubicBezTo>
                  <a:cubicBezTo>
                    <a:pt x="1760" y="13312"/>
                    <a:pt x="2362" y="13210"/>
                    <a:pt x="3019" y="13210"/>
                  </a:cubicBezTo>
                  <a:cubicBezTo>
                    <a:pt x="3112" y="13210"/>
                    <a:pt x="3207" y="13212"/>
                    <a:pt x="3303" y="13216"/>
                  </a:cubicBezTo>
                  <a:cubicBezTo>
                    <a:pt x="4037" y="13250"/>
                    <a:pt x="4704" y="13417"/>
                    <a:pt x="5305" y="13717"/>
                  </a:cubicBezTo>
                  <a:cubicBezTo>
                    <a:pt x="5305" y="13617"/>
                    <a:pt x="5338" y="13583"/>
                    <a:pt x="5338" y="13550"/>
                  </a:cubicBezTo>
                  <a:cubicBezTo>
                    <a:pt x="5538" y="12916"/>
                    <a:pt x="6139" y="12449"/>
                    <a:pt x="6172" y="11749"/>
                  </a:cubicBezTo>
                  <a:cubicBezTo>
                    <a:pt x="6172" y="11215"/>
                    <a:pt x="5872" y="10615"/>
                    <a:pt x="5838" y="10081"/>
                  </a:cubicBezTo>
                  <a:cubicBezTo>
                    <a:pt x="5805" y="9514"/>
                    <a:pt x="5905" y="9114"/>
                    <a:pt x="6172" y="8680"/>
                  </a:cubicBezTo>
                  <a:cubicBezTo>
                    <a:pt x="6572" y="7446"/>
                    <a:pt x="6372" y="6779"/>
                    <a:pt x="5872" y="5678"/>
                  </a:cubicBezTo>
                  <a:cubicBezTo>
                    <a:pt x="5538" y="4911"/>
                    <a:pt x="5705" y="4410"/>
                    <a:pt x="5905" y="3676"/>
                  </a:cubicBezTo>
                  <a:cubicBezTo>
                    <a:pt x="6005" y="3209"/>
                    <a:pt x="6005" y="2709"/>
                    <a:pt x="5872" y="2209"/>
                  </a:cubicBezTo>
                  <a:cubicBezTo>
                    <a:pt x="5571" y="1074"/>
                    <a:pt x="4704" y="74"/>
                    <a:pt x="3437" y="7"/>
                  </a:cubicBezTo>
                  <a:cubicBezTo>
                    <a:pt x="3379" y="3"/>
                    <a:pt x="3323" y="1"/>
                    <a:pt x="3268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7396750" y="2888700"/>
              <a:ext cx="85925" cy="54225"/>
            </a:xfrm>
            <a:custGeom>
              <a:avLst/>
              <a:gdLst/>
              <a:ahLst/>
              <a:cxnLst/>
              <a:rect l="l" t="t" r="r" b="b"/>
              <a:pathLst>
                <a:path w="3437" h="2169" fill="none" extrusionOk="0">
                  <a:moveTo>
                    <a:pt x="1" y="0"/>
                  </a:moveTo>
                  <a:cubicBezTo>
                    <a:pt x="401" y="33"/>
                    <a:pt x="1002" y="133"/>
                    <a:pt x="1435" y="234"/>
                  </a:cubicBezTo>
                  <a:cubicBezTo>
                    <a:pt x="2303" y="567"/>
                    <a:pt x="2936" y="1368"/>
                    <a:pt x="3437" y="2168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7396750" y="2888700"/>
              <a:ext cx="51750" cy="75075"/>
            </a:xfrm>
            <a:custGeom>
              <a:avLst/>
              <a:gdLst/>
              <a:ahLst/>
              <a:cxnLst/>
              <a:rect l="l" t="t" r="r" b="b"/>
              <a:pathLst>
                <a:path w="2070" h="3003" fill="none" extrusionOk="0">
                  <a:moveTo>
                    <a:pt x="1" y="0"/>
                  </a:moveTo>
                  <a:cubicBezTo>
                    <a:pt x="1002" y="667"/>
                    <a:pt x="2069" y="1735"/>
                    <a:pt x="1969" y="3002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7396750" y="2888700"/>
              <a:ext cx="20050" cy="64225"/>
            </a:xfrm>
            <a:custGeom>
              <a:avLst/>
              <a:gdLst/>
              <a:ahLst/>
              <a:cxnLst/>
              <a:rect l="l" t="t" r="r" b="b"/>
              <a:pathLst>
                <a:path w="802" h="2569" fill="none" extrusionOk="0">
                  <a:moveTo>
                    <a:pt x="1" y="0"/>
                  </a:moveTo>
                  <a:cubicBezTo>
                    <a:pt x="334" y="701"/>
                    <a:pt x="801" y="1835"/>
                    <a:pt x="234" y="2569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7315875" y="2589150"/>
              <a:ext cx="108425" cy="302900"/>
            </a:xfrm>
            <a:custGeom>
              <a:avLst/>
              <a:gdLst/>
              <a:ahLst/>
              <a:cxnLst/>
              <a:rect l="l" t="t" r="r" b="b"/>
              <a:pathLst>
                <a:path w="4337" h="12116" extrusionOk="0">
                  <a:moveTo>
                    <a:pt x="2595" y="0"/>
                  </a:moveTo>
                  <a:cubicBezTo>
                    <a:pt x="1191" y="0"/>
                    <a:pt x="539" y="1926"/>
                    <a:pt x="701" y="3476"/>
                  </a:cubicBezTo>
                  <a:cubicBezTo>
                    <a:pt x="767" y="4210"/>
                    <a:pt x="868" y="4777"/>
                    <a:pt x="567" y="5477"/>
                  </a:cubicBezTo>
                  <a:cubicBezTo>
                    <a:pt x="434" y="5778"/>
                    <a:pt x="334" y="6011"/>
                    <a:pt x="234" y="6211"/>
                  </a:cubicBezTo>
                  <a:lnTo>
                    <a:pt x="2769" y="7145"/>
                  </a:lnTo>
                  <a:lnTo>
                    <a:pt x="0" y="7846"/>
                  </a:lnTo>
                  <a:cubicBezTo>
                    <a:pt x="0" y="8046"/>
                    <a:pt x="34" y="8279"/>
                    <a:pt x="67" y="8480"/>
                  </a:cubicBezTo>
                  <a:cubicBezTo>
                    <a:pt x="200" y="9013"/>
                    <a:pt x="267" y="9447"/>
                    <a:pt x="200" y="10014"/>
                  </a:cubicBezTo>
                  <a:cubicBezTo>
                    <a:pt x="100" y="10548"/>
                    <a:pt x="234" y="11048"/>
                    <a:pt x="200" y="11615"/>
                  </a:cubicBezTo>
                  <a:cubicBezTo>
                    <a:pt x="734" y="11615"/>
                    <a:pt x="868" y="11648"/>
                    <a:pt x="1501" y="11682"/>
                  </a:cubicBezTo>
                  <a:cubicBezTo>
                    <a:pt x="2102" y="11715"/>
                    <a:pt x="2702" y="11815"/>
                    <a:pt x="3203" y="12115"/>
                  </a:cubicBezTo>
                  <a:lnTo>
                    <a:pt x="3203" y="12015"/>
                  </a:lnTo>
                  <a:cubicBezTo>
                    <a:pt x="3369" y="11348"/>
                    <a:pt x="3870" y="10881"/>
                    <a:pt x="3903" y="10181"/>
                  </a:cubicBezTo>
                  <a:cubicBezTo>
                    <a:pt x="3936" y="9647"/>
                    <a:pt x="3703" y="9047"/>
                    <a:pt x="3670" y="8480"/>
                  </a:cubicBezTo>
                  <a:cubicBezTo>
                    <a:pt x="3670" y="7879"/>
                    <a:pt x="3803" y="7479"/>
                    <a:pt x="3936" y="6945"/>
                  </a:cubicBezTo>
                  <a:cubicBezTo>
                    <a:pt x="4337" y="5711"/>
                    <a:pt x="4170" y="5044"/>
                    <a:pt x="3736" y="3876"/>
                  </a:cubicBezTo>
                  <a:cubicBezTo>
                    <a:pt x="3503" y="3142"/>
                    <a:pt x="3603" y="2642"/>
                    <a:pt x="3770" y="1875"/>
                  </a:cubicBezTo>
                  <a:cubicBezTo>
                    <a:pt x="3903" y="1408"/>
                    <a:pt x="3870" y="874"/>
                    <a:pt x="3770" y="440"/>
                  </a:cubicBezTo>
                  <a:cubicBezTo>
                    <a:pt x="3503" y="174"/>
                    <a:pt x="3169" y="40"/>
                    <a:pt x="2736" y="7"/>
                  </a:cubicBezTo>
                  <a:cubicBezTo>
                    <a:pt x="2688" y="3"/>
                    <a:pt x="2641" y="0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7186600" y="2834475"/>
              <a:ext cx="43400" cy="43400"/>
            </a:xfrm>
            <a:custGeom>
              <a:avLst/>
              <a:gdLst/>
              <a:ahLst/>
              <a:cxnLst/>
              <a:rect l="l" t="t" r="r" b="b"/>
              <a:pathLst>
                <a:path w="1736" h="1736" extrusionOk="0">
                  <a:moveTo>
                    <a:pt x="868" y="1"/>
                  </a:moveTo>
                  <a:cubicBezTo>
                    <a:pt x="368" y="1"/>
                    <a:pt x="1" y="401"/>
                    <a:pt x="1" y="868"/>
                  </a:cubicBezTo>
                  <a:cubicBezTo>
                    <a:pt x="1" y="1368"/>
                    <a:pt x="401" y="1735"/>
                    <a:pt x="868" y="1735"/>
                  </a:cubicBezTo>
                  <a:cubicBezTo>
                    <a:pt x="1369" y="1735"/>
                    <a:pt x="1735" y="1335"/>
                    <a:pt x="1735" y="868"/>
                  </a:cubicBezTo>
                  <a:cubicBezTo>
                    <a:pt x="1735" y="401"/>
                    <a:pt x="1369" y="34"/>
                    <a:pt x="868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7048175" y="2907025"/>
              <a:ext cx="320250" cy="120125"/>
            </a:xfrm>
            <a:custGeom>
              <a:avLst/>
              <a:gdLst/>
              <a:ahLst/>
              <a:cxnLst/>
              <a:rect l="l" t="t" r="r" b="b"/>
              <a:pathLst>
                <a:path w="12810" h="4805" extrusionOk="0">
                  <a:moveTo>
                    <a:pt x="6305" y="1"/>
                  </a:moveTo>
                  <a:cubicBezTo>
                    <a:pt x="3703" y="1"/>
                    <a:pt x="167" y="835"/>
                    <a:pt x="67" y="2069"/>
                  </a:cubicBezTo>
                  <a:cubicBezTo>
                    <a:pt x="1" y="3270"/>
                    <a:pt x="3336" y="4804"/>
                    <a:pt x="6405" y="4804"/>
                  </a:cubicBezTo>
                  <a:cubicBezTo>
                    <a:pt x="9474" y="4804"/>
                    <a:pt x="12810" y="3270"/>
                    <a:pt x="12743" y="2069"/>
                  </a:cubicBezTo>
                  <a:cubicBezTo>
                    <a:pt x="12676" y="835"/>
                    <a:pt x="9074" y="1"/>
                    <a:pt x="6305" y="1"/>
                  </a:cubicBezTo>
                  <a:close/>
                </a:path>
              </a:pathLst>
            </a:custGeom>
            <a:solidFill>
              <a:schemeClr val="accent3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7124075" y="2944550"/>
              <a:ext cx="168475" cy="26725"/>
            </a:xfrm>
            <a:custGeom>
              <a:avLst/>
              <a:gdLst/>
              <a:ahLst/>
              <a:cxnLst/>
              <a:rect l="l" t="t" r="r" b="b"/>
              <a:pathLst>
                <a:path w="6739" h="1069" fill="none" extrusionOk="0">
                  <a:moveTo>
                    <a:pt x="0" y="1"/>
                  </a:moveTo>
                  <a:cubicBezTo>
                    <a:pt x="467" y="301"/>
                    <a:pt x="1635" y="1068"/>
                    <a:pt x="3336" y="1068"/>
                  </a:cubicBezTo>
                  <a:cubicBezTo>
                    <a:pt x="5070" y="1068"/>
                    <a:pt x="6338" y="301"/>
                    <a:pt x="6738" y="1"/>
                  </a:cubicBezTo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7" name="Google Shape;397;p19"/>
          <p:cNvCxnSpPr>
            <a:cxnSpLocks/>
            <a:stCxn id="362" idx="0"/>
            <a:endCxn id="371" idx="0"/>
          </p:cNvCxnSpPr>
          <p:nvPr/>
        </p:nvCxnSpPr>
        <p:spPr>
          <a:xfrm rot="-5400000" flipH="1">
            <a:off x="4571810" y="-1067943"/>
            <a:ext cx="600" cy="49089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19"/>
          <p:cNvCxnSpPr>
            <a:stCxn id="370" idx="2"/>
            <a:endCxn id="368" idx="0"/>
          </p:cNvCxnSpPr>
          <p:nvPr/>
        </p:nvCxnSpPr>
        <p:spPr>
          <a:xfrm rot="-5400000" flipH="1">
            <a:off x="6532146" y="2853952"/>
            <a:ext cx="9891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19"/>
          <p:cNvCxnSpPr>
            <a:cxnSpLocks/>
            <a:stCxn id="367" idx="2"/>
            <a:endCxn id="364" idx="2"/>
          </p:cNvCxnSpPr>
          <p:nvPr/>
        </p:nvCxnSpPr>
        <p:spPr>
          <a:xfrm rot="5400000">
            <a:off x="4571646" y="1868227"/>
            <a:ext cx="600" cy="49089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19"/>
          <p:cNvCxnSpPr>
            <a:stCxn id="361" idx="2"/>
            <a:endCxn id="365" idx="0"/>
          </p:cNvCxnSpPr>
          <p:nvPr/>
        </p:nvCxnSpPr>
        <p:spPr>
          <a:xfrm rot="-5400000" flipH="1">
            <a:off x="1623387" y="2853952"/>
            <a:ext cx="9891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1" name="Google Shape;401;p19"/>
          <p:cNvGrpSpPr/>
          <p:nvPr/>
        </p:nvGrpSpPr>
        <p:grpSpPr>
          <a:xfrm>
            <a:off x="551950" y="1708571"/>
            <a:ext cx="512791" cy="328767"/>
            <a:chOff x="4166025" y="1350925"/>
            <a:chExt cx="435750" cy="279350"/>
          </a:xfrm>
        </p:grpSpPr>
        <p:sp>
          <p:nvSpPr>
            <p:cNvPr id="402" name="Google Shape;402;p19"/>
            <p:cNvSpPr/>
            <p:nvPr/>
          </p:nvSpPr>
          <p:spPr>
            <a:xfrm>
              <a:off x="4169900" y="1378175"/>
              <a:ext cx="250500" cy="245675"/>
            </a:xfrm>
            <a:custGeom>
              <a:avLst/>
              <a:gdLst/>
              <a:ahLst/>
              <a:cxnLst/>
              <a:rect l="l" t="t" r="r" b="b"/>
              <a:pathLst>
                <a:path w="10020" h="9827" extrusionOk="0">
                  <a:moveTo>
                    <a:pt x="6519" y="0"/>
                  </a:moveTo>
                  <a:cubicBezTo>
                    <a:pt x="6267" y="0"/>
                    <a:pt x="6015" y="96"/>
                    <a:pt x="5823" y="288"/>
                  </a:cubicBezTo>
                  <a:lnTo>
                    <a:pt x="387" y="5726"/>
                  </a:lnTo>
                  <a:cubicBezTo>
                    <a:pt x="1" y="6110"/>
                    <a:pt x="1" y="6734"/>
                    <a:pt x="387" y="7118"/>
                  </a:cubicBezTo>
                  <a:lnTo>
                    <a:pt x="2806" y="9539"/>
                  </a:lnTo>
                  <a:cubicBezTo>
                    <a:pt x="2999" y="9730"/>
                    <a:pt x="3250" y="9826"/>
                    <a:pt x="3501" y="9826"/>
                  </a:cubicBezTo>
                  <a:cubicBezTo>
                    <a:pt x="3754" y="9826"/>
                    <a:pt x="4006" y="9730"/>
                    <a:pt x="4200" y="9536"/>
                  </a:cubicBezTo>
                  <a:lnTo>
                    <a:pt x="9635" y="4101"/>
                  </a:lnTo>
                  <a:cubicBezTo>
                    <a:pt x="10019" y="3717"/>
                    <a:pt x="10019" y="3093"/>
                    <a:pt x="9635" y="2709"/>
                  </a:cubicBezTo>
                  <a:lnTo>
                    <a:pt x="7215" y="288"/>
                  </a:lnTo>
                  <a:cubicBezTo>
                    <a:pt x="7023" y="96"/>
                    <a:pt x="6771" y="0"/>
                    <a:pt x="6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4207625" y="1357275"/>
              <a:ext cx="232100" cy="230425"/>
            </a:xfrm>
            <a:custGeom>
              <a:avLst/>
              <a:gdLst/>
              <a:ahLst/>
              <a:cxnLst/>
              <a:rect l="l" t="t" r="r" b="b"/>
              <a:pathLst>
                <a:path w="9284" h="9217" extrusionOk="0">
                  <a:moveTo>
                    <a:pt x="5048" y="0"/>
                  </a:moveTo>
                  <a:cubicBezTo>
                    <a:pt x="4961" y="0"/>
                    <a:pt x="4874" y="33"/>
                    <a:pt x="4807" y="100"/>
                  </a:cubicBezTo>
                  <a:lnTo>
                    <a:pt x="134" y="4773"/>
                  </a:lnTo>
                  <a:cubicBezTo>
                    <a:pt x="0" y="4907"/>
                    <a:pt x="0" y="5122"/>
                    <a:pt x="134" y="5255"/>
                  </a:cubicBezTo>
                  <a:lnTo>
                    <a:pt x="3998" y="9117"/>
                  </a:lnTo>
                  <a:cubicBezTo>
                    <a:pt x="4063" y="9183"/>
                    <a:pt x="4150" y="9217"/>
                    <a:pt x="4237" y="9217"/>
                  </a:cubicBezTo>
                  <a:cubicBezTo>
                    <a:pt x="4324" y="9217"/>
                    <a:pt x="4411" y="9183"/>
                    <a:pt x="4477" y="9117"/>
                  </a:cubicBezTo>
                  <a:lnTo>
                    <a:pt x="9150" y="4444"/>
                  </a:lnTo>
                  <a:cubicBezTo>
                    <a:pt x="9284" y="4310"/>
                    <a:pt x="9284" y="4098"/>
                    <a:pt x="9150" y="3964"/>
                  </a:cubicBezTo>
                  <a:lnTo>
                    <a:pt x="5286" y="100"/>
                  </a:lnTo>
                  <a:cubicBezTo>
                    <a:pt x="5221" y="33"/>
                    <a:pt x="5134" y="0"/>
                    <a:pt x="5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4231175" y="1430100"/>
              <a:ext cx="135025" cy="134875"/>
            </a:xfrm>
            <a:custGeom>
              <a:avLst/>
              <a:gdLst/>
              <a:ahLst/>
              <a:cxnLst/>
              <a:rect l="l" t="t" r="r" b="b"/>
              <a:pathLst>
                <a:path w="5401" h="5395" extrusionOk="0">
                  <a:moveTo>
                    <a:pt x="1055" y="0"/>
                  </a:moveTo>
                  <a:lnTo>
                    <a:pt x="1" y="1051"/>
                  </a:lnTo>
                  <a:lnTo>
                    <a:pt x="4350" y="5395"/>
                  </a:lnTo>
                  <a:lnTo>
                    <a:pt x="5401" y="4344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4166025" y="1350925"/>
              <a:ext cx="435750" cy="279350"/>
            </a:xfrm>
            <a:custGeom>
              <a:avLst/>
              <a:gdLst/>
              <a:ahLst/>
              <a:cxnLst/>
              <a:rect l="l" t="t" r="r" b="b"/>
              <a:pathLst>
                <a:path w="17430" h="11174" extrusionOk="0">
                  <a:moveTo>
                    <a:pt x="3663" y="3524"/>
                  </a:moveTo>
                  <a:lnTo>
                    <a:pt x="7645" y="7505"/>
                  </a:lnTo>
                  <a:lnTo>
                    <a:pt x="6956" y="8197"/>
                  </a:lnTo>
                  <a:lnTo>
                    <a:pt x="2972" y="4216"/>
                  </a:lnTo>
                  <a:lnTo>
                    <a:pt x="3663" y="3524"/>
                  </a:lnTo>
                  <a:close/>
                  <a:moveTo>
                    <a:pt x="2612" y="4575"/>
                  </a:moveTo>
                  <a:lnTo>
                    <a:pt x="6593" y="8556"/>
                  </a:lnTo>
                  <a:lnTo>
                    <a:pt x="5962" y="9191"/>
                  </a:lnTo>
                  <a:cubicBezTo>
                    <a:pt x="5940" y="9213"/>
                    <a:pt x="5913" y="9215"/>
                    <a:pt x="5899" y="9215"/>
                  </a:cubicBezTo>
                  <a:cubicBezTo>
                    <a:pt x="5885" y="9215"/>
                    <a:pt x="5861" y="9210"/>
                    <a:pt x="5839" y="9191"/>
                  </a:cubicBezTo>
                  <a:lnTo>
                    <a:pt x="1975" y="5327"/>
                  </a:lnTo>
                  <a:cubicBezTo>
                    <a:pt x="1953" y="5308"/>
                    <a:pt x="1950" y="5280"/>
                    <a:pt x="1950" y="5267"/>
                  </a:cubicBezTo>
                  <a:cubicBezTo>
                    <a:pt x="1950" y="5256"/>
                    <a:pt x="1953" y="5229"/>
                    <a:pt x="1978" y="5210"/>
                  </a:cubicBezTo>
                  <a:lnTo>
                    <a:pt x="2612" y="4575"/>
                  </a:lnTo>
                  <a:close/>
                  <a:moveTo>
                    <a:pt x="1822" y="5893"/>
                  </a:moveTo>
                  <a:lnTo>
                    <a:pt x="5275" y="9349"/>
                  </a:lnTo>
                  <a:lnTo>
                    <a:pt x="4178" y="10446"/>
                  </a:lnTo>
                  <a:cubicBezTo>
                    <a:pt x="4036" y="10588"/>
                    <a:pt x="3854" y="10661"/>
                    <a:pt x="3661" y="10661"/>
                  </a:cubicBezTo>
                  <a:cubicBezTo>
                    <a:pt x="3464" y="10661"/>
                    <a:pt x="3282" y="10588"/>
                    <a:pt x="3143" y="10446"/>
                  </a:cubicBezTo>
                  <a:lnTo>
                    <a:pt x="722" y="8028"/>
                  </a:lnTo>
                  <a:cubicBezTo>
                    <a:pt x="583" y="7887"/>
                    <a:pt x="507" y="7707"/>
                    <a:pt x="507" y="7511"/>
                  </a:cubicBezTo>
                  <a:cubicBezTo>
                    <a:pt x="507" y="7312"/>
                    <a:pt x="583" y="7132"/>
                    <a:pt x="722" y="6993"/>
                  </a:cubicBezTo>
                  <a:lnTo>
                    <a:pt x="1822" y="5893"/>
                  </a:lnTo>
                  <a:close/>
                  <a:moveTo>
                    <a:pt x="6716" y="0"/>
                  </a:moveTo>
                  <a:cubicBezTo>
                    <a:pt x="6555" y="0"/>
                    <a:pt x="6406" y="63"/>
                    <a:pt x="6294" y="174"/>
                  </a:cubicBezTo>
                  <a:lnTo>
                    <a:pt x="1621" y="4847"/>
                  </a:lnTo>
                  <a:cubicBezTo>
                    <a:pt x="1509" y="4959"/>
                    <a:pt x="1447" y="5109"/>
                    <a:pt x="1447" y="5270"/>
                  </a:cubicBezTo>
                  <a:cubicBezTo>
                    <a:pt x="1447" y="5351"/>
                    <a:pt x="1463" y="5433"/>
                    <a:pt x="1496" y="5504"/>
                  </a:cubicBezTo>
                  <a:lnTo>
                    <a:pt x="365" y="6634"/>
                  </a:lnTo>
                  <a:cubicBezTo>
                    <a:pt x="128" y="6871"/>
                    <a:pt x="1" y="7179"/>
                    <a:pt x="1" y="7513"/>
                  </a:cubicBezTo>
                  <a:cubicBezTo>
                    <a:pt x="1" y="7846"/>
                    <a:pt x="128" y="8156"/>
                    <a:pt x="365" y="8390"/>
                  </a:cubicBezTo>
                  <a:lnTo>
                    <a:pt x="2784" y="10811"/>
                  </a:lnTo>
                  <a:cubicBezTo>
                    <a:pt x="3010" y="11037"/>
                    <a:pt x="3301" y="11163"/>
                    <a:pt x="3614" y="11173"/>
                  </a:cubicBezTo>
                  <a:lnTo>
                    <a:pt x="17173" y="11173"/>
                  </a:lnTo>
                  <a:cubicBezTo>
                    <a:pt x="17312" y="11173"/>
                    <a:pt x="17429" y="11056"/>
                    <a:pt x="17429" y="10917"/>
                  </a:cubicBezTo>
                  <a:cubicBezTo>
                    <a:pt x="17429" y="10779"/>
                    <a:pt x="17312" y="10661"/>
                    <a:pt x="17170" y="10661"/>
                  </a:cubicBezTo>
                  <a:lnTo>
                    <a:pt x="4684" y="10661"/>
                  </a:lnTo>
                  <a:lnTo>
                    <a:pt x="5668" y="9678"/>
                  </a:lnTo>
                  <a:cubicBezTo>
                    <a:pt x="5741" y="9708"/>
                    <a:pt x="5820" y="9725"/>
                    <a:pt x="5902" y="9725"/>
                  </a:cubicBezTo>
                  <a:cubicBezTo>
                    <a:pt x="6062" y="9725"/>
                    <a:pt x="6212" y="9665"/>
                    <a:pt x="6324" y="9553"/>
                  </a:cubicBezTo>
                  <a:lnTo>
                    <a:pt x="9178" y="6699"/>
                  </a:lnTo>
                  <a:cubicBezTo>
                    <a:pt x="9276" y="6601"/>
                    <a:pt x="9276" y="6438"/>
                    <a:pt x="9178" y="6340"/>
                  </a:cubicBezTo>
                  <a:cubicBezTo>
                    <a:pt x="9129" y="6289"/>
                    <a:pt x="9063" y="6264"/>
                    <a:pt x="8998" y="6264"/>
                  </a:cubicBezTo>
                  <a:cubicBezTo>
                    <a:pt x="8932" y="6264"/>
                    <a:pt x="8866" y="6289"/>
                    <a:pt x="8816" y="6340"/>
                  </a:cubicBezTo>
                  <a:lnTo>
                    <a:pt x="8009" y="7146"/>
                  </a:lnTo>
                  <a:lnTo>
                    <a:pt x="4028" y="3162"/>
                  </a:lnTo>
                  <a:lnTo>
                    <a:pt x="6656" y="534"/>
                  </a:lnTo>
                  <a:cubicBezTo>
                    <a:pt x="6675" y="515"/>
                    <a:pt x="6702" y="509"/>
                    <a:pt x="6716" y="509"/>
                  </a:cubicBezTo>
                  <a:cubicBezTo>
                    <a:pt x="6730" y="509"/>
                    <a:pt x="6754" y="515"/>
                    <a:pt x="6779" y="534"/>
                  </a:cubicBezTo>
                  <a:lnTo>
                    <a:pt x="10640" y="4398"/>
                  </a:lnTo>
                  <a:cubicBezTo>
                    <a:pt x="10662" y="4420"/>
                    <a:pt x="10665" y="4444"/>
                    <a:pt x="10665" y="4461"/>
                  </a:cubicBezTo>
                  <a:cubicBezTo>
                    <a:pt x="10665" y="4472"/>
                    <a:pt x="10662" y="4496"/>
                    <a:pt x="10640" y="4521"/>
                  </a:cubicBezTo>
                  <a:lnTo>
                    <a:pt x="9660" y="5501"/>
                  </a:lnTo>
                  <a:cubicBezTo>
                    <a:pt x="9562" y="5599"/>
                    <a:pt x="9562" y="5762"/>
                    <a:pt x="9660" y="5863"/>
                  </a:cubicBezTo>
                  <a:cubicBezTo>
                    <a:pt x="9710" y="5912"/>
                    <a:pt x="9776" y="5937"/>
                    <a:pt x="9842" y="5937"/>
                  </a:cubicBezTo>
                  <a:cubicBezTo>
                    <a:pt x="9908" y="5937"/>
                    <a:pt x="9973" y="5912"/>
                    <a:pt x="10022" y="5863"/>
                  </a:cubicBezTo>
                  <a:lnTo>
                    <a:pt x="11002" y="4883"/>
                  </a:lnTo>
                  <a:cubicBezTo>
                    <a:pt x="11114" y="4768"/>
                    <a:pt x="11177" y="4619"/>
                    <a:pt x="11177" y="4461"/>
                  </a:cubicBezTo>
                  <a:cubicBezTo>
                    <a:pt x="11177" y="4300"/>
                    <a:pt x="11114" y="4150"/>
                    <a:pt x="11002" y="4039"/>
                  </a:cubicBezTo>
                  <a:lnTo>
                    <a:pt x="7138" y="174"/>
                  </a:lnTo>
                  <a:cubicBezTo>
                    <a:pt x="7026" y="63"/>
                    <a:pt x="6877" y="0"/>
                    <a:pt x="6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19"/>
          <p:cNvGrpSpPr/>
          <p:nvPr/>
        </p:nvGrpSpPr>
        <p:grpSpPr>
          <a:xfrm>
            <a:off x="8117780" y="1655080"/>
            <a:ext cx="435750" cy="435750"/>
            <a:chOff x="4790250" y="1304825"/>
            <a:chExt cx="435750" cy="435750"/>
          </a:xfrm>
        </p:grpSpPr>
        <p:sp>
          <p:nvSpPr>
            <p:cNvPr id="407" name="Google Shape;407;p19"/>
            <p:cNvSpPr/>
            <p:nvPr/>
          </p:nvSpPr>
          <p:spPr>
            <a:xfrm>
              <a:off x="4796575" y="131115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137" y="1"/>
                  </a:moveTo>
                  <a:cubicBezTo>
                    <a:pt x="64" y="1"/>
                    <a:pt x="1" y="63"/>
                    <a:pt x="1" y="137"/>
                  </a:cubicBezTo>
                  <a:lnTo>
                    <a:pt x="1" y="1226"/>
                  </a:lnTo>
                  <a:cubicBezTo>
                    <a:pt x="1" y="1302"/>
                    <a:pt x="64" y="1362"/>
                    <a:pt x="137" y="1362"/>
                  </a:cubicBezTo>
                  <a:lnTo>
                    <a:pt x="1226" y="1362"/>
                  </a:lnTo>
                  <a:cubicBezTo>
                    <a:pt x="1303" y="1362"/>
                    <a:pt x="1363" y="1302"/>
                    <a:pt x="1363" y="1226"/>
                  </a:cubicBezTo>
                  <a:lnTo>
                    <a:pt x="1363" y="137"/>
                  </a:lnTo>
                  <a:cubicBezTo>
                    <a:pt x="1363" y="63"/>
                    <a:pt x="1303" y="1"/>
                    <a:pt x="1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4991100" y="1311150"/>
              <a:ext cx="34050" cy="34075"/>
            </a:xfrm>
            <a:custGeom>
              <a:avLst/>
              <a:gdLst/>
              <a:ahLst/>
              <a:cxnLst/>
              <a:rect l="l" t="t" r="r" b="b"/>
              <a:pathLst>
                <a:path w="1362" h="1363" extrusionOk="0">
                  <a:moveTo>
                    <a:pt x="136" y="1"/>
                  </a:moveTo>
                  <a:cubicBezTo>
                    <a:pt x="60" y="1"/>
                    <a:pt x="0" y="63"/>
                    <a:pt x="0" y="137"/>
                  </a:cubicBezTo>
                  <a:lnTo>
                    <a:pt x="0" y="1226"/>
                  </a:lnTo>
                  <a:cubicBezTo>
                    <a:pt x="0" y="1302"/>
                    <a:pt x="60" y="1362"/>
                    <a:pt x="136" y="1362"/>
                  </a:cubicBezTo>
                  <a:lnTo>
                    <a:pt x="1226" y="1362"/>
                  </a:lnTo>
                  <a:cubicBezTo>
                    <a:pt x="1299" y="1362"/>
                    <a:pt x="1362" y="1302"/>
                    <a:pt x="1362" y="1226"/>
                  </a:cubicBezTo>
                  <a:lnTo>
                    <a:pt x="1362" y="137"/>
                  </a:lnTo>
                  <a:cubicBezTo>
                    <a:pt x="1362" y="63"/>
                    <a:pt x="1299" y="1"/>
                    <a:pt x="1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5185525" y="131115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137" y="1"/>
                  </a:moveTo>
                  <a:cubicBezTo>
                    <a:pt x="61" y="1"/>
                    <a:pt x="1" y="63"/>
                    <a:pt x="1" y="137"/>
                  </a:cubicBezTo>
                  <a:lnTo>
                    <a:pt x="1" y="1226"/>
                  </a:lnTo>
                  <a:cubicBezTo>
                    <a:pt x="1" y="1302"/>
                    <a:pt x="61" y="1362"/>
                    <a:pt x="137" y="1362"/>
                  </a:cubicBezTo>
                  <a:lnTo>
                    <a:pt x="1226" y="1362"/>
                  </a:lnTo>
                  <a:cubicBezTo>
                    <a:pt x="1300" y="1362"/>
                    <a:pt x="1362" y="1302"/>
                    <a:pt x="1362" y="1226"/>
                  </a:cubicBezTo>
                  <a:lnTo>
                    <a:pt x="1362" y="137"/>
                  </a:lnTo>
                  <a:cubicBezTo>
                    <a:pt x="1362" y="63"/>
                    <a:pt x="1300" y="1"/>
                    <a:pt x="1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4796575" y="170010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137" y="0"/>
                  </a:moveTo>
                  <a:cubicBezTo>
                    <a:pt x="64" y="0"/>
                    <a:pt x="1" y="60"/>
                    <a:pt x="1" y="137"/>
                  </a:cubicBezTo>
                  <a:lnTo>
                    <a:pt x="1" y="1226"/>
                  </a:lnTo>
                  <a:cubicBezTo>
                    <a:pt x="1" y="1299"/>
                    <a:pt x="64" y="1362"/>
                    <a:pt x="137" y="1362"/>
                  </a:cubicBezTo>
                  <a:lnTo>
                    <a:pt x="1226" y="1362"/>
                  </a:lnTo>
                  <a:cubicBezTo>
                    <a:pt x="1303" y="1362"/>
                    <a:pt x="1363" y="1299"/>
                    <a:pt x="1363" y="1226"/>
                  </a:cubicBezTo>
                  <a:lnTo>
                    <a:pt x="1363" y="137"/>
                  </a:lnTo>
                  <a:cubicBezTo>
                    <a:pt x="1363" y="60"/>
                    <a:pt x="1303" y="0"/>
                    <a:pt x="1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4796575" y="170010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137" y="0"/>
                  </a:moveTo>
                  <a:cubicBezTo>
                    <a:pt x="64" y="0"/>
                    <a:pt x="1" y="60"/>
                    <a:pt x="1" y="137"/>
                  </a:cubicBezTo>
                  <a:lnTo>
                    <a:pt x="1" y="1226"/>
                  </a:lnTo>
                  <a:cubicBezTo>
                    <a:pt x="1" y="1299"/>
                    <a:pt x="64" y="1362"/>
                    <a:pt x="137" y="1362"/>
                  </a:cubicBezTo>
                  <a:lnTo>
                    <a:pt x="1226" y="1362"/>
                  </a:lnTo>
                  <a:cubicBezTo>
                    <a:pt x="1303" y="1362"/>
                    <a:pt x="1363" y="1299"/>
                    <a:pt x="1363" y="1226"/>
                  </a:cubicBezTo>
                  <a:lnTo>
                    <a:pt x="1363" y="137"/>
                  </a:lnTo>
                  <a:cubicBezTo>
                    <a:pt x="1363" y="60"/>
                    <a:pt x="1303" y="0"/>
                    <a:pt x="1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4796575" y="150565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137" y="1"/>
                  </a:moveTo>
                  <a:cubicBezTo>
                    <a:pt x="64" y="1"/>
                    <a:pt x="1" y="61"/>
                    <a:pt x="1" y="137"/>
                  </a:cubicBezTo>
                  <a:lnTo>
                    <a:pt x="1" y="1226"/>
                  </a:lnTo>
                  <a:cubicBezTo>
                    <a:pt x="1" y="1300"/>
                    <a:pt x="64" y="1363"/>
                    <a:pt x="137" y="1363"/>
                  </a:cubicBezTo>
                  <a:lnTo>
                    <a:pt x="1226" y="1363"/>
                  </a:lnTo>
                  <a:cubicBezTo>
                    <a:pt x="1303" y="1363"/>
                    <a:pt x="1363" y="1300"/>
                    <a:pt x="1363" y="1226"/>
                  </a:cubicBezTo>
                  <a:lnTo>
                    <a:pt x="1363" y="137"/>
                  </a:lnTo>
                  <a:cubicBezTo>
                    <a:pt x="1363" y="61"/>
                    <a:pt x="1303" y="1"/>
                    <a:pt x="1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4796575" y="150565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137" y="1"/>
                  </a:moveTo>
                  <a:cubicBezTo>
                    <a:pt x="64" y="1"/>
                    <a:pt x="1" y="61"/>
                    <a:pt x="1" y="137"/>
                  </a:cubicBezTo>
                  <a:lnTo>
                    <a:pt x="1" y="1226"/>
                  </a:lnTo>
                  <a:cubicBezTo>
                    <a:pt x="1" y="1300"/>
                    <a:pt x="64" y="1363"/>
                    <a:pt x="137" y="1363"/>
                  </a:cubicBezTo>
                  <a:lnTo>
                    <a:pt x="1226" y="1363"/>
                  </a:lnTo>
                  <a:cubicBezTo>
                    <a:pt x="1303" y="1363"/>
                    <a:pt x="1363" y="1300"/>
                    <a:pt x="1363" y="1226"/>
                  </a:cubicBezTo>
                  <a:lnTo>
                    <a:pt x="1363" y="137"/>
                  </a:lnTo>
                  <a:cubicBezTo>
                    <a:pt x="1363" y="61"/>
                    <a:pt x="1303" y="1"/>
                    <a:pt x="1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4991100" y="1700100"/>
              <a:ext cx="34050" cy="34075"/>
            </a:xfrm>
            <a:custGeom>
              <a:avLst/>
              <a:gdLst/>
              <a:ahLst/>
              <a:cxnLst/>
              <a:rect l="l" t="t" r="r" b="b"/>
              <a:pathLst>
                <a:path w="1362" h="1363" extrusionOk="0">
                  <a:moveTo>
                    <a:pt x="136" y="0"/>
                  </a:moveTo>
                  <a:cubicBezTo>
                    <a:pt x="60" y="0"/>
                    <a:pt x="0" y="60"/>
                    <a:pt x="0" y="137"/>
                  </a:cubicBezTo>
                  <a:lnTo>
                    <a:pt x="0" y="1226"/>
                  </a:lnTo>
                  <a:cubicBezTo>
                    <a:pt x="0" y="1299"/>
                    <a:pt x="60" y="1362"/>
                    <a:pt x="136" y="1362"/>
                  </a:cubicBezTo>
                  <a:lnTo>
                    <a:pt x="1226" y="1362"/>
                  </a:lnTo>
                  <a:cubicBezTo>
                    <a:pt x="1299" y="1362"/>
                    <a:pt x="1362" y="1299"/>
                    <a:pt x="1362" y="1226"/>
                  </a:cubicBezTo>
                  <a:lnTo>
                    <a:pt x="1362" y="137"/>
                  </a:lnTo>
                  <a:cubicBezTo>
                    <a:pt x="1362" y="60"/>
                    <a:pt x="1299" y="0"/>
                    <a:pt x="1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5185525" y="170010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137" y="0"/>
                  </a:moveTo>
                  <a:cubicBezTo>
                    <a:pt x="61" y="0"/>
                    <a:pt x="1" y="60"/>
                    <a:pt x="1" y="137"/>
                  </a:cubicBezTo>
                  <a:lnTo>
                    <a:pt x="1" y="1226"/>
                  </a:lnTo>
                  <a:cubicBezTo>
                    <a:pt x="1" y="1299"/>
                    <a:pt x="61" y="1362"/>
                    <a:pt x="137" y="1362"/>
                  </a:cubicBezTo>
                  <a:lnTo>
                    <a:pt x="1226" y="1362"/>
                  </a:lnTo>
                  <a:cubicBezTo>
                    <a:pt x="1300" y="1362"/>
                    <a:pt x="1362" y="1299"/>
                    <a:pt x="1362" y="1226"/>
                  </a:cubicBezTo>
                  <a:lnTo>
                    <a:pt x="1362" y="137"/>
                  </a:lnTo>
                  <a:cubicBezTo>
                    <a:pt x="1362" y="60"/>
                    <a:pt x="1300" y="0"/>
                    <a:pt x="1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5185525" y="150565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137" y="1"/>
                  </a:moveTo>
                  <a:cubicBezTo>
                    <a:pt x="61" y="1"/>
                    <a:pt x="1" y="61"/>
                    <a:pt x="1" y="137"/>
                  </a:cubicBezTo>
                  <a:lnTo>
                    <a:pt x="1" y="1226"/>
                  </a:lnTo>
                  <a:cubicBezTo>
                    <a:pt x="1" y="1300"/>
                    <a:pt x="61" y="1363"/>
                    <a:pt x="137" y="1363"/>
                  </a:cubicBezTo>
                  <a:lnTo>
                    <a:pt x="1226" y="1363"/>
                  </a:lnTo>
                  <a:cubicBezTo>
                    <a:pt x="1300" y="1363"/>
                    <a:pt x="1362" y="1300"/>
                    <a:pt x="1362" y="1226"/>
                  </a:cubicBezTo>
                  <a:lnTo>
                    <a:pt x="1362" y="137"/>
                  </a:lnTo>
                  <a:cubicBezTo>
                    <a:pt x="1362" y="61"/>
                    <a:pt x="1300" y="1"/>
                    <a:pt x="1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4896450" y="1406950"/>
              <a:ext cx="223350" cy="249600"/>
            </a:xfrm>
            <a:custGeom>
              <a:avLst/>
              <a:gdLst/>
              <a:ahLst/>
              <a:cxnLst/>
              <a:rect l="l" t="t" r="r" b="b"/>
              <a:pathLst>
                <a:path w="8934" h="9984" extrusionOk="0">
                  <a:moveTo>
                    <a:pt x="137" y="0"/>
                  </a:moveTo>
                  <a:cubicBezTo>
                    <a:pt x="61" y="0"/>
                    <a:pt x="1" y="60"/>
                    <a:pt x="1" y="137"/>
                  </a:cubicBezTo>
                  <a:lnTo>
                    <a:pt x="1" y="2247"/>
                  </a:lnTo>
                  <a:cubicBezTo>
                    <a:pt x="1" y="2321"/>
                    <a:pt x="61" y="2383"/>
                    <a:pt x="137" y="2383"/>
                  </a:cubicBezTo>
                  <a:lnTo>
                    <a:pt x="1090" y="2383"/>
                  </a:lnTo>
                  <a:cubicBezTo>
                    <a:pt x="1150" y="2383"/>
                    <a:pt x="1202" y="2342"/>
                    <a:pt x="1218" y="2282"/>
                  </a:cubicBezTo>
                  <a:lnTo>
                    <a:pt x="1512" y="1286"/>
                  </a:lnTo>
                  <a:cubicBezTo>
                    <a:pt x="1529" y="1229"/>
                    <a:pt x="1583" y="1188"/>
                    <a:pt x="1640" y="1188"/>
                  </a:cubicBezTo>
                  <a:lnTo>
                    <a:pt x="3732" y="1188"/>
                  </a:lnTo>
                  <a:cubicBezTo>
                    <a:pt x="3805" y="1188"/>
                    <a:pt x="3868" y="1248"/>
                    <a:pt x="3868" y="1324"/>
                  </a:cubicBezTo>
                  <a:lnTo>
                    <a:pt x="3868" y="8655"/>
                  </a:lnTo>
                  <a:cubicBezTo>
                    <a:pt x="3868" y="8731"/>
                    <a:pt x="3805" y="8791"/>
                    <a:pt x="3732" y="8791"/>
                  </a:cubicBezTo>
                  <a:lnTo>
                    <a:pt x="2253" y="8791"/>
                  </a:lnTo>
                  <a:cubicBezTo>
                    <a:pt x="2179" y="8791"/>
                    <a:pt x="2117" y="8853"/>
                    <a:pt x="2117" y="8927"/>
                  </a:cubicBezTo>
                  <a:lnTo>
                    <a:pt x="2117" y="9847"/>
                  </a:lnTo>
                  <a:cubicBezTo>
                    <a:pt x="2117" y="9921"/>
                    <a:pt x="2179" y="9984"/>
                    <a:pt x="2253" y="9984"/>
                  </a:cubicBezTo>
                  <a:lnTo>
                    <a:pt x="6673" y="9984"/>
                  </a:lnTo>
                  <a:cubicBezTo>
                    <a:pt x="6746" y="9984"/>
                    <a:pt x="6809" y="9921"/>
                    <a:pt x="6809" y="9847"/>
                  </a:cubicBezTo>
                  <a:lnTo>
                    <a:pt x="6809" y="8927"/>
                  </a:lnTo>
                  <a:cubicBezTo>
                    <a:pt x="6809" y="8853"/>
                    <a:pt x="6746" y="8791"/>
                    <a:pt x="6673" y="8791"/>
                  </a:cubicBezTo>
                  <a:lnTo>
                    <a:pt x="5194" y="8791"/>
                  </a:lnTo>
                  <a:cubicBezTo>
                    <a:pt x="5121" y="8791"/>
                    <a:pt x="5058" y="8731"/>
                    <a:pt x="5058" y="8655"/>
                  </a:cubicBezTo>
                  <a:lnTo>
                    <a:pt x="5058" y="1327"/>
                  </a:lnTo>
                  <a:cubicBezTo>
                    <a:pt x="5058" y="1253"/>
                    <a:pt x="5121" y="1190"/>
                    <a:pt x="5194" y="1190"/>
                  </a:cubicBezTo>
                  <a:lnTo>
                    <a:pt x="7286" y="1190"/>
                  </a:lnTo>
                  <a:cubicBezTo>
                    <a:pt x="7345" y="1190"/>
                    <a:pt x="7397" y="1231"/>
                    <a:pt x="7414" y="1288"/>
                  </a:cubicBezTo>
                  <a:lnTo>
                    <a:pt x="7708" y="2288"/>
                  </a:lnTo>
                  <a:cubicBezTo>
                    <a:pt x="7724" y="2345"/>
                    <a:pt x="7778" y="2386"/>
                    <a:pt x="7836" y="2386"/>
                  </a:cubicBezTo>
                  <a:lnTo>
                    <a:pt x="8789" y="2386"/>
                  </a:lnTo>
                  <a:cubicBezTo>
                    <a:pt x="8865" y="2386"/>
                    <a:pt x="8925" y="2323"/>
                    <a:pt x="8925" y="2250"/>
                  </a:cubicBezTo>
                  <a:lnTo>
                    <a:pt x="8925" y="139"/>
                  </a:lnTo>
                  <a:cubicBezTo>
                    <a:pt x="8933" y="60"/>
                    <a:pt x="8870" y="0"/>
                    <a:pt x="87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4790250" y="1304825"/>
              <a:ext cx="435750" cy="435750"/>
            </a:xfrm>
            <a:custGeom>
              <a:avLst/>
              <a:gdLst/>
              <a:ahLst/>
              <a:cxnLst/>
              <a:rect l="l" t="t" r="r" b="b"/>
              <a:pathLst>
                <a:path w="17430" h="17430" extrusionOk="0">
                  <a:moveTo>
                    <a:pt x="1362" y="510"/>
                  </a:moveTo>
                  <a:lnTo>
                    <a:pt x="1362" y="1362"/>
                  </a:lnTo>
                  <a:lnTo>
                    <a:pt x="510" y="1362"/>
                  </a:lnTo>
                  <a:lnTo>
                    <a:pt x="510" y="510"/>
                  </a:lnTo>
                  <a:close/>
                  <a:moveTo>
                    <a:pt x="9140" y="510"/>
                  </a:moveTo>
                  <a:lnTo>
                    <a:pt x="9140" y="1362"/>
                  </a:lnTo>
                  <a:lnTo>
                    <a:pt x="8287" y="1362"/>
                  </a:lnTo>
                  <a:lnTo>
                    <a:pt x="8287" y="510"/>
                  </a:lnTo>
                  <a:close/>
                  <a:moveTo>
                    <a:pt x="16917" y="510"/>
                  </a:moveTo>
                  <a:lnTo>
                    <a:pt x="16917" y="1362"/>
                  </a:lnTo>
                  <a:lnTo>
                    <a:pt x="16068" y="1362"/>
                  </a:lnTo>
                  <a:lnTo>
                    <a:pt x="16068" y="510"/>
                  </a:lnTo>
                  <a:close/>
                  <a:moveTo>
                    <a:pt x="1362" y="8287"/>
                  </a:moveTo>
                  <a:lnTo>
                    <a:pt x="1362" y="9140"/>
                  </a:lnTo>
                  <a:lnTo>
                    <a:pt x="510" y="9140"/>
                  </a:lnTo>
                  <a:lnTo>
                    <a:pt x="510" y="8287"/>
                  </a:lnTo>
                  <a:close/>
                  <a:moveTo>
                    <a:pt x="16917" y="8287"/>
                  </a:moveTo>
                  <a:lnTo>
                    <a:pt x="16917" y="9140"/>
                  </a:lnTo>
                  <a:lnTo>
                    <a:pt x="16068" y="9140"/>
                  </a:lnTo>
                  <a:lnTo>
                    <a:pt x="16068" y="8287"/>
                  </a:lnTo>
                  <a:close/>
                  <a:moveTo>
                    <a:pt x="15556" y="1191"/>
                  </a:moveTo>
                  <a:lnTo>
                    <a:pt x="15556" y="1479"/>
                  </a:lnTo>
                  <a:cubicBezTo>
                    <a:pt x="15556" y="1694"/>
                    <a:pt x="15733" y="1871"/>
                    <a:pt x="15948" y="1871"/>
                  </a:cubicBezTo>
                  <a:lnTo>
                    <a:pt x="16237" y="1871"/>
                  </a:lnTo>
                  <a:lnTo>
                    <a:pt x="16237" y="7778"/>
                  </a:lnTo>
                  <a:lnTo>
                    <a:pt x="15948" y="7778"/>
                  </a:lnTo>
                  <a:cubicBezTo>
                    <a:pt x="15733" y="7778"/>
                    <a:pt x="15556" y="7955"/>
                    <a:pt x="15556" y="8170"/>
                  </a:cubicBezTo>
                  <a:lnTo>
                    <a:pt x="15556" y="9259"/>
                  </a:lnTo>
                  <a:cubicBezTo>
                    <a:pt x="15556" y="9472"/>
                    <a:pt x="15733" y="9649"/>
                    <a:pt x="15948" y="9649"/>
                  </a:cubicBezTo>
                  <a:lnTo>
                    <a:pt x="16237" y="9649"/>
                  </a:lnTo>
                  <a:lnTo>
                    <a:pt x="16237" y="15555"/>
                  </a:lnTo>
                  <a:lnTo>
                    <a:pt x="15948" y="15555"/>
                  </a:lnTo>
                  <a:cubicBezTo>
                    <a:pt x="15733" y="15555"/>
                    <a:pt x="15556" y="15732"/>
                    <a:pt x="15556" y="15948"/>
                  </a:cubicBezTo>
                  <a:lnTo>
                    <a:pt x="15556" y="16236"/>
                  </a:lnTo>
                  <a:lnTo>
                    <a:pt x="9649" y="16236"/>
                  </a:lnTo>
                  <a:lnTo>
                    <a:pt x="9649" y="15948"/>
                  </a:lnTo>
                  <a:cubicBezTo>
                    <a:pt x="9649" y="15732"/>
                    <a:pt x="9472" y="15555"/>
                    <a:pt x="9260" y="15555"/>
                  </a:cubicBezTo>
                  <a:lnTo>
                    <a:pt x="8170" y="15555"/>
                  </a:lnTo>
                  <a:cubicBezTo>
                    <a:pt x="7955" y="15555"/>
                    <a:pt x="7778" y="15732"/>
                    <a:pt x="7778" y="15948"/>
                  </a:cubicBezTo>
                  <a:lnTo>
                    <a:pt x="7778" y="16236"/>
                  </a:lnTo>
                  <a:lnTo>
                    <a:pt x="1872" y="16236"/>
                  </a:lnTo>
                  <a:lnTo>
                    <a:pt x="1872" y="15948"/>
                  </a:lnTo>
                  <a:cubicBezTo>
                    <a:pt x="1872" y="15732"/>
                    <a:pt x="1695" y="15555"/>
                    <a:pt x="1479" y="15555"/>
                  </a:cubicBezTo>
                  <a:lnTo>
                    <a:pt x="1191" y="15555"/>
                  </a:lnTo>
                  <a:lnTo>
                    <a:pt x="1191" y="9649"/>
                  </a:lnTo>
                  <a:lnTo>
                    <a:pt x="1479" y="9649"/>
                  </a:lnTo>
                  <a:cubicBezTo>
                    <a:pt x="1695" y="9649"/>
                    <a:pt x="1872" y="9472"/>
                    <a:pt x="1872" y="9259"/>
                  </a:cubicBezTo>
                  <a:lnTo>
                    <a:pt x="1872" y="8170"/>
                  </a:lnTo>
                  <a:cubicBezTo>
                    <a:pt x="1872" y="7955"/>
                    <a:pt x="1695" y="7778"/>
                    <a:pt x="1479" y="7778"/>
                  </a:cubicBezTo>
                  <a:lnTo>
                    <a:pt x="1191" y="7778"/>
                  </a:lnTo>
                  <a:lnTo>
                    <a:pt x="1191" y="1871"/>
                  </a:lnTo>
                  <a:lnTo>
                    <a:pt x="1479" y="1871"/>
                  </a:lnTo>
                  <a:cubicBezTo>
                    <a:pt x="1695" y="1871"/>
                    <a:pt x="1872" y="1694"/>
                    <a:pt x="1872" y="1479"/>
                  </a:cubicBezTo>
                  <a:lnTo>
                    <a:pt x="1872" y="1191"/>
                  </a:lnTo>
                  <a:lnTo>
                    <a:pt x="7778" y="1191"/>
                  </a:lnTo>
                  <a:lnTo>
                    <a:pt x="7778" y="1479"/>
                  </a:lnTo>
                  <a:cubicBezTo>
                    <a:pt x="7778" y="1694"/>
                    <a:pt x="7955" y="1871"/>
                    <a:pt x="8170" y="1871"/>
                  </a:cubicBezTo>
                  <a:lnTo>
                    <a:pt x="9260" y="1871"/>
                  </a:lnTo>
                  <a:cubicBezTo>
                    <a:pt x="9472" y="1871"/>
                    <a:pt x="9649" y="1694"/>
                    <a:pt x="9649" y="1479"/>
                  </a:cubicBezTo>
                  <a:lnTo>
                    <a:pt x="9649" y="1191"/>
                  </a:lnTo>
                  <a:close/>
                  <a:moveTo>
                    <a:pt x="1362" y="16067"/>
                  </a:moveTo>
                  <a:lnTo>
                    <a:pt x="1362" y="16917"/>
                  </a:lnTo>
                  <a:lnTo>
                    <a:pt x="510" y="16917"/>
                  </a:lnTo>
                  <a:lnTo>
                    <a:pt x="510" y="16067"/>
                  </a:lnTo>
                  <a:close/>
                  <a:moveTo>
                    <a:pt x="9140" y="16067"/>
                  </a:moveTo>
                  <a:lnTo>
                    <a:pt x="9140" y="16917"/>
                  </a:lnTo>
                  <a:lnTo>
                    <a:pt x="8287" y="16917"/>
                  </a:lnTo>
                  <a:lnTo>
                    <a:pt x="8287" y="16067"/>
                  </a:lnTo>
                  <a:close/>
                  <a:moveTo>
                    <a:pt x="16917" y="16067"/>
                  </a:moveTo>
                  <a:lnTo>
                    <a:pt x="16917" y="16917"/>
                  </a:lnTo>
                  <a:lnTo>
                    <a:pt x="16068" y="16917"/>
                  </a:lnTo>
                  <a:lnTo>
                    <a:pt x="16068" y="16067"/>
                  </a:lnTo>
                  <a:close/>
                  <a:moveTo>
                    <a:pt x="390" y="1"/>
                  </a:moveTo>
                  <a:cubicBezTo>
                    <a:pt x="178" y="1"/>
                    <a:pt x="1" y="175"/>
                    <a:pt x="1" y="390"/>
                  </a:cubicBezTo>
                  <a:lnTo>
                    <a:pt x="1" y="1479"/>
                  </a:lnTo>
                  <a:cubicBezTo>
                    <a:pt x="1" y="1694"/>
                    <a:pt x="178" y="1871"/>
                    <a:pt x="390" y="1871"/>
                  </a:cubicBezTo>
                  <a:lnTo>
                    <a:pt x="681" y="1871"/>
                  </a:lnTo>
                  <a:lnTo>
                    <a:pt x="681" y="7778"/>
                  </a:lnTo>
                  <a:lnTo>
                    <a:pt x="390" y="7778"/>
                  </a:lnTo>
                  <a:cubicBezTo>
                    <a:pt x="178" y="7778"/>
                    <a:pt x="1" y="7955"/>
                    <a:pt x="1" y="8170"/>
                  </a:cubicBezTo>
                  <a:lnTo>
                    <a:pt x="1" y="9259"/>
                  </a:lnTo>
                  <a:cubicBezTo>
                    <a:pt x="1" y="9472"/>
                    <a:pt x="178" y="9649"/>
                    <a:pt x="390" y="9649"/>
                  </a:cubicBezTo>
                  <a:lnTo>
                    <a:pt x="681" y="9649"/>
                  </a:lnTo>
                  <a:lnTo>
                    <a:pt x="681" y="15555"/>
                  </a:lnTo>
                  <a:lnTo>
                    <a:pt x="390" y="15555"/>
                  </a:lnTo>
                  <a:cubicBezTo>
                    <a:pt x="178" y="15555"/>
                    <a:pt x="1" y="15732"/>
                    <a:pt x="1" y="15948"/>
                  </a:cubicBezTo>
                  <a:lnTo>
                    <a:pt x="1" y="17037"/>
                  </a:lnTo>
                  <a:cubicBezTo>
                    <a:pt x="1" y="17252"/>
                    <a:pt x="178" y="17429"/>
                    <a:pt x="390" y="17429"/>
                  </a:cubicBezTo>
                  <a:lnTo>
                    <a:pt x="1479" y="17429"/>
                  </a:lnTo>
                  <a:cubicBezTo>
                    <a:pt x="1695" y="17429"/>
                    <a:pt x="1872" y="17252"/>
                    <a:pt x="1872" y="17037"/>
                  </a:cubicBezTo>
                  <a:lnTo>
                    <a:pt x="1872" y="16748"/>
                  </a:lnTo>
                  <a:lnTo>
                    <a:pt x="7778" y="16748"/>
                  </a:lnTo>
                  <a:lnTo>
                    <a:pt x="7778" y="17037"/>
                  </a:lnTo>
                  <a:cubicBezTo>
                    <a:pt x="7778" y="17252"/>
                    <a:pt x="7955" y="17429"/>
                    <a:pt x="8170" y="17429"/>
                  </a:cubicBezTo>
                  <a:lnTo>
                    <a:pt x="9260" y="17429"/>
                  </a:lnTo>
                  <a:cubicBezTo>
                    <a:pt x="9472" y="17429"/>
                    <a:pt x="9649" y="17252"/>
                    <a:pt x="9649" y="17037"/>
                  </a:cubicBezTo>
                  <a:lnTo>
                    <a:pt x="9649" y="16748"/>
                  </a:lnTo>
                  <a:lnTo>
                    <a:pt x="15556" y="16748"/>
                  </a:lnTo>
                  <a:lnTo>
                    <a:pt x="15556" y="17037"/>
                  </a:lnTo>
                  <a:cubicBezTo>
                    <a:pt x="15556" y="17252"/>
                    <a:pt x="15733" y="17429"/>
                    <a:pt x="15948" y="17429"/>
                  </a:cubicBezTo>
                  <a:lnTo>
                    <a:pt x="17037" y="17429"/>
                  </a:lnTo>
                  <a:cubicBezTo>
                    <a:pt x="17252" y="17429"/>
                    <a:pt x="17429" y="17252"/>
                    <a:pt x="17429" y="17037"/>
                  </a:cubicBezTo>
                  <a:lnTo>
                    <a:pt x="17429" y="15948"/>
                  </a:lnTo>
                  <a:cubicBezTo>
                    <a:pt x="17429" y="15732"/>
                    <a:pt x="17252" y="15555"/>
                    <a:pt x="17037" y="15555"/>
                  </a:cubicBezTo>
                  <a:lnTo>
                    <a:pt x="16748" y="15555"/>
                  </a:lnTo>
                  <a:lnTo>
                    <a:pt x="16748" y="9649"/>
                  </a:lnTo>
                  <a:lnTo>
                    <a:pt x="17037" y="9649"/>
                  </a:lnTo>
                  <a:cubicBezTo>
                    <a:pt x="17252" y="9649"/>
                    <a:pt x="17429" y="9472"/>
                    <a:pt x="17429" y="9259"/>
                  </a:cubicBezTo>
                  <a:lnTo>
                    <a:pt x="17429" y="8170"/>
                  </a:lnTo>
                  <a:cubicBezTo>
                    <a:pt x="17429" y="7955"/>
                    <a:pt x="17252" y="7778"/>
                    <a:pt x="17037" y="7778"/>
                  </a:cubicBezTo>
                  <a:lnTo>
                    <a:pt x="16748" y="7778"/>
                  </a:lnTo>
                  <a:lnTo>
                    <a:pt x="16748" y="1871"/>
                  </a:lnTo>
                  <a:lnTo>
                    <a:pt x="17037" y="1871"/>
                  </a:lnTo>
                  <a:cubicBezTo>
                    <a:pt x="17252" y="1871"/>
                    <a:pt x="17429" y="1694"/>
                    <a:pt x="17429" y="1479"/>
                  </a:cubicBezTo>
                  <a:lnTo>
                    <a:pt x="17429" y="390"/>
                  </a:lnTo>
                  <a:cubicBezTo>
                    <a:pt x="17429" y="175"/>
                    <a:pt x="17252" y="1"/>
                    <a:pt x="17037" y="1"/>
                  </a:cubicBezTo>
                  <a:lnTo>
                    <a:pt x="15948" y="1"/>
                  </a:lnTo>
                  <a:cubicBezTo>
                    <a:pt x="15733" y="1"/>
                    <a:pt x="15556" y="175"/>
                    <a:pt x="15556" y="390"/>
                  </a:cubicBezTo>
                  <a:lnTo>
                    <a:pt x="15556" y="681"/>
                  </a:lnTo>
                  <a:lnTo>
                    <a:pt x="9649" y="681"/>
                  </a:lnTo>
                  <a:lnTo>
                    <a:pt x="9649" y="390"/>
                  </a:lnTo>
                  <a:cubicBezTo>
                    <a:pt x="9649" y="175"/>
                    <a:pt x="9472" y="1"/>
                    <a:pt x="9260" y="1"/>
                  </a:cubicBezTo>
                  <a:lnTo>
                    <a:pt x="8170" y="1"/>
                  </a:lnTo>
                  <a:cubicBezTo>
                    <a:pt x="7955" y="1"/>
                    <a:pt x="7778" y="175"/>
                    <a:pt x="7778" y="390"/>
                  </a:cubicBezTo>
                  <a:lnTo>
                    <a:pt x="7778" y="681"/>
                  </a:lnTo>
                  <a:lnTo>
                    <a:pt x="1872" y="681"/>
                  </a:lnTo>
                  <a:lnTo>
                    <a:pt x="1872" y="390"/>
                  </a:lnTo>
                  <a:cubicBezTo>
                    <a:pt x="1872" y="175"/>
                    <a:pt x="1695" y="1"/>
                    <a:pt x="1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4890050" y="1400550"/>
              <a:ext cx="236075" cy="262475"/>
            </a:xfrm>
            <a:custGeom>
              <a:avLst/>
              <a:gdLst/>
              <a:ahLst/>
              <a:cxnLst/>
              <a:rect l="l" t="t" r="r" b="b"/>
              <a:pathLst>
                <a:path w="9443" h="10499" extrusionOk="0">
                  <a:moveTo>
                    <a:pt x="393" y="0"/>
                  </a:moveTo>
                  <a:cubicBezTo>
                    <a:pt x="178" y="0"/>
                    <a:pt x="1" y="177"/>
                    <a:pt x="1" y="393"/>
                  </a:cubicBezTo>
                  <a:lnTo>
                    <a:pt x="1" y="2503"/>
                  </a:lnTo>
                  <a:cubicBezTo>
                    <a:pt x="1" y="2715"/>
                    <a:pt x="178" y="2892"/>
                    <a:pt x="393" y="2892"/>
                  </a:cubicBezTo>
                  <a:lnTo>
                    <a:pt x="1346" y="2892"/>
                  </a:lnTo>
                  <a:cubicBezTo>
                    <a:pt x="1518" y="2892"/>
                    <a:pt x="1673" y="2778"/>
                    <a:pt x="1719" y="2612"/>
                  </a:cubicBezTo>
                  <a:lnTo>
                    <a:pt x="1989" y="1702"/>
                  </a:lnTo>
                  <a:lnTo>
                    <a:pt x="3871" y="1702"/>
                  </a:lnTo>
                  <a:lnTo>
                    <a:pt x="3871" y="5975"/>
                  </a:lnTo>
                  <a:cubicBezTo>
                    <a:pt x="3871" y="6114"/>
                    <a:pt x="3988" y="6228"/>
                    <a:pt x="4127" y="6228"/>
                  </a:cubicBezTo>
                  <a:cubicBezTo>
                    <a:pt x="4265" y="6228"/>
                    <a:pt x="4383" y="6114"/>
                    <a:pt x="4383" y="5975"/>
                  </a:cubicBezTo>
                  <a:lnTo>
                    <a:pt x="4383" y="1583"/>
                  </a:lnTo>
                  <a:cubicBezTo>
                    <a:pt x="4383" y="1367"/>
                    <a:pt x="4206" y="1190"/>
                    <a:pt x="3990" y="1190"/>
                  </a:cubicBezTo>
                  <a:lnTo>
                    <a:pt x="1899" y="1190"/>
                  </a:lnTo>
                  <a:cubicBezTo>
                    <a:pt x="1727" y="1190"/>
                    <a:pt x="1572" y="1308"/>
                    <a:pt x="1526" y="1474"/>
                  </a:cubicBezTo>
                  <a:lnTo>
                    <a:pt x="1256" y="2383"/>
                  </a:lnTo>
                  <a:lnTo>
                    <a:pt x="510" y="2383"/>
                  </a:lnTo>
                  <a:lnTo>
                    <a:pt x="510" y="510"/>
                  </a:lnTo>
                  <a:lnTo>
                    <a:pt x="8933" y="510"/>
                  </a:lnTo>
                  <a:lnTo>
                    <a:pt x="8933" y="2383"/>
                  </a:lnTo>
                  <a:lnTo>
                    <a:pt x="8187" y="2383"/>
                  </a:lnTo>
                  <a:lnTo>
                    <a:pt x="7917" y="1474"/>
                  </a:lnTo>
                  <a:cubicBezTo>
                    <a:pt x="7871" y="1308"/>
                    <a:pt x="7713" y="1190"/>
                    <a:pt x="7544" y="1190"/>
                  </a:cubicBezTo>
                  <a:lnTo>
                    <a:pt x="5453" y="1190"/>
                  </a:lnTo>
                  <a:cubicBezTo>
                    <a:pt x="5240" y="1190"/>
                    <a:pt x="5063" y="1367"/>
                    <a:pt x="5063" y="1583"/>
                  </a:cubicBezTo>
                  <a:lnTo>
                    <a:pt x="5063" y="8916"/>
                  </a:lnTo>
                  <a:cubicBezTo>
                    <a:pt x="5063" y="9129"/>
                    <a:pt x="5240" y="9306"/>
                    <a:pt x="5453" y="9306"/>
                  </a:cubicBezTo>
                  <a:lnTo>
                    <a:pt x="6812" y="9306"/>
                  </a:lnTo>
                  <a:lnTo>
                    <a:pt x="6812" y="9986"/>
                  </a:lnTo>
                  <a:lnTo>
                    <a:pt x="2632" y="9986"/>
                  </a:lnTo>
                  <a:lnTo>
                    <a:pt x="2632" y="9306"/>
                  </a:lnTo>
                  <a:lnTo>
                    <a:pt x="3990" y="9306"/>
                  </a:lnTo>
                  <a:cubicBezTo>
                    <a:pt x="4206" y="9306"/>
                    <a:pt x="4383" y="9129"/>
                    <a:pt x="4383" y="8916"/>
                  </a:cubicBezTo>
                  <a:lnTo>
                    <a:pt x="4383" y="7165"/>
                  </a:lnTo>
                  <a:cubicBezTo>
                    <a:pt x="4383" y="7026"/>
                    <a:pt x="4265" y="6909"/>
                    <a:pt x="4127" y="6909"/>
                  </a:cubicBezTo>
                  <a:cubicBezTo>
                    <a:pt x="3988" y="6909"/>
                    <a:pt x="3871" y="7026"/>
                    <a:pt x="3871" y="7165"/>
                  </a:cubicBezTo>
                  <a:lnTo>
                    <a:pt x="3871" y="8796"/>
                  </a:lnTo>
                  <a:lnTo>
                    <a:pt x="2512" y="8796"/>
                  </a:lnTo>
                  <a:cubicBezTo>
                    <a:pt x="2299" y="8796"/>
                    <a:pt x="2122" y="8973"/>
                    <a:pt x="2122" y="9188"/>
                  </a:cubicBezTo>
                  <a:lnTo>
                    <a:pt x="2122" y="10106"/>
                  </a:lnTo>
                  <a:cubicBezTo>
                    <a:pt x="2122" y="10321"/>
                    <a:pt x="2299" y="10498"/>
                    <a:pt x="2512" y="10498"/>
                  </a:cubicBezTo>
                  <a:lnTo>
                    <a:pt x="6932" y="10498"/>
                  </a:lnTo>
                  <a:cubicBezTo>
                    <a:pt x="7147" y="10498"/>
                    <a:pt x="7324" y="10321"/>
                    <a:pt x="7324" y="10106"/>
                  </a:cubicBezTo>
                  <a:lnTo>
                    <a:pt x="7324" y="9188"/>
                  </a:lnTo>
                  <a:cubicBezTo>
                    <a:pt x="7324" y="8973"/>
                    <a:pt x="7147" y="8796"/>
                    <a:pt x="6932" y="8796"/>
                  </a:cubicBezTo>
                  <a:lnTo>
                    <a:pt x="5573" y="8796"/>
                  </a:lnTo>
                  <a:lnTo>
                    <a:pt x="5573" y="1702"/>
                  </a:lnTo>
                  <a:lnTo>
                    <a:pt x="7454" y="1702"/>
                  </a:lnTo>
                  <a:lnTo>
                    <a:pt x="7724" y="2612"/>
                  </a:lnTo>
                  <a:cubicBezTo>
                    <a:pt x="7773" y="2778"/>
                    <a:pt x="7928" y="2892"/>
                    <a:pt x="8100" y="2892"/>
                  </a:cubicBezTo>
                  <a:lnTo>
                    <a:pt x="9053" y="2892"/>
                  </a:lnTo>
                  <a:cubicBezTo>
                    <a:pt x="9265" y="2892"/>
                    <a:pt x="9442" y="2715"/>
                    <a:pt x="9442" y="2503"/>
                  </a:cubicBezTo>
                  <a:lnTo>
                    <a:pt x="9442" y="393"/>
                  </a:lnTo>
                  <a:cubicBezTo>
                    <a:pt x="9442" y="177"/>
                    <a:pt x="9268" y="0"/>
                    <a:pt x="9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19"/>
          <p:cNvGrpSpPr/>
          <p:nvPr/>
        </p:nvGrpSpPr>
        <p:grpSpPr>
          <a:xfrm>
            <a:off x="673020" y="3617842"/>
            <a:ext cx="270650" cy="435575"/>
            <a:chOff x="5307450" y="1304850"/>
            <a:chExt cx="270650" cy="435575"/>
          </a:xfrm>
        </p:grpSpPr>
        <p:sp>
          <p:nvSpPr>
            <p:cNvPr id="421" name="Google Shape;421;p19"/>
            <p:cNvSpPr/>
            <p:nvPr/>
          </p:nvSpPr>
          <p:spPr>
            <a:xfrm>
              <a:off x="5433625" y="1332950"/>
              <a:ext cx="29500" cy="23850"/>
            </a:xfrm>
            <a:custGeom>
              <a:avLst/>
              <a:gdLst/>
              <a:ahLst/>
              <a:cxnLst/>
              <a:rect l="l" t="t" r="r" b="b"/>
              <a:pathLst>
                <a:path w="118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1043" y="953"/>
                  </a:lnTo>
                  <a:cubicBezTo>
                    <a:pt x="1119" y="953"/>
                    <a:pt x="1179" y="893"/>
                    <a:pt x="1179" y="817"/>
                  </a:cubicBezTo>
                  <a:lnTo>
                    <a:pt x="1179" y="136"/>
                  </a:lnTo>
                  <a:cubicBezTo>
                    <a:pt x="1179" y="63"/>
                    <a:pt x="1119" y="0"/>
                    <a:pt x="1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5389425" y="1321850"/>
              <a:ext cx="52375" cy="68650"/>
            </a:xfrm>
            <a:custGeom>
              <a:avLst/>
              <a:gdLst/>
              <a:ahLst/>
              <a:cxnLst/>
              <a:rect l="l" t="t" r="r" b="b"/>
              <a:pathLst>
                <a:path w="2095" h="2746" extrusionOk="0">
                  <a:moveTo>
                    <a:pt x="205" y="0"/>
                  </a:moveTo>
                  <a:cubicBezTo>
                    <a:pt x="91" y="0"/>
                    <a:pt x="1" y="90"/>
                    <a:pt x="1" y="205"/>
                  </a:cubicBezTo>
                  <a:lnTo>
                    <a:pt x="1" y="2745"/>
                  </a:lnTo>
                  <a:lnTo>
                    <a:pt x="2095" y="2745"/>
                  </a:lnTo>
                  <a:lnTo>
                    <a:pt x="2095" y="205"/>
                  </a:lnTo>
                  <a:cubicBezTo>
                    <a:pt x="2095" y="90"/>
                    <a:pt x="2002" y="0"/>
                    <a:pt x="1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5325850" y="1379500"/>
              <a:ext cx="179400" cy="56075"/>
            </a:xfrm>
            <a:custGeom>
              <a:avLst/>
              <a:gdLst/>
              <a:ahLst/>
              <a:cxnLst/>
              <a:rect l="l" t="t" r="r" b="b"/>
              <a:pathLst>
                <a:path w="7176" h="2243" extrusionOk="0">
                  <a:moveTo>
                    <a:pt x="2225" y="1"/>
                  </a:moveTo>
                  <a:cubicBezTo>
                    <a:pt x="997" y="1"/>
                    <a:pt x="0" y="998"/>
                    <a:pt x="0" y="2228"/>
                  </a:cubicBezTo>
                  <a:lnTo>
                    <a:pt x="0" y="2242"/>
                  </a:lnTo>
                  <a:lnTo>
                    <a:pt x="7176" y="2242"/>
                  </a:lnTo>
                  <a:lnTo>
                    <a:pt x="7176" y="2228"/>
                  </a:lnTo>
                  <a:cubicBezTo>
                    <a:pt x="7176" y="998"/>
                    <a:pt x="6179" y="1"/>
                    <a:pt x="49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5325850" y="1444875"/>
              <a:ext cx="179400" cy="289300"/>
            </a:xfrm>
            <a:custGeom>
              <a:avLst/>
              <a:gdLst/>
              <a:ahLst/>
              <a:cxnLst/>
              <a:rect l="l" t="t" r="r" b="b"/>
              <a:pathLst>
                <a:path w="7176" h="11572" extrusionOk="0">
                  <a:moveTo>
                    <a:pt x="0" y="0"/>
                  </a:moveTo>
                  <a:lnTo>
                    <a:pt x="0" y="11059"/>
                  </a:lnTo>
                  <a:cubicBezTo>
                    <a:pt x="0" y="11342"/>
                    <a:pt x="229" y="11571"/>
                    <a:pt x="512" y="11571"/>
                  </a:cubicBezTo>
                  <a:lnTo>
                    <a:pt x="6667" y="11571"/>
                  </a:lnTo>
                  <a:cubicBezTo>
                    <a:pt x="6947" y="11571"/>
                    <a:pt x="7176" y="11342"/>
                    <a:pt x="7176" y="11059"/>
                  </a:cubicBezTo>
                  <a:lnTo>
                    <a:pt x="71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5313650" y="1424650"/>
              <a:ext cx="203875" cy="29300"/>
            </a:xfrm>
            <a:custGeom>
              <a:avLst/>
              <a:gdLst/>
              <a:ahLst/>
              <a:cxnLst/>
              <a:rect l="l" t="t" r="r" b="b"/>
              <a:pathLst>
                <a:path w="8155" h="1172" extrusionOk="0">
                  <a:moveTo>
                    <a:pt x="273" y="0"/>
                  </a:moveTo>
                  <a:cubicBezTo>
                    <a:pt x="123" y="0"/>
                    <a:pt x="1" y="123"/>
                    <a:pt x="1" y="273"/>
                  </a:cubicBezTo>
                  <a:lnTo>
                    <a:pt x="1" y="899"/>
                  </a:lnTo>
                  <a:cubicBezTo>
                    <a:pt x="1" y="1046"/>
                    <a:pt x="123" y="1171"/>
                    <a:pt x="273" y="1171"/>
                  </a:cubicBezTo>
                  <a:lnTo>
                    <a:pt x="7882" y="1171"/>
                  </a:lnTo>
                  <a:cubicBezTo>
                    <a:pt x="8032" y="1171"/>
                    <a:pt x="8154" y="1049"/>
                    <a:pt x="8154" y="899"/>
                  </a:cubicBezTo>
                  <a:lnTo>
                    <a:pt x="8154" y="273"/>
                  </a:lnTo>
                  <a:cubicBezTo>
                    <a:pt x="8154" y="123"/>
                    <a:pt x="8032" y="0"/>
                    <a:pt x="7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5325850" y="1563200"/>
              <a:ext cx="179400" cy="61700"/>
            </a:xfrm>
            <a:custGeom>
              <a:avLst/>
              <a:gdLst/>
              <a:ahLst/>
              <a:cxnLst/>
              <a:rect l="l" t="t" r="r" b="b"/>
              <a:pathLst>
                <a:path w="7176" h="2468" extrusionOk="0">
                  <a:moveTo>
                    <a:pt x="0" y="0"/>
                  </a:moveTo>
                  <a:lnTo>
                    <a:pt x="0" y="2467"/>
                  </a:lnTo>
                  <a:lnTo>
                    <a:pt x="7176" y="2467"/>
                  </a:lnTo>
                  <a:lnTo>
                    <a:pt x="71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5362675" y="1541125"/>
              <a:ext cx="105750" cy="105700"/>
            </a:xfrm>
            <a:custGeom>
              <a:avLst/>
              <a:gdLst/>
              <a:ahLst/>
              <a:cxnLst/>
              <a:rect l="l" t="t" r="r" b="b"/>
              <a:pathLst>
                <a:path w="4230" h="4228" extrusionOk="0">
                  <a:moveTo>
                    <a:pt x="2116" y="1"/>
                  </a:moveTo>
                  <a:cubicBezTo>
                    <a:pt x="948" y="1"/>
                    <a:pt x="1" y="946"/>
                    <a:pt x="1" y="2114"/>
                  </a:cubicBezTo>
                  <a:cubicBezTo>
                    <a:pt x="1" y="3282"/>
                    <a:pt x="948" y="4227"/>
                    <a:pt x="2116" y="4227"/>
                  </a:cubicBezTo>
                  <a:cubicBezTo>
                    <a:pt x="3282" y="4227"/>
                    <a:pt x="4230" y="3282"/>
                    <a:pt x="4230" y="2114"/>
                  </a:cubicBezTo>
                  <a:cubicBezTo>
                    <a:pt x="4230" y="946"/>
                    <a:pt x="3282" y="1"/>
                    <a:pt x="2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5389025" y="1567400"/>
              <a:ext cx="53125" cy="53150"/>
            </a:xfrm>
            <a:custGeom>
              <a:avLst/>
              <a:gdLst/>
              <a:ahLst/>
              <a:cxnLst/>
              <a:rect l="l" t="t" r="r" b="b"/>
              <a:pathLst>
                <a:path w="2125" h="2126" extrusionOk="0">
                  <a:moveTo>
                    <a:pt x="1062" y="1"/>
                  </a:moveTo>
                  <a:cubicBezTo>
                    <a:pt x="474" y="1"/>
                    <a:pt x="0" y="478"/>
                    <a:pt x="0" y="1063"/>
                  </a:cubicBezTo>
                  <a:cubicBezTo>
                    <a:pt x="0" y="1648"/>
                    <a:pt x="474" y="2125"/>
                    <a:pt x="1062" y="2125"/>
                  </a:cubicBezTo>
                  <a:cubicBezTo>
                    <a:pt x="1648" y="2125"/>
                    <a:pt x="2125" y="1648"/>
                    <a:pt x="2125" y="1063"/>
                  </a:cubicBezTo>
                  <a:cubicBezTo>
                    <a:pt x="2125" y="478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5307450" y="1315450"/>
              <a:ext cx="216475" cy="424975"/>
            </a:xfrm>
            <a:custGeom>
              <a:avLst/>
              <a:gdLst/>
              <a:ahLst/>
              <a:cxnLst/>
              <a:rect l="l" t="t" r="r" b="b"/>
              <a:pathLst>
                <a:path w="8659" h="16999" extrusionOk="0">
                  <a:moveTo>
                    <a:pt x="5976" y="956"/>
                  </a:moveTo>
                  <a:lnTo>
                    <a:pt x="5976" y="1400"/>
                  </a:lnTo>
                  <a:lnTo>
                    <a:pt x="5627" y="1400"/>
                  </a:lnTo>
                  <a:lnTo>
                    <a:pt x="5627" y="956"/>
                  </a:lnTo>
                  <a:close/>
                  <a:moveTo>
                    <a:pt x="5115" y="510"/>
                  </a:moveTo>
                  <a:lnTo>
                    <a:pt x="5115" y="2307"/>
                  </a:lnTo>
                  <a:lnTo>
                    <a:pt x="3530" y="2307"/>
                  </a:lnTo>
                  <a:lnTo>
                    <a:pt x="3530" y="510"/>
                  </a:lnTo>
                  <a:close/>
                  <a:moveTo>
                    <a:pt x="5687" y="2819"/>
                  </a:moveTo>
                  <a:cubicBezTo>
                    <a:pt x="6523" y="2819"/>
                    <a:pt x="7258" y="3347"/>
                    <a:pt x="7536" y="4112"/>
                  </a:cubicBezTo>
                  <a:lnTo>
                    <a:pt x="3873" y="4112"/>
                  </a:lnTo>
                  <a:cubicBezTo>
                    <a:pt x="3735" y="4112"/>
                    <a:pt x="3620" y="4227"/>
                    <a:pt x="3620" y="4368"/>
                  </a:cubicBezTo>
                  <a:cubicBezTo>
                    <a:pt x="3620" y="4507"/>
                    <a:pt x="3735" y="4622"/>
                    <a:pt x="3873" y="4622"/>
                  </a:cubicBezTo>
                  <a:lnTo>
                    <a:pt x="8130" y="4622"/>
                  </a:lnTo>
                  <a:cubicBezTo>
                    <a:pt x="8141" y="4622"/>
                    <a:pt x="8146" y="4630"/>
                    <a:pt x="8146" y="4641"/>
                  </a:cubicBezTo>
                  <a:lnTo>
                    <a:pt x="8146" y="5267"/>
                  </a:lnTo>
                  <a:cubicBezTo>
                    <a:pt x="8146" y="5275"/>
                    <a:pt x="8141" y="5283"/>
                    <a:pt x="8130" y="5283"/>
                  </a:cubicBezTo>
                  <a:lnTo>
                    <a:pt x="521" y="5283"/>
                  </a:lnTo>
                  <a:cubicBezTo>
                    <a:pt x="510" y="5283"/>
                    <a:pt x="505" y="5275"/>
                    <a:pt x="505" y="5267"/>
                  </a:cubicBezTo>
                  <a:lnTo>
                    <a:pt x="505" y="4641"/>
                  </a:lnTo>
                  <a:lnTo>
                    <a:pt x="502" y="4641"/>
                  </a:lnTo>
                  <a:cubicBezTo>
                    <a:pt x="502" y="4630"/>
                    <a:pt x="508" y="4622"/>
                    <a:pt x="518" y="4622"/>
                  </a:cubicBezTo>
                  <a:lnTo>
                    <a:pt x="2681" y="4622"/>
                  </a:lnTo>
                  <a:cubicBezTo>
                    <a:pt x="2820" y="4622"/>
                    <a:pt x="2937" y="4507"/>
                    <a:pt x="2937" y="4368"/>
                  </a:cubicBezTo>
                  <a:cubicBezTo>
                    <a:pt x="2937" y="4227"/>
                    <a:pt x="2820" y="4112"/>
                    <a:pt x="2681" y="4112"/>
                  </a:cubicBezTo>
                  <a:lnTo>
                    <a:pt x="1112" y="4112"/>
                  </a:lnTo>
                  <a:cubicBezTo>
                    <a:pt x="1390" y="3347"/>
                    <a:pt x="2125" y="2819"/>
                    <a:pt x="2961" y="2819"/>
                  </a:cubicBezTo>
                  <a:close/>
                  <a:moveTo>
                    <a:pt x="7656" y="10161"/>
                  </a:moveTo>
                  <a:lnTo>
                    <a:pt x="7656" y="10163"/>
                  </a:lnTo>
                  <a:lnTo>
                    <a:pt x="7656" y="12121"/>
                  </a:lnTo>
                  <a:lnTo>
                    <a:pt x="6480" y="12121"/>
                  </a:lnTo>
                  <a:cubicBezTo>
                    <a:pt x="6616" y="11822"/>
                    <a:pt x="6689" y="11492"/>
                    <a:pt x="6689" y="11141"/>
                  </a:cubicBezTo>
                  <a:cubicBezTo>
                    <a:pt x="6689" y="10790"/>
                    <a:pt x="6616" y="10460"/>
                    <a:pt x="6480" y="10161"/>
                  </a:cubicBezTo>
                  <a:close/>
                  <a:moveTo>
                    <a:pt x="2166" y="10169"/>
                  </a:moveTo>
                  <a:lnTo>
                    <a:pt x="2166" y="10169"/>
                  </a:lnTo>
                  <a:cubicBezTo>
                    <a:pt x="2032" y="10467"/>
                    <a:pt x="1959" y="10795"/>
                    <a:pt x="1959" y="11144"/>
                  </a:cubicBezTo>
                  <a:cubicBezTo>
                    <a:pt x="1959" y="11495"/>
                    <a:pt x="2033" y="11825"/>
                    <a:pt x="2169" y="12124"/>
                  </a:cubicBezTo>
                  <a:lnTo>
                    <a:pt x="992" y="12124"/>
                  </a:lnTo>
                  <a:lnTo>
                    <a:pt x="992" y="10169"/>
                  </a:lnTo>
                  <a:close/>
                  <a:moveTo>
                    <a:pt x="4325" y="9286"/>
                  </a:moveTo>
                  <a:cubicBezTo>
                    <a:pt x="5349" y="9286"/>
                    <a:pt x="6183" y="10120"/>
                    <a:pt x="6183" y="11144"/>
                  </a:cubicBezTo>
                  <a:cubicBezTo>
                    <a:pt x="6183" y="12170"/>
                    <a:pt x="5349" y="13004"/>
                    <a:pt x="4325" y="13004"/>
                  </a:cubicBezTo>
                  <a:cubicBezTo>
                    <a:pt x="3299" y="13004"/>
                    <a:pt x="2465" y="12165"/>
                    <a:pt x="2465" y="11141"/>
                  </a:cubicBezTo>
                  <a:cubicBezTo>
                    <a:pt x="2465" y="10117"/>
                    <a:pt x="3299" y="9286"/>
                    <a:pt x="4325" y="9286"/>
                  </a:cubicBezTo>
                  <a:close/>
                  <a:moveTo>
                    <a:pt x="7656" y="12631"/>
                  </a:moveTo>
                  <a:lnTo>
                    <a:pt x="7656" y="16236"/>
                  </a:lnTo>
                  <a:cubicBezTo>
                    <a:pt x="7656" y="16378"/>
                    <a:pt x="7542" y="16489"/>
                    <a:pt x="7403" y="16489"/>
                  </a:cubicBezTo>
                  <a:lnTo>
                    <a:pt x="1248" y="16489"/>
                  </a:lnTo>
                  <a:cubicBezTo>
                    <a:pt x="1107" y="16489"/>
                    <a:pt x="992" y="16372"/>
                    <a:pt x="992" y="16233"/>
                  </a:cubicBezTo>
                  <a:lnTo>
                    <a:pt x="992" y="12631"/>
                  </a:lnTo>
                  <a:lnTo>
                    <a:pt x="2485" y="12631"/>
                  </a:lnTo>
                  <a:cubicBezTo>
                    <a:pt x="2920" y="13167"/>
                    <a:pt x="3582" y="13510"/>
                    <a:pt x="4323" y="13510"/>
                  </a:cubicBezTo>
                  <a:cubicBezTo>
                    <a:pt x="5066" y="13510"/>
                    <a:pt x="5731" y="13167"/>
                    <a:pt x="6164" y="12631"/>
                  </a:cubicBezTo>
                  <a:close/>
                  <a:moveTo>
                    <a:pt x="3487" y="0"/>
                  </a:moveTo>
                  <a:cubicBezTo>
                    <a:pt x="3233" y="0"/>
                    <a:pt x="3026" y="207"/>
                    <a:pt x="3026" y="461"/>
                  </a:cubicBezTo>
                  <a:lnTo>
                    <a:pt x="3026" y="2307"/>
                  </a:lnTo>
                  <a:lnTo>
                    <a:pt x="2969" y="2307"/>
                  </a:lnTo>
                  <a:cubicBezTo>
                    <a:pt x="1853" y="2307"/>
                    <a:pt x="878" y="3053"/>
                    <a:pt x="584" y="4112"/>
                  </a:cubicBezTo>
                  <a:lnTo>
                    <a:pt x="529" y="4112"/>
                  </a:lnTo>
                  <a:cubicBezTo>
                    <a:pt x="238" y="4112"/>
                    <a:pt x="1" y="4349"/>
                    <a:pt x="1" y="4641"/>
                  </a:cubicBezTo>
                  <a:lnTo>
                    <a:pt x="1" y="5267"/>
                  </a:lnTo>
                  <a:cubicBezTo>
                    <a:pt x="1" y="5545"/>
                    <a:pt x="219" y="5774"/>
                    <a:pt x="491" y="5790"/>
                  </a:cubicBezTo>
                  <a:lnTo>
                    <a:pt x="491" y="16233"/>
                  </a:lnTo>
                  <a:cubicBezTo>
                    <a:pt x="491" y="16655"/>
                    <a:pt x="834" y="16999"/>
                    <a:pt x="1256" y="16999"/>
                  </a:cubicBezTo>
                  <a:lnTo>
                    <a:pt x="7403" y="16999"/>
                  </a:lnTo>
                  <a:cubicBezTo>
                    <a:pt x="7825" y="16999"/>
                    <a:pt x="8168" y="16655"/>
                    <a:pt x="8168" y="16233"/>
                  </a:cubicBezTo>
                  <a:lnTo>
                    <a:pt x="8168" y="8881"/>
                  </a:lnTo>
                  <a:cubicBezTo>
                    <a:pt x="8168" y="8742"/>
                    <a:pt x="8051" y="8625"/>
                    <a:pt x="7912" y="8625"/>
                  </a:cubicBezTo>
                  <a:cubicBezTo>
                    <a:pt x="7773" y="8625"/>
                    <a:pt x="7656" y="8742"/>
                    <a:pt x="7656" y="8881"/>
                  </a:cubicBezTo>
                  <a:lnTo>
                    <a:pt x="7656" y="9649"/>
                  </a:lnTo>
                  <a:lnTo>
                    <a:pt x="6164" y="9649"/>
                  </a:lnTo>
                  <a:cubicBezTo>
                    <a:pt x="5728" y="9115"/>
                    <a:pt x="5066" y="8772"/>
                    <a:pt x="4325" y="8772"/>
                  </a:cubicBezTo>
                  <a:cubicBezTo>
                    <a:pt x="3582" y="8772"/>
                    <a:pt x="2918" y="9115"/>
                    <a:pt x="2487" y="9649"/>
                  </a:cubicBezTo>
                  <a:lnTo>
                    <a:pt x="992" y="9649"/>
                  </a:lnTo>
                  <a:lnTo>
                    <a:pt x="992" y="5793"/>
                  </a:lnTo>
                  <a:lnTo>
                    <a:pt x="7656" y="5793"/>
                  </a:lnTo>
                  <a:lnTo>
                    <a:pt x="7656" y="7693"/>
                  </a:lnTo>
                  <a:cubicBezTo>
                    <a:pt x="7656" y="7832"/>
                    <a:pt x="7773" y="7949"/>
                    <a:pt x="7912" y="7949"/>
                  </a:cubicBezTo>
                  <a:cubicBezTo>
                    <a:pt x="8051" y="7949"/>
                    <a:pt x="8168" y="7832"/>
                    <a:pt x="8168" y="7693"/>
                  </a:cubicBezTo>
                  <a:lnTo>
                    <a:pt x="8168" y="5793"/>
                  </a:lnTo>
                  <a:cubicBezTo>
                    <a:pt x="8440" y="5774"/>
                    <a:pt x="8658" y="5545"/>
                    <a:pt x="8658" y="5270"/>
                  </a:cubicBezTo>
                  <a:lnTo>
                    <a:pt x="8658" y="4641"/>
                  </a:lnTo>
                  <a:cubicBezTo>
                    <a:pt x="8658" y="4349"/>
                    <a:pt x="8418" y="4112"/>
                    <a:pt x="8130" y="4112"/>
                  </a:cubicBezTo>
                  <a:lnTo>
                    <a:pt x="8075" y="4112"/>
                  </a:lnTo>
                  <a:cubicBezTo>
                    <a:pt x="7776" y="3056"/>
                    <a:pt x="6806" y="2307"/>
                    <a:pt x="5690" y="2307"/>
                  </a:cubicBezTo>
                  <a:lnTo>
                    <a:pt x="5630" y="2307"/>
                  </a:lnTo>
                  <a:lnTo>
                    <a:pt x="5630" y="1909"/>
                  </a:lnTo>
                  <a:lnTo>
                    <a:pt x="6098" y="1909"/>
                  </a:lnTo>
                  <a:cubicBezTo>
                    <a:pt x="6311" y="1909"/>
                    <a:pt x="6488" y="1732"/>
                    <a:pt x="6488" y="1517"/>
                  </a:cubicBezTo>
                  <a:lnTo>
                    <a:pt x="6488" y="836"/>
                  </a:lnTo>
                  <a:cubicBezTo>
                    <a:pt x="6488" y="624"/>
                    <a:pt x="6311" y="447"/>
                    <a:pt x="6098" y="447"/>
                  </a:cubicBezTo>
                  <a:lnTo>
                    <a:pt x="5630" y="447"/>
                  </a:lnTo>
                  <a:cubicBezTo>
                    <a:pt x="5624" y="196"/>
                    <a:pt x="5420" y="0"/>
                    <a:pt x="5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5382625" y="1561000"/>
              <a:ext cx="65850" cy="65950"/>
            </a:xfrm>
            <a:custGeom>
              <a:avLst/>
              <a:gdLst/>
              <a:ahLst/>
              <a:cxnLst/>
              <a:rect l="l" t="t" r="r" b="b"/>
              <a:pathLst>
                <a:path w="2634" h="2638" extrusionOk="0">
                  <a:moveTo>
                    <a:pt x="1318" y="513"/>
                  </a:moveTo>
                  <a:cubicBezTo>
                    <a:pt x="1762" y="513"/>
                    <a:pt x="2125" y="872"/>
                    <a:pt x="2125" y="1319"/>
                  </a:cubicBezTo>
                  <a:cubicBezTo>
                    <a:pt x="2125" y="1766"/>
                    <a:pt x="1762" y="2125"/>
                    <a:pt x="1318" y="2125"/>
                  </a:cubicBezTo>
                  <a:cubicBezTo>
                    <a:pt x="872" y="2125"/>
                    <a:pt x="510" y="1766"/>
                    <a:pt x="510" y="1319"/>
                  </a:cubicBezTo>
                  <a:cubicBezTo>
                    <a:pt x="510" y="878"/>
                    <a:pt x="872" y="513"/>
                    <a:pt x="1318" y="513"/>
                  </a:cubicBezTo>
                  <a:close/>
                  <a:moveTo>
                    <a:pt x="1318" y="1"/>
                  </a:moveTo>
                  <a:cubicBezTo>
                    <a:pt x="591" y="1"/>
                    <a:pt x="0" y="595"/>
                    <a:pt x="0" y="1319"/>
                  </a:cubicBezTo>
                  <a:cubicBezTo>
                    <a:pt x="0" y="2043"/>
                    <a:pt x="591" y="2637"/>
                    <a:pt x="1318" y="2637"/>
                  </a:cubicBezTo>
                  <a:cubicBezTo>
                    <a:pt x="2043" y="2637"/>
                    <a:pt x="2634" y="2043"/>
                    <a:pt x="2634" y="1319"/>
                  </a:cubicBezTo>
                  <a:cubicBezTo>
                    <a:pt x="2634" y="595"/>
                    <a:pt x="2043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5482500" y="1304850"/>
              <a:ext cx="95600" cy="80200"/>
            </a:xfrm>
            <a:custGeom>
              <a:avLst/>
              <a:gdLst/>
              <a:ahLst/>
              <a:cxnLst/>
              <a:rect l="l" t="t" r="r" b="b"/>
              <a:pathLst>
                <a:path w="3824" h="3208" extrusionOk="0">
                  <a:moveTo>
                    <a:pt x="3535" y="1"/>
                  </a:moveTo>
                  <a:cubicBezTo>
                    <a:pt x="3504" y="1"/>
                    <a:pt x="3473" y="7"/>
                    <a:pt x="3443" y="19"/>
                  </a:cubicBezTo>
                  <a:lnTo>
                    <a:pt x="205" y="1307"/>
                  </a:lnTo>
                  <a:cubicBezTo>
                    <a:pt x="82" y="1353"/>
                    <a:pt x="0" y="1473"/>
                    <a:pt x="0" y="1606"/>
                  </a:cubicBezTo>
                  <a:cubicBezTo>
                    <a:pt x="0" y="1737"/>
                    <a:pt x="82" y="1857"/>
                    <a:pt x="205" y="1906"/>
                  </a:cubicBezTo>
                  <a:lnTo>
                    <a:pt x="3443" y="3191"/>
                  </a:lnTo>
                  <a:cubicBezTo>
                    <a:pt x="3472" y="3205"/>
                    <a:pt x="3505" y="3207"/>
                    <a:pt x="3538" y="3207"/>
                  </a:cubicBezTo>
                  <a:cubicBezTo>
                    <a:pt x="3641" y="3207"/>
                    <a:pt x="3737" y="3148"/>
                    <a:pt x="3777" y="3050"/>
                  </a:cubicBezTo>
                  <a:cubicBezTo>
                    <a:pt x="3824" y="2919"/>
                    <a:pt x="3764" y="2769"/>
                    <a:pt x="3630" y="2717"/>
                  </a:cubicBezTo>
                  <a:lnTo>
                    <a:pt x="1471" y="1859"/>
                  </a:lnTo>
                  <a:lnTo>
                    <a:pt x="3538" y="1859"/>
                  </a:lnTo>
                  <a:cubicBezTo>
                    <a:pt x="3677" y="1859"/>
                    <a:pt x="3794" y="1745"/>
                    <a:pt x="3794" y="1606"/>
                  </a:cubicBezTo>
                  <a:cubicBezTo>
                    <a:pt x="3794" y="1465"/>
                    <a:pt x="3677" y="1350"/>
                    <a:pt x="3538" y="1350"/>
                  </a:cubicBezTo>
                  <a:lnTo>
                    <a:pt x="1471" y="1350"/>
                  </a:lnTo>
                  <a:lnTo>
                    <a:pt x="3630" y="492"/>
                  </a:lnTo>
                  <a:cubicBezTo>
                    <a:pt x="3758" y="441"/>
                    <a:pt x="3824" y="291"/>
                    <a:pt x="3772" y="163"/>
                  </a:cubicBezTo>
                  <a:cubicBezTo>
                    <a:pt x="3734" y="63"/>
                    <a:pt x="3638" y="1"/>
                    <a:pt x="3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19"/>
          <p:cNvGrpSpPr/>
          <p:nvPr/>
        </p:nvGrpSpPr>
        <p:grpSpPr>
          <a:xfrm>
            <a:off x="8117717" y="3707667"/>
            <a:ext cx="435875" cy="255925"/>
            <a:chOff x="5789275" y="1385775"/>
            <a:chExt cx="435875" cy="255925"/>
          </a:xfrm>
        </p:grpSpPr>
        <p:sp>
          <p:nvSpPr>
            <p:cNvPr id="433" name="Google Shape;433;p19"/>
            <p:cNvSpPr/>
            <p:nvPr/>
          </p:nvSpPr>
          <p:spPr>
            <a:xfrm>
              <a:off x="5795675" y="1392175"/>
              <a:ext cx="423000" cy="243200"/>
            </a:xfrm>
            <a:custGeom>
              <a:avLst/>
              <a:gdLst/>
              <a:ahLst/>
              <a:cxnLst/>
              <a:rect l="l" t="t" r="r" b="b"/>
              <a:pathLst>
                <a:path w="16920" h="9728" extrusionOk="0">
                  <a:moveTo>
                    <a:pt x="512" y="0"/>
                  </a:moveTo>
                  <a:cubicBezTo>
                    <a:pt x="229" y="0"/>
                    <a:pt x="0" y="229"/>
                    <a:pt x="0" y="512"/>
                  </a:cubicBezTo>
                  <a:lnTo>
                    <a:pt x="0" y="9216"/>
                  </a:lnTo>
                  <a:cubicBezTo>
                    <a:pt x="0" y="9499"/>
                    <a:pt x="229" y="9728"/>
                    <a:pt x="512" y="9728"/>
                  </a:cubicBezTo>
                  <a:lnTo>
                    <a:pt x="16408" y="9728"/>
                  </a:lnTo>
                  <a:cubicBezTo>
                    <a:pt x="16691" y="9728"/>
                    <a:pt x="16920" y="9499"/>
                    <a:pt x="16920" y="9216"/>
                  </a:cubicBezTo>
                  <a:lnTo>
                    <a:pt x="16920" y="512"/>
                  </a:lnTo>
                  <a:cubicBezTo>
                    <a:pt x="16920" y="229"/>
                    <a:pt x="16691" y="0"/>
                    <a:pt x="16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5879475" y="1544800"/>
              <a:ext cx="31550" cy="31475"/>
            </a:xfrm>
            <a:custGeom>
              <a:avLst/>
              <a:gdLst/>
              <a:ahLst/>
              <a:cxnLst/>
              <a:rect l="l" t="t" r="r" b="b"/>
              <a:pathLst>
                <a:path w="1262" h="1259" extrusionOk="0">
                  <a:moveTo>
                    <a:pt x="632" y="1"/>
                  </a:moveTo>
                  <a:cubicBezTo>
                    <a:pt x="284" y="1"/>
                    <a:pt x="0" y="281"/>
                    <a:pt x="0" y="630"/>
                  </a:cubicBezTo>
                  <a:cubicBezTo>
                    <a:pt x="0" y="976"/>
                    <a:pt x="284" y="1259"/>
                    <a:pt x="632" y="1259"/>
                  </a:cubicBezTo>
                  <a:cubicBezTo>
                    <a:pt x="978" y="1259"/>
                    <a:pt x="1261" y="976"/>
                    <a:pt x="1261" y="630"/>
                  </a:cubicBezTo>
                  <a:cubicBezTo>
                    <a:pt x="1261" y="281"/>
                    <a:pt x="978" y="1"/>
                    <a:pt x="6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5860750" y="1460175"/>
              <a:ext cx="31550" cy="31500"/>
            </a:xfrm>
            <a:custGeom>
              <a:avLst/>
              <a:gdLst/>
              <a:ahLst/>
              <a:cxnLst/>
              <a:rect l="l" t="t" r="r" b="b"/>
              <a:pathLst>
                <a:path w="1262" h="1260" extrusionOk="0">
                  <a:moveTo>
                    <a:pt x="632" y="1"/>
                  </a:moveTo>
                  <a:cubicBezTo>
                    <a:pt x="284" y="1"/>
                    <a:pt x="1" y="284"/>
                    <a:pt x="1" y="630"/>
                  </a:cubicBezTo>
                  <a:cubicBezTo>
                    <a:pt x="1" y="979"/>
                    <a:pt x="284" y="1259"/>
                    <a:pt x="632" y="1259"/>
                  </a:cubicBezTo>
                  <a:cubicBezTo>
                    <a:pt x="978" y="1259"/>
                    <a:pt x="1261" y="979"/>
                    <a:pt x="1261" y="630"/>
                  </a:cubicBezTo>
                  <a:cubicBezTo>
                    <a:pt x="1261" y="284"/>
                    <a:pt x="978" y="1"/>
                    <a:pt x="6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5941625" y="1466925"/>
              <a:ext cx="31475" cy="31475"/>
            </a:xfrm>
            <a:custGeom>
              <a:avLst/>
              <a:gdLst/>
              <a:ahLst/>
              <a:cxnLst/>
              <a:rect l="l" t="t" r="r" b="b"/>
              <a:pathLst>
                <a:path w="1259" h="1259" extrusionOk="0">
                  <a:moveTo>
                    <a:pt x="630" y="0"/>
                  </a:moveTo>
                  <a:cubicBezTo>
                    <a:pt x="284" y="0"/>
                    <a:pt x="1" y="281"/>
                    <a:pt x="1" y="630"/>
                  </a:cubicBezTo>
                  <a:cubicBezTo>
                    <a:pt x="1" y="978"/>
                    <a:pt x="284" y="1259"/>
                    <a:pt x="630" y="1259"/>
                  </a:cubicBezTo>
                  <a:cubicBezTo>
                    <a:pt x="978" y="1259"/>
                    <a:pt x="1259" y="978"/>
                    <a:pt x="1259" y="630"/>
                  </a:cubicBezTo>
                  <a:cubicBezTo>
                    <a:pt x="1259" y="281"/>
                    <a:pt x="978" y="0"/>
                    <a:pt x="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5960350" y="1544800"/>
              <a:ext cx="31475" cy="31475"/>
            </a:xfrm>
            <a:custGeom>
              <a:avLst/>
              <a:gdLst/>
              <a:ahLst/>
              <a:cxnLst/>
              <a:rect l="l" t="t" r="r" b="b"/>
              <a:pathLst>
                <a:path w="1259" h="1259" extrusionOk="0">
                  <a:moveTo>
                    <a:pt x="630" y="1"/>
                  </a:moveTo>
                  <a:cubicBezTo>
                    <a:pt x="284" y="1"/>
                    <a:pt x="1" y="281"/>
                    <a:pt x="1" y="630"/>
                  </a:cubicBezTo>
                  <a:cubicBezTo>
                    <a:pt x="1" y="976"/>
                    <a:pt x="284" y="1259"/>
                    <a:pt x="630" y="1259"/>
                  </a:cubicBezTo>
                  <a:cubicBezTo>
                    <a:pt x="978" y="1259"/>
                    <a:pt x="1259" y="976"/>
                    <a:pt x="1259" y="630"/>
                  </a:cubicBezTo>
                  <a:cubicBezTo>
                    <a:pt x="1259" y="281"/>
                    <a:pt x="978" y="1"/>
                    <a:pt x="6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6041175" y="1530450"/>
              <a:ext cx="31525" cy="31550"/>
            </a:xfrm>
            <a:custGeom>
              <a:avLst/>
              <a:gdLst/>
              <a:ahLst/>
              <a:cxnLst/>
              <a:rect l="l" t="t" r="r" b="b"/>
              <a:pathLst>
                <a:path w="1261" h="1262" extrusionOk="0">
                  <a:moveTo>
                    <a:pt x="632" y="0"/>
                  </a:moveTo>
                  <a:cubicBezTo>
                    <a:pt x="283" y="0"/>
                    <a:pt x="0" y="283"/>
                    <a:pt x="0" y="632"/>
                  </a:cubicBezTo>
                  <a:cubicBezTo>
                    <a:pt x="0" y="978"/>
                    <a:pt x="283" y="1261"/>
                    <a:pt x="632" y="1261"/>
                  </a:cubicBezTo>
                  <a:cubicBezTo>
                    <a:pt x="978" y="1261"/>
                    <a:pt x="1261" y="978"/>
                    <a:pt x="1261" y="632"/>
                  </a:cubicBezTo>
                  <a:cubicBezTo>
                    <a:pt x="1261" y="283"/>
                    <a:pt x="978" y="0"/>
                    <a:pt x="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6122050" y="1536300"/>
              <a:ext cx="31475" cy="31475"/>
            </a:xfrm>
            <a:custGeom>
              <a:avLst/>
              <a:gdLst/>
              <a:ahLst/>
              <a:cxnLst/>
              <a:rect l="l" t="t" r="r" b="b"/>
              <a:pathLst>
                <a:path w="1259" h="1259" extrusionOk="0">
                  <a:moveTo>
                    <a:pt x="629" y="0"/>
                  </a:moveTo>
                  <a:cubicBezTo>
                    <a:pt x="284" y="0"/>
                    <a:pt x="0" y="281"/>
                    <a:pt x="0" y="629"/>
                  </a:cubicBezTo>
                  <a:cubicBezTo>
                    <a:pt x="0" y="975"/>
                    <a:pt x="284" y="1259"/>
                    <a:pt x="629" y="1259"/>
                  </a:cubicBezTo>
                  <a:cubicBezTo>
                    <a:pt x="978" y="1259"/>
                    <a:pt x="1258" y="975"/>
                    <a:pt x="1258" y="629"/>
                  </a:cubicBezTo>
                  <a:cubicBezTo>
                    <a:pt x="1258" y="281"/>
                    <a:pt x="978" y="0"/>
                    <a:pt x="6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6022450" y="1451200"/>
              <a:ext cx="31550" cy="31475"/>
            </a:xfrm>
            <a:custGeom>
              <a:avLst/>
              <a:gdLst/>
              <a:ahLst/>
              <a:cxnLst/>
              <a:rect l="l" t="t" r="r" b="b"/>
              <a:pathLst>
                <a:path w="1262" h="1259" extrusionOk="0">
                  <a:moveTo>
                    <a:pt x="632" y="0"/>
                  </a:moveTo>
                  <a:cubicBezTo>
                    <a:pt x="283" y="0"/>
                    <a:pt x="0" y="281"/>
                    <a:pt x="0" y="629"/>
                  </a:cubicBezTo>
                  <a:cubicBezTo>
                    <a:pt x="0" y="975"/>
                    <a:pt x="283" y="1259"/>
                    <a:pt x="632" y="1259"/>
                  </a:cubicBezTo>
                  <a:cubicBezTo>
                    <a:pt x="978" y="1259"/>
                    <a:pt x="1261" y="975"/>
                    <a:pt x="1261" y="629"/>
                  </a:cubicBezTo>
                  <a:cubicBezTo>
                    <a:pt x="1261" y="281"/>
                    <a:pt x="978" y="0"/>
                    <a:pt x="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6103325" y="1451200"/>
              <a:ext cx="31475" cy="31475"/>
            </a:xfrm>
            <a:custGeom>
              <a:avLst/>
              <a:gdLst/>
              <a:ahLst/>
              <a:cxnLst/>
              <a:rect l="l" t="t" r="r" b="b"/>
              <a:pathLst>
                <a:path w="1259" h="1259" extrusionOk="0">
                  <a:moveTo>
                    <a:pt x="629" y="0"/>
                  </a:moveTo>
                  <a:cubicBezTo>
                    <a:pt x="284" y="0"/>
                    <a:pt x="0" y="281"/>
                    <a:pt x="0" y="629"/>
                  </a:cubicBezTo>
                  <a:cubicBezTo>
                    <a:pt x="0" y="975"/>
                    <a:pt x="284" y="1259"/>
                    <a:pt x="629" y="1259"/>
                  </a:cubicBezTo>
                  <a:cubicBezTo>
                    <a:pt x="978" y="1259"/>
                    <a:pt x="1259" y="975"/>
                    <a:pt x="1259" y="629"/>
                  </a:cubicBezTo>
                  <a:cubicBezTo>
                    <a:pt x="1259" y="281"/>
                    <a:pt x="978" y="0"/>
                    <a:pt x="6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5789275" y="1385775"/>
              <a:ext cx="435875" cy="255925"/>
            </a:xfrm>
            <a:custGeom>
              <a:avLst/>
              <a:gdLst/>
              <a:ahLst/>
              <a:cxnLst/>
              <a:rect l="l" t="t" r="r" b="b"/>
              <a:pathLst>
                <a:path w="17435" h="10237" extrusionOk="0">
                  <a:moveTo>
                    <a:pt x="13676" y="515"/>
                  </a:moveTo>
                  <a:cubicBezTo>
                    <a:pt x="13641" y="1106"/>
                    <a:pt x="13491" y="1433"/>
                    <a:pt x="13333" y="1776"/>
                  </a:cubicBezTo>
                  <a:cubicBezTo>
                    <a:pt x="13251" y="1953"/>
                    <a:pt x="13164" y="2141"/>
                    <a:pt x="13093" y="2367"/>
                  </a:cubicBezTo>
                  <a:cubicBezTo>
                    <a:pt x="12775" y="2405"/>
                    <a:pt x="12502" y="2612"/>
                    <a:pt x="12380" y="2898"/>
                  </a:cubicBezTo>
                  <a:cubicBezTo>
                    <a:pt x="12116" y="2882"/>
                    <a:pt x="11838" y="2876"/>
                    <a:pt x="11536" y="2876"/>
                  </a:cubicBezTo>
                  <a:cubicBezTo>
                    <a:pt x="11263" y="2876"/>
                    <a:pt x="11010" y="2882"/>
                    <a:pt x="10768" y="2895"/>
                  </a:cubicBezTo>
                  <a:cubicBezTo>
                    <a:pt x="10686" y="2707"/>
                    <a:pt x="10544" y="2558"/>
                    <a:pt x="10365" y="2462"/>
                  </a:cubicBezTo>
                  <a:cubicBezTo>
                    <a:pt x="10422" y="2293"/>
                    <a:pt x="10490" y="2144"/>
                    <a:pt x="10561" y="1986"/>
                  </a:cubicBezTo>
                  <a:cubicBezTo>
                    <a:pt x="10735" y="1604"/>
                    <a:pt x="10918" y="1218"/>
                    <a:pt x="10953" y="515"/>
                  </a:cubicBezTo>
                  <a:close/>
                  <a:moveTo>
                    <a:pt x="10446" y="512"/>
                  </a:moveTo>
                  <a:cubicBezTo>
                    <a:pt x="10411" y="1101"/>
                    <a:pt x="10261" y="1427"/>
                    <a:pt x="10101" y="1773"/>
                  </a:cubicBezTo>
                  <a:cubicBezTo>
                    <a:pt x="10016" y="1956"/>
                    <a:pt x="9932" y="2144"/>
                    <a:pt x="9861" y="2372"/>
                  </a:cubicBezTo>
                  <a:cubicBezTo>
                    <a:pt x="9452" y="2416"/>
                    <a:pt x="9128" y="2743"/>
                    <a:pt x="9079" y="3148"/>
                  </a:cubicBezTo>
                  <a:cubicBezTo>
                    <a:pt x="8930" y="3184"/>
                    <a:pt x="8788" y="3222"/>
                    <a:pt x="8649" y="3260"/>
                  </a:cubicBezTo>
                  <a:cubicBezTo>
                    <a:pt x="8295" y="3355"/>
                    <a:pt x="7955" y="3443"/>
                    <a:pt x="7527" y="3511"/>
                  </a:cubicBezTo>
                  <a:cubicBezTo>
                    <a:pt x="7426" y="3290"/>
                    <a:pt x="7236" y="3121"/>
                    <a:pt x="7004" y="3042"/>
                  </a:cubicBezTo>
                  <a:cubicBezTo>
                    <a:pt x="7059" y="2579"/>
                    <a:pt x="7192" y="2291"/>
                    <a:pt x="7331" y="1991"/>
                  </a:cubicBezTo>
                  <a:cubicBezTo>
                    <a:pt x="7505" y="1604"/>
                    <a:pt x="7688" y="1215"/>
                    <a:pt x="7723" y="512"/>
                  </a:cubicBezTo>
                  <a:close/>
                  <a:moveTo>
                    <a:pt x="9959" y="2871"/>
                  </a:moveTo>
                  <a:cubicBezTo>
                    <a:pt x="10166" y="2871"/>
                    <a:pt x="10332" y="3040"/>
                    <a:pt x="10332" y="3246"/>
                  </a:cubicBezTo>
                  <a:cubicBezTo>
                    <a:pt x="10332" y="3453"/>
                    <a:pt x="10163" y="3620"/>
                    <a:pt x="9959" y="3620"/>
                  </a:cubicBezTo>
                  <a:cubicBezTo>
                    <a:pt x="9752" y="3620"/>
                    <a:pt x="9583" y="3453"/>
                    <a:pt x="9583" y="3246"/>
                  </a:cubicBezTo>
                  <a:cubicBezTo>
                    <a:pt x="9583" y="3040"/>
                    <a:pt x="9752" y="2871"/>
                    <a:pt x="9959" y="2871"/>
                  </a:cubicBezTo>
                  <a:close/>
                  <a:moveTo>
                    <a:pt x="13191" y="2871"/>
                  </a:moveTo>
                  <a:cubicBezTo>
                    <a:pt x="13401" y="2871"/>
                    <a:pt x="13567" y="3040"/>
                    <a:pt x="13567" y="3246"/>
                  </a:cubicBezTo>
                  <a:cubicBezTo>
                    <a:pt x="13567" y="3453"/>
                    <a:pt x="13396" y="3620"/>
                    <a:pt x="13191" y="3620"/>
                  </a:cubicBezTo>
                  <a:cubicBezTo>
                    <a:pt x="12985" y="3620"/>
                    <a:pt x="12818" y="3453"/>
                    <a:pt x="12818" y="3246"/>
                  </a:cubicBezTo>
                  <a:cubicBezTo>
                    <a:pt x="12818" y="3040"/>
                    <a:pt x="12985" y="2871"/>
                    <a:pt x="13191" y="2871"/>
                  </a:cubicBezTo>
                  <a:close/>
                  <a:moveTo>
                    <a:pt x="16664" y="512"/>
                  </a:moveTo>
                  <a:cubicBezTo>
                    <a:pt x="16805" y="512"/>
                    <a:pt x="16920" y="629"/>
                    <a:pt x="16920" y="768"/>
                  </a:cubicBezTo>
                  <a:lnTo>
                    <a:pt x="16920" y="3620"/>
                  </a:lnTo>
                  <a:cubicBezTo>
                    <a:pt x="15710" y="3601"/>
                    <a:pt x="15084" y="3429"/>
                    <a:pt x="14422" y="3257"/>
                  </a:cubicBezTo>
                  <a:cubicBezTo>
                    <a:pt x="14308" y="3225"/>
                    <a:pt x="14194" y="3195"/>
                    <a:pt x="14074" y="3165"/>
                  </a:cubicBezTo>
                  <a:cubicBezTo>
                    <a:pt x="14047" y="2857"/>
                    <a:pt x="13859" y="2596"/>
                    <a:pt x="13600" y="2459"/>
                  </a:cubicBezTo>
                  <a:cubicBezTo>
                    <a:pt x="13660" y="2291"/>
                    <a:pt x="13728" y="2141"/>
                    <a:pt x="13799" y="1983"/>
                  </a:cubicBezTo>
                  <a:cubicBezTo>
                    <a:pt x="13973" y="1602"/>
                    <a:pt x="14155" y="1215"/>
                    <a:pt x="14191" y="512"/>
                  </a:cubicBezTo>
                  <a:close/>
                  <a:moveTo>
                    <a:pt x="4488" y="510"/>
                  </a:moveTo>
                  <a:lnTo>
                    <a:pt x="7211" y="512"/>
                  </a:lnTo>
                  <a:cubicBezTo>
                    <a:pt x="7179" y="1101"/>
                    <a:pt x="7029" y="1427"/>
                    <a:pt x="6868" y="1773"/>
                  </a:cubicBezTo>
                  <a:cubicBezTo>
                    <a:pt x="6710" y="2108"/>
                    <a:pt x="6552" y="2457"/>
                    <a:pt x="6492" y="3026"/>
                  </a:cubicBezTo>
                  <a:cubicBezTo>
                    <a:pt x="6201" y="3102"/>
                    <a:pt x="5967" y="3331"/>
                    <a:pt x="5877" y="3625"/>
                  </a:cubicBezTo>
                  <a:cubicBezTo>
                    <a:pt x="5305" y="3625"/>
                    <a:pt x="4823" y="3592"/>
                    <a:pt x="4374" y="3524"/>
                  </a:cubicBezTo>
                  <a:cubicBezTo>
                    <a:pt x="4341" y="3189"/>
                    <a:pt x="4118" y="2903"/>
                    <a:pt x="3810" y="2784"/>
                  </a:cubicBezTo>
                  <a:cubicBezTo>
                    <a:pt x="3875" y="2462"/>
                    <a:pt x="3984" y="2228"/>
                    <a:pt x="4096" y="1983"/>
                  </a:cubicBezTo>
                  <a:cubicBezTo>
                    <a:pt x="4273" y="1602"/>
                    <a:pt x="4455" y="1210"/>
                    <a:pt x="4488" y="510"/>
                  </a:cubicBezTo>
                  <a:close/>
                  <a:moveTo>
                    <a:pt x="3491" y="3233"/>
                  </a:moveTo>
                  <a:cubicBezTo>
                    <a:pt x="3698" y="3233"/>
                    <a:pt x="3864" y="3399"/>
                    <a:pt x="3864" y="3606"/>
                  </a:cubicBezTo>
                  <a:cubicBezTo>
                    <a:pt x="3864" y="3816"/>
                    <a:pt x="3698" y="3982"/>
                    <a:pt x="3491" y="3982"/>
                  </a:cubicBezTo>
                  <a:cubicBezTo>
                    <a:pt x="3284" y="3982"/>
                    <a:pt x="3116" y="3816"/>
                    <a:pt x="3116" y="3606"/>
                  </a:cubicBezTo>
                  <a:cubicBezTo>
                    <a:pt x="3116" y="3399"/>
                    <a:pt x="3284" y="3233"/>
                    <a:pt x="3491" y="3233"/>
                  </a:cubicBezTo>
                  <a:close/>
                  <a:moveTo>
                    <a:pt x="6724" y="3502"/>
                  </a:moveTo>
                  <a:cubicBezTo>
                    <a:pt x="6934" y="3502"/>
                    <a:pt x="7100" y="3669"/>
                    <a:pt x="7100" y="3876"/>
                  </a:cubicBezTo>
                  <a:cubicBezTo>
                    <a:pt x="7100" y="4083"/>
                    <a:pt x="6934" y="4251"/>
                    <a:pt x="6724" y="4251"/>
                  </a:cubicBezTo>
                  <a:cubicBezTo>
                    <a:pt x="6517" y="4251"/>
                    <a:pt x="6351" y="4083"/>
                    <a:pt x="6351" y="3876"/>
                  </a:cubicBezTo>
                  <a:cubicBezTo>
                    <a:pt x="6351" y="3669"/>
                    <a:pt x="6517" y="3502"/>
                    <a:pt x="6724" y="3502"/>
                  </a:cubicBezTo>
                  <a:close/>
                  <a:moveTo>
                    <a:pt x="11538" y="3380"/>
                  </a:moveTo>
                  <a:cubicBezTo>
                    <a:pt x="11819" y="3380"/>
                    <a:pt x="12078" y="3385"/>
                    <a:pt x="12323" y="3402"/>
                  </a:cubicBezTo>
                  <a:cubicBezTo>
                    <a:pt x="12385" y="3742"/>
                    <a:pt x="12644" y="4020"/>
                    <a:pt x="12976" y="4102"/>
                  </a:cubicBezTo>
                  <a:cubicBezTo>
                    <a:pt x="13044" y="4594"/>
                    <a:pt x="13191" y="4910"/>
                    <a:pt x="13336" y="5221"/>
                  </a:cubicBezTo>
                  <a:cubicBezTo>
                    <a:pt x="13426" y="5417"/>
                    <a:pt x="13513" y="5605"/>
                    <a:pt x="13578" y="5836"/>
                  </a:cubicBezTo>
                  <a:cubicBezTo>
                    <a:pt x="13407" y="5921"/>
                    <a:pt x="13265" y="6051"/>
                    <a:pt x="13172" y="6215"/>
                  </a:cubicBezTo>
                  <a:cubicBezTo>
                    <a:pt x="12682" y="6139"/>
                    <a:pt x="12154" y="6106"/>
                    <a:pt x="11538" y="6106"/>
                  </a:cubicBezTo>
                  <a:cubicBezTo>
                    <a:pt x="11419" y="5793"/>
                    <a:pt x="11130" y="5564"/>
                    <a:pt x="10787" y="5534"/>
                  </a:cubicBezTo>
                  <a:cubicBezTo>
                    <a:pt x="10722" y="5341"/>
                    <a:pt x="10643" y="5172"/>
                    <a:pt x="10569" y="5008"/>
                  </a:cubicBezTo>
                  <a:cubicBezTo>
                    <a:pt x="10441" y="4733"/>
                    <a:pt x="10318" y="4472"/>
                    <a:pt x="10259" y="4077"/>
                  </a:cubicBezTo>
                  <a:cubicBezTo>
                    <a:pt x="10553" y="3971"/>
                    <a:pt x="10776" y="3712"/>
                    <a:pt x="10833" y="3396"/>
                  </a:cubicBezTo>
                  <a:cubicBezTo>
                    <a:pt x="11054" y="3383"/>
                    <a:pt x="11288" y="3380"/>
                    <a:pt x="11538" y="3380"/>
                  </a:cubicBezTo>
                  <a:close/>
                  <a:moveTo>
                    <a:pt x="512" y="3388"/>
                  </a:moveTo>
                  <a:cubicBezTo>
                    <a:pt x="1476" y="3402"/>
                    <a:pt x="2075" y="3511"/>
                    <a:pt x="2606" y="3644"/>
                  </a:cubicBezTo>
                  <a:cubicBezTo>
                    <a:pt x="2623" y="4066"/>
                    <a:pt x="2939" y="4415"/>
                    <a:pt x="3347" y="4483"/>
                  </a:cubicBezTo>
                  <a:cubicBezTo>
                    <a:pt x="3426" y="4777"/>
                    <a:pt x="3529" y="5006"/>
                    <a:pt x="3633" y="5226"/>
                  </a:cubicBezTo>
                  <a:cubicBezTo>
                    <a:pt x="3761" y="5504"/>
                    <a:pt x="3884" y="5765"/>
                    <a:pt x="3943" y="6160"/>
                  </a:cubicBezTo>
                  <a:cubicBezTo>
                    <a:pt x="3736" y="6234"/>
                    <a:pt x="3565" y="6384"/>
                    <a:pt x="3461" y="6574"/>
                  </a:cubicBezTo>
                  <a:cubicBezTo>
                    <a:pt x="3352" y="6547"/>
                    <a:pt x="3246" y="6520"/>
                    <a:pt x="3143" y="6493"/>
                  </a:cubicBezTo>
                  <a:cubicBezTo>
                    <a:pt x="2476" y="6316"/>
                    <a:pt x="1789" y="6133"/>
                    <a:pt x="512" y="6111"/>
                  </a:cubicBezTo>
                  <a:lnTo>
                    <a:pt x="512" y="3388"/>
                  </a:lnTo>
                  <a:close/>
                  <a:moveTo>
                    <a:pt x="9175" y="3647"/>
                  </a:moveTo>
                  <a:cubicBezTo>
                    <a:pt x="9292" y="3873"/>
                    <a:pt x="9499" y="4042"/>
                    <a:pt x="9747" y="4104"/>
                  </a:cubicBezTo>
                  <a:cubicBezTo>
                    <a:pt x="9815" y="4597"/>
                    <a:pt x="9962" y="4913"/>
                    <a:pt x="10106" y="5224"/>
                  </a:cubicBezTo>
                  <a:cubicBezTo>
                    <a:pt x="10169" y="5362"/>
                    <a:pt x="10231" y="5496"/>
                    <a:pt x="10283" y="5643"/>
                  </a:cubicBezTo>
                  <a:cubicBezTo>
                    <a:pt x="10060" y="5765"/>
                    <a:pt x="9902" y="5972"/>
                    <a:pt x="9842" y="6220"/>
                  </a:cubicBezTo>
                  <a:cubicBezTo>
                    <a:pt x="9379" y="6294"/>
                    <a:pt x="9009" y="6392"/>
                    <a:pt x="8652" y="6487"/>
                  </a:cubicBezTo>
                  <a:cubicBezTo>
                    <a:pt x="8527" y="6520"/>
                    <a:pt x="8396" y="6555"/>
                    <a:pt x="8262" y="6588"/>
                  </a:cubicBezTo>
                  <a:cubicBezTo>
                    <a:pt x="8148" y="6365"/>
                    <a:pt x="7941" y="6193"/>
                    <a:pt x="7691" y="6133"/>
                  </a:cubicBezTo>
                  <a:cubicBezTo>
                    <a:pt x="7622" y="5640"/>
                    <a:pt x="7478" y="5322"/>
                    <a:pt x="7334" y="5014"/>
                  </a:cubicBezTo>
                  <a:cubicBezTo>
                    <a:pt x="7277" y="4891"/>
                    <a:pt x="7222" y="4771"/>
                    <a:pt x="7173" y="4641"/>
                  </a:cubicBezTo>
                  <a:cubicBezTo>
                    <a:pt x="7399" y="4510"/>
                    <a:pt x="7563" y="4281"/>
                    <a:pt x="7603" y="4014"/>
                  </a:cubicBezTo>
                  <a:cubicBezTo>
                    <a:pt x="8064" y="3944"/>
                    <a:pt x="8426" y="3846"/>
                    <a:pt x="8785" y="3750"/>
                  </a:cubicBezTo>
                  <a:cubicBezTo>
                    <a:pt x="8911" y="3715"/>
                    <a:pt x="9044" y="3682"/>
                    <a:pt x="9175" y="3647"/>
                  </a:cubicBezTo>
                  <a:close/>
                  <a:moveTo>
                    <a:pt x="10708" y="6043"/>
                  </a:moveTo>
                  <a:cubicBezTo>
                    <a:pt x="10912" y="6043"/>
                    <a:pt x="11081" y="6212"/>
                    <a:pt x="11081" y="6419"/>
                  </a:cubicBezTo>
                  <a:cubicBezTo>
                    <a:pt x="11081" y="6626"/>
                    <a:pt x="10915" y="6792"/>
                    <a:pt x="10708" y="6792"/>
                  </a:cubicBezTo>
                  <a:cubicBezTo>
                    <a:pt x="10501" y="6792"/>
                    <a:pt x="10332" y="6626"/>
                    <a:pt x="10332" y="6419"/>
                  </a:cubicBezTo>
                  <a:cubicBezTo>
                    <a:pt x="10332" y="6209"/>
                    <a:pt x="10501" y="6043"/>
                    <a:pt x="10708" y="6043"/>
                  </a:cubicBezTo>
                  <a:close/>
                  <a:moveTo>
                    <a:pt x="4270" y="4025"/>
                  </a:moveTo>
                  <a:cubicBezTo>
                    <a:pt x="4755" y="4096"/>
                    <a:pt x="5272" y="4132"/>
                    <a:pt x="5877" y="4132"/>
                  </a:cubicBezTo>
                  <a:cubicBezTo>
                    <a:pt x="5983" y="4477"/>
                    <a:pt x="6296" y="4736"/>
                    <a:pt x="6669" y="4758"/>
                  </a:cubicBezTo>
                  <a:cubicBezTo>
                    <a:pt x="6732" y="4927"/>
                    <a:pt x="6800" y="5076"/>
                    <a:pt x="6868" y="5224"/>
                  </a:cubicBezTo>
                  <a:cubicBezTo>
                    <a:pt x="6993" y="5499"/>
                    <a:pt x="7116" y="5763"/>
                    <a:pt x="7179" y="6158"/>
                  </a:cubicBezTo>
                  <a:cubicBezTo>
                    <a:pt x="6882" y="6261"/>
                    <a:pt x="6661" y="6520"/>
                    <a:pt x="6601" y="6838"/>
                  </a:cubicBezTo>
                  <a:cubicBezTo>
                    <a:pt x="6381" y="6852"/>
                    <a:pt x="6147" y="6855"/>
                    <a:pt x="5899" y="6855"/>
                  </a:cubicBezTo>
                  <a:cubicBezTo>
                    <a:pt x="5615" y="6855"/>
                    <a:pt x="5357" y="6847"/>
                    <a:pt x="5112" y="6830"/>
                  </a:cubicBezTo>
                  <a:cubicBezTo>
                    <a:pt x="5049" y="6490"/>
                    <a:pt x="4790" y="6215"/>
                    <a:pt x="4458" y="6133"/>
                  </a:cubicBezTo>
                  <a:cubicBezTo>
                    <a:pt x="4390" y="5640"/>
                    <a:pt x="4243" y="5322"/>
                    <a:pt x="4101" y="5014"/>
                  </a:cubicBezTo>
                  <a:cubicBezTo>
                    <a:pt x="4011" y="4823"/>
                    <a:pt x="3927" y="4638"/>
                    <a:pt x="3862" y="4415"/>
                  </a:cubicBezTo>
                  <a:cubicBezTo>
                    <a:pt x="4036" y="4333"/>
                    <a:pt x="4178" y="4197"/>
                    <a:pt x="4270" y="4025"/>
                  </a:cubicBezTo>
                  <a:close/>
                  <a:moveTo>
                    <a:pt x="13940" y="6275"/>
                  </a:moveTo>
                  <a:cubicBezTo>
                    <a:pt x="14145" y="6275"/>
                    <a:pt x="14316" y="6444"/>
                    <a:pt x="14316" y="6650"/>
                  </a:cubicBezTo>
                  <a:cubicBezTo>
                    <a:pt x="14316" y="6857"/>
                    <a:pt x="14150" y="7024"/>
                    <a:pt x="13940" y="7024"/>
                  </a:cubicBezTo>
                  <a:cubicBezTo>
                    <a:pt x="13733" y="7024"/>
                    <a:pt x="13567" y="6857"/>
                    <a:pt x="13567" y="6650"/>
                  </a:cubicBezTo>
                  <a:cubicBezTo>
                    <a:pt x="13567" y="6457"/>
                    <a:pt x="13714" y="6299"/>
                    <a:pt x="13900" y="6280"/>
                  </a:cubicBezTo>
                  <a:lnTo>
                    <a:pt x="13908" y="6280"/>
                  </a:lnTo>
                  <a:cubicBezTo>
                    <a:pt x="13919" y="6280"/>
                    <a:pt x="13932" y="6275"/>
                    <a:pt x="13940" y="6275"/>
                  </a:cubicBezTo>
                  <a:close/>
                  <a:moveTo>
                    <a:pt x="4240" y="6615"/>
                  </a:moveTo>
                  <a:cubicBezTo>
                    <a:pt x="4447" y="6615"/>
                    <a:pt x="4613" y="6784"/>
                    <a:pt x="4613" y="6991"/>
                  </a:cubicBezTo>
                  <a:cubicBezTo>
                    <a:pt x="4613" y="7198"/>
                    <a:pt x="4447" y="7364"/>
                    <a:pt x="4240" y="7364"/>
                  </a:cubicBezTo>
                  <a:cubicBezTo>
                    <a:pt x="4033" y="7364"/>
                    <a:pt x="3864" y="7198"/>
                    <a:pt x="3864" y="6991"/>
                  </a:cubicBezTo>
                  <a:cubicBezTo>
                    <a:pt x="3864" y="6784"/>
                    <a:pt x="4033" y="6615"/>
                    <a:pt x="4240" y="6615"/>
                  </a:cubicBezTo>
                  <a:close/>
                  <a:moveTo>
                    <a:pt x="7473" y="6615"/>
                  </a:moveTo>
                  <a:cubicBezTo>
                    <a:pt x="7682" y="6615"/>
                    <a:pt x="7849" y="6784"/>
                    <a:pt x="7849" y="6991"/>
                  </a:cubicBezTo>
                  <a:cubicBezTo>
                    <a:pt x="7849" y="7198"/>
                    <a:pt x="7677" y="7364"/>
                    <a:pt x="7473" y="7364"/>
                  </a:cubicBezTo>
                  <a:cubicBezTo>
                    <a:pt x="7266" y="7364"/>
                    <a:pt x="7100" y="7198"/>
                    <a:pt x="7100" y="6991"/>
                  </a:cubicBezTo>
                  <a:cubicBezTo>
                    <a:pt x="7100" y="6784"/>
                    <a:pt x="7266" y="6615"/>
                    <a:pt x="7473" y="6615"/>
                  </a:cubicBezTo>
                  <a:close/>
                  <a:moveTo>
                    <a:pt x="5054" y="7342"/>
                  </a:moveTo>
                  <a:cubicBezTo>
                    <a:pt x="5316" y="7359"/>
                    <a:pt x="5594" y="7364"/>
                    <a:pt x="5899" y="7364"/>
                  </a:cubicBezTo>
                  <a:cubicBezTo>
                    <a:pt x="6171" y="7364"/>
                    <a:pt x="6422" y="7359"/>
                    <a:pt x="6664" y="7345"/>
                  </a:cubicBezTo>
                  <a:cubicBezTo>
                    <a:pt x="6746" y="7533"/>
                    <a:pt x="6887" y="7680"/>
                    <a:pt x="7070" y="7775"/>
                  </a:cubicBezTo>
                  <a:cubicBezTo>
                    <a:pt x="7010" y="7947"/>
                    <a:pt x="6942" y="8097"/>
                    <a:pt x="6871" y="8252"/>
                  </a:cubicBezTo>
                  <a:cubicBezTo>
                    <a:pt x="6694" y="8636"/>
                    <a:pt x="6514" y="9025"/>
                    <a:pt x="6479" y="9728"/>
                  </a:cubicBezTo>
                  <a:lnTo>
                    <a:pt x="3756" y="9728"/>
                  </a:lnTo>
                  <a:cubicBezTo>
                    <a:pt x="3791" y="9137"/>
                    <a:pt x="3941" y="8810"/>
                    <a:pt x="4101" y="8467"/>
                  </a:cubicBezTo>
                  <a:cubicBezTo>
                    <a:pt x="4183" y="8284"/>
                    <a:pt x="4267" y="8097"/>
                    <a:pt x="4338" y="7873"/>
                  </a:cubicBezTo>
                  <a:cubicBezTo>
                    <a:pt x="4660" y="7835"/>
                    <a:pt x="4932" y="7628"/>
                    <a:pt x="5054" y="7342"/>
                  </a:cubicBezTo>
                  <a:close/>
                  <a:moveTo>
                    <a:pt x="11568" y="6615"/>
                  </a:moveTo>
                  <a:cubicBezTo>
                    <a:pt x="12129" y="6615"/>
                    <a:pt x="12611" y="6650"/>
                    <a:pt x="13061" y="6716"/>
                  </a:cubicBezTo>
                  <a:cubicBezTo>
                    <a:pt x="13083" y="7062"/>
                    <a:pt x="13309" y="7350"/>
                    <a:pt x="13619" y="7473"/>
                  </a:cubicBezTo>
                  <a:cubicBezTo>
                    <a:pt x="13554" y="7786"/>
                    <a:pt x="13447" y="8015"/>
                    <a:pt x="13336" y="8252"/>
                  </a:cubicBezTo>
                  <a:cubicBezTo>
                    <a:pt x="13159" y="8636"/>
                    <a:pt x="12979" y="9025"/>
                    <a:pt x="12944" y="9728"/>
                  </a:cubicBezTo>
                  <a:lnTo>
                    <a:pt x="10220" y="9728"/>
                  </a:lnTo>
                  <a:cubicBezTo>
                    <a:pt x="10256" y="9140"/>
                    <a:pt x="10406" y="8813"/>
                    <a:pt x="10564" y="8467"/>
                  </a:cubicBezTo>
                  <a:cubicBezTo>
                    <a:pt x="10713" y="8140"/>
                    <a:pt x="10871" y="7808"/>
                    <a:pt x="10931" y="7274"/>
                  </a:cubicBezTo>
                  <a:cubicBezTo>
                    <a:pt x="11250" y="7192"/>
                    <a:pt x="11495" y="6936"/>
                    <a:pt x="11568" y="6615"/>
                  </a:cubicBezTo>
                  <a:close/>
                  <a:moveTo>
                    <a:pt x="14708" y="7092"/>
                  </a:moveTo>
                  <a:cubicBezTo>
                    <a:pt x="15256" y="7228"/>
                    <a:pt x="15901" y="7348"/>
                    <a:pt x="16920" y="7364"/>
                  </a:cubicBezTo>
                  <a:lnTo>
                    <a:pt x="16920" y="9472"/>
                  </a:lnTo>
                  <a:cubicBezTo>
                    <a:pt x="16920" y="9611"/>
                    <a:pt x="16805" y="9728"/>
                    <a:pt x="16664" y="9728"/>
                  </a:cubicBezTo>
                  <a:lnTo>
                    <a:pt x="13456" y="9728"/>
                  </a:lnTo>
                  <a:cubicBezTo>
                    <a:pt x="13488" y="9140"/>
                    <a:pt x="13638" y="8813"/>
                    <a:pt x="13799" y="8467"/>
                  </a:cubicBezTo>
                  <a:cubicBezTo>
                    <a:pt x="13924" y="8195"/>
                    <a:pt x="14055" y="7917"/>
                    <a:pt x="14128" y="7514"/>
                  </a:cubicBezTo>
                  <a:cubicBezTo>
                    <a:pt x="14373" y="7459"/>
                    <a:pt x="14586" y="7304"/>
                    <a:pt x="14708" y="7092"/>
                  </a:cubicBezTo>
                  <a:close/>
                  <a:moveTo>
                    <a:pt x="512" y="6621"/>
                  </a:moveTo>
                  <a:cubicBezTo>
                    <a:pt x="1721" y="6640"/>
                    <a:pt x="2348" y="6806"/>
                    <a:pt x="3012" y="6983"/>
                  </a:cubicBezTo>
                  <a:cubicBezTo>
                    <a:pt x="3124" y="7015"/>
                    <a:pt x="3238" y="7045"/>
                    <a:pt x="3358" y="7075"/>
                  </a:cubicBezTo>
                  <a:cubicBezTo>
                    <a:pt x="3385" y="7383"/>
                    <a:pt x="3573" y="7644"/>
                    <a:pt x="3832" y="7781"/>
                  </a:cubicBezTo>
                  <a:cubicBezTo>
                    <a:pt x="3775" y="7949"/>
                    <a:pt x="3706" y="8099"/>
                    <a:pt x="3633" y="8257"/>
                  </a:cubicBezTo>
                  <a:cubicBezTo>
                    <a:pt x="3456" y="8638"/>
                    <a:pt x="3276" y="9031"/>
                    <a:pt x="3241" y="9730"/>
                  </a:cubicBezTo>
                  <a:lnTo>
                    <a:pt x="768" y="9730"/>
                  </a:lnTo>
                  <a:cubicBezTo>
                    <a:pt x="624" y="9728"/>
                    <a:pt x="512" y="9611"/>
                    <a:pt x="512" y="9472"/>
                  </a:cubicBezTo>
                  <a:lnTo>
                    <a:pt x="512" y="6621"/>
                  </a:lnTo>
                  <a:close/>
                  <a:moveTo>
                    <a:pt x="9880" y="6735"/>
                  </a:moveTo>
                  <a:cubicBezTo>
                    <a:pt x="9973" y="6980"/>
                    <a:pt x="10174" y="7171"/>
                    <a:pt x="10419" y="7255"/>
                  </a:cubicBezTo>
                  <a:cubicBezTo>
                    <a:pt x="10359" y="7688"/>
                    <a:pt x="10234" y="7963"/>
                    <a:pt x="10098" y="8257"/>
                  </a:cubicBezTo>
                  <a:cubicBezTo>
                    <a:pt x="9921" y="8638"/>
                    <a:pt x="9741" y="9031"/>
                    <a:pt x="9706" y="9730"/>
                  </a:cubicBezTo>
                  <a:lnTo>
                    <a:pt x="6983" y="9730"/>
                  </a:lnTo>
                  <a:cubicBezTo>
                    <a:pt x="7021" y="9137"/>
                    <a:pt x="7170" y="8813"/>
                    <a:pt x="7331" y="8467"/>
                  </a:cubicBezTo>
                  <a:cubicBezTo>
                    <a:pt x="7416" y="8284"/>
                    <a:pt x="7500" y="8097"/>
                    <a:pt x="7573" y="7873"/>
                  </a:cubicBezTo>
                  <a:cubicBezTo>
                    <a:pt x="7982" y="7827"/>
                    <a:pt x="8303" y="7500"/>
                    <a:pt x="8352" y="7097"/>
                  </a:cubicBezTo>
                  <a:cubicBezTo>
                    <a:pt x="8502" y="7059"/>
                    <a:pt x="8641" y="7021"/>
                    <a:pt x="8780" y="6983"/>
                  </a:cubicBezTo>
                  <a:cubicBezTo>
                    <a:pt x="9131" y="6893"/>
                    <a:pt x="9466" y="6803"/>
                    <a:pt x="9880" y="6735"/>
                  </a:cubicBezTo>
                  <a:close/>
                  <a:moveTo>
                    <a:pt x="768" y="0"/>
                  </a:moveTo>
                  <a:cubicBezTo>
                    <a:pt x="346" y="0"/>
                    <a:pt x="0" y="346"/>
                    <a:pt x="0" y="768"/>
                  </a:cubicBezTo>
                  <a:lnTo>
                    <a:pt x="0" y="9472"/>
                  </a:lnTo>
                  <a:cubicBezTo>
                    <a:pt x="0" y="9894"/>
                    <a:pt x="346" y="10237"/>
                    <a:pt x="768" y="10237"/>
                  </a:cubicBezTo>
                  <a:lnTo>
                    <a:pt x="16664" y="10237"/>
                  </a:lnTo>
                  <a:cubicBezTo>
                    <a:pt x="17086" y="10237"/>
                    <a:pt x="17429" y="9894"/>
                    <a:pt x="17429" y="9472"/>
                  </a:cubicBezTo>
                  <a:lnTo>
                    <a:pt x="17429" y="6024"/>
                  </a:lnTo>
                  <a:cubicBezTo>
                    <a:pt x="17429" y="5885"/>
                    <a:pt x="17314" y="5768"/>
                    <a:pt x="17176" y="5768"/>
                  </a:cubicBezTo>
                  <a:cubicBezTo>
                    <a:pt x="17034" y="5768"/>
                    <a:pt x="16920" y="5885"/>
                    <a:pt x="16920" y="6024"/>
                  </a:cubicBezTo>
                  <a:lnTo>
                    <a:pt x="16920" y="6855"/>
                  </a:lnTo>
                  <a:cubicBezTo>
                    <a:pt x="15956" y="6838"/>
                    <a:pt x="15356" y="6729"/>
                    <a:pt x="14823" y="6596"/>
                  </a:cubicBezTo>
                  <a:cubicBezTo>
                    <a:pt x="14795" y="6182"/>
                    <a:pt x="14485" y="5847"/>
                    <a:pt x="14087" y="5779"/>
                  </a:cubicBezTo>
                  <a:cubicBezTo>
                    <a:pt x="14008" y="5477"/>
                    <a:pt x="13902" y="5240"/>
                    <a:pt x="13799" y="5014"/>
                  </a:cubicBezTo>
                  <a:cubicBezTo>
                    <a:pt x="13671" y="4736"/>
                    <a:pt x="13548" y="4475"/>
                    <a:pt x="13488" y="4080"/>
                  </a:cubicBezTo>
                  <a:cubicBezTo>
                    <a:pt x="13695" y="4006"/>
                    <a:pt x="13867" y="3856"/>
                    <a:pt x="13970" y="3666"/>
                  </a:cubicBezTo>
                  <a:cubicBezTo>
                    <a:pt x="14079" y="3693"/>
                    <a:pt x="14185" y="3720"/>
                    <a:pt x="14292" y="3748"/>
                  </a:cubicBezTo>
                  <a:cubicBezTo>
                    <a:pt x="14959" y="3925"/>
                    <a:pt x="15645" y="4107"/>
                    <a:pt x="16922" y="4129"/>
                  </a:cubicBezTo>
                  <a:lnTo>
                    <a:pt x="16922" y="4829"/>
                  </a:lnTo>
                  <a:cubicBezTo>
                    <a:pt x="16922" y="4968"/>
                    <a:pt x="17039" y="5085"/>
                    <a:pt x="17178" y="5085"/>
                  </a:cubicBezTo>
                  <a:cubicBezTo>
                    <a:pt x="17317" y="5085"/>
                    <a:pt x="17434" y="4968"/>
                    <a:pt x="17434" y="4829"/>
                  </a:cubicBezTo>
                  <a:lnTo>
                    <a:pt x="17434" y="768"/>
                  </a:lnTo>
                  <a:cubicBezTo>
                    <a:pt x="17432" y="346"/>
                    <a:pt x="17086" y="0"/>
                    <a:pt x="16664" y="0"/>
                  </a:cubicBezTo>
                  <a:lnTo>
                    <a:pt x="3456" y="0"/>
                  </a:lnTo>
                  <a:cubicBezTo>
                    <a:pt x="3317" y="0"/>
                    <a:pt x="3203" y="118"/>
                    <a:pt x="3203" y="256"/>
                  </a:cubicBezTo>
                  <a:cubicBezTo>
                    <a:pt x="3203" y="398"/>
                    <a:pt x="3317" y="512"/>
                    <a:pt x="3456" y="512"/>
                  </a:cubicBezTo>
                  <a:lnTo>
                    <a:pt x="3979" y="512"/>
                  </a:lnTo>
                  <a:cubicBezTo>
                    <a:pt x="3943" y="1101"/>
                    <a:pt x="3794" y="1427"/>
                    <a:pt x="3633" y="1773"/>
                  </a:cubicBezTo>
                  <a:cubicBezTo>
                    <a:pt x="3505" y="2048"/>
                    <a:pt x="3374" y="2334"/>
                    <a:pt x="3301" y="2745"/>
                  </a:cubicBezTo>
                  <a:cubicBezTo>
                    <a:pt x="3061" y="2800"/>
                    <a:pt x="2857" y="2950"/>
                    <a:pt x="2734" y="3151"/>
                  </a:cubicBezTo>
                  <a:cubicBezTo>
                    <a:pt x="2171" y="3010"/>
                    <a:pt x="1536" y="2892"/>
                    <a:pt x="512" y="2873"/>
                  </a:cubicBezTo>
                  <a:lnTo>
                    <a:pt x="512" y="768"/>
                  </a:lnTo>
                  <a:cubicBezTo>
                    <a:pt x="512" y="627"/>
                    <a:pt x="627" y="512"/>
                    <a:pt x="768" y="512"/>
                  </a:cubicBezTo>
                  <a:lnTo>
                    <a:pt x="2266" y="512"/>
                  </a:lnTo>
                  <a:cubicBezTo>
                    <a:pt x="2405" y="512"/>
                    <a:pt x="2519" y="398"/>
                    <a:pt x="2519" y="256"/>
                  </a:cubicBezTo>
                  <a:cubicBezTo>
                    <a:pt x="2519" y="118"/>
                    <a:pt x="2405" y="0"/>
                    <a:pt x="2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6A00180-22E2-AAC3-65E6-D602F9120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37" y="879225"/>
            <a:ext cx="8342026" cy="3861085"/>
          </a:xfrm>
          <a:prstGeom prst="rect">
            <a:avLst/>
          </a:prstGeom>
        </p:spPr>
      </p:pic>
      <p:sp>
        <p:nvSpPr>
          <p:cNvPr id="5" name="Google Shape;244;p17">
            <a:extLst>
              <a:ext uri="{FF2B5EF4-FFF2-40B4-BE49-F238E27FC236}">
                <a16:creationId xmlns:a16="http://schemas.microsoft.com/office/drawing/2014/main" id="{FDF9CAC5-C2A8-4A23-4E33-2C10B59F8CCF}"/>
              </a:ext>
            </a:extLst>
          </p:cNvPr>
          <p:cNvSpPr/>
          <p:nvPr/>
        </p:nvSpPr>
        <p:spPr>
          <a:xfrm>
            <a:off x="5541588" y="630093"/>
            <a:ext cx="296700" cy="296700"/>
          </a:xfrm>
          <a:prstGeom prst="ellipse">
            <a:avLst/>
          </a:prstGeom>
          <a:solidFill>
            <a:schemeClr val="accent4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85D10-8013-FA67-CB3F-1F63ED53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LOGIN PAGE</a:t>
            </a:r>
          </a:p>
        </p:txBody>
      </p:sp>
      <p:sp>
        <p:nvSpPr>
          <p:cNvPr id="6" name="Google Shape;245;p17">
            <a:extLst>
              <a:ext uri="{FF2B5EF4-FFF2-40B4-BE49-F238E27FC236}">
                <a16:creationId xmlns:a16="http://schemas.microsoft.com/office/drawing/2014/main" id="{323D6869-6D41-81C6-14D6-44FA2FD65E6E}"/>
              </a:ext>
            </a:extLst>
          </p:cNvPr>
          <p:cNvSpPr/>
          <p:nvPr/>
        </p:nvSpPr>
        <p:spPr>
          <a:xfrm>
            <a:off x="167394" y="826011"/>
            <a:ext cx="296700" cy="296700"/>
          </a:xfrm>
          <a:prstGeom prst="ellipse">
            <a:avLst/>
          </a:prstGeom>
          <a:solidFill>
            <a:schemeClr val="accent3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7" name="Google Shape;246;p17">
            <a:extLst>
              <a:ext uri="{FF2B5EF4-FFF2-40B4-BE49-F238E27FC236}">
                <a16:creationId xmlns:a16="http://schemas.microsoft.com/office/drawing/2014/main" id="{A380FEA2-A093-374C-FC7A-8D1E86FDBE1A}"/>
              </a:ext>
            </a:extLst>
          </p:cNvPr>
          <p:cNvSpPr/>
          <p:nvPr/>
        </p:nvSpPr>
        <p:spPr>
          <a:xfrm>
            <a:off x="3349972" y="177790"/>
            <a:ext cx="296700" cy="296700"/>
          </a:xfrm>
          <a:prstGeom prst="ellipse">
            <a:avLst/>
          </a:prstGeom>
          <a:solidFill>
            <a:schemeClr val="accent2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8" name="Google Shape;247;p17">
            <a:extLst>
              <a:ext uri="{FF2B5EF4-FFF2-40B4-BE49-F238E27FC236}">
                <a16:creationId xmlns:a16="http://schemas.microsoft.com/office/drawing/2014/main" id="{AC4AAE96-4698-1696-7132-7D1D10AD354C}"/>
              </a:ext>
            </a:extLst>
          </p:cNvPr>
          <p:cNvSpPr/>
          <p:nvPr/>
        </p:nvSpPr>
        <p:spPr>
          <a:xfrm>
            <a:off x="8709471" y="4296673"/>
            <a:ext cx="296700" cy="296700"/>
          </a:xfrm>
          <a:prstGeom prst="ellipse">
            <a:avLst/>
          </a:prstGeom>
          <a:solidFill>
            <a:schemeClr val="dk2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9" name="Google Shape;245;p17">
            <a:extLst>
              <a:ext uri="{FF2B5EF4-FFF2-40B4-BE49-F238E27FC236}">
                <a16:creationId xmlns:a16="http://schemas.microsoft.com/office/drawing/2014/main" id="{BA02A7D8-A2AC-4359-0447-67C5ED02D0C1}"/>
              </a:ext>
            </a:extLst>
          </p:cNvPr>
          <p:cNvSpPr/>
          <p:nvPr/>
        </p:nvSpPr>
        <p:spPr>
          <a:xfrm>
            <a:off x="1286660" y="4435575"/>
            <a:ext cx="296700" cy="296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grpSp>
        <p:nvGrpSpPr>
          <p:cNvPr id="79" name="Google Shape;530;p21">
            <a:extLst>
              <a:ext uri="{FF2B5EF4-FFF2-40B4-BE49-F238E27FC236}">
                <a16:creationId xmlns:a16="http://schemas.microsoft.com/office/drawing/2014/main" id="{384A7BB4-A15A-B1E2-F537-3D6259C763D1}"/>
              </a:ext>
            </a:extLst>
          </p:cNvPr>
          <p:cNvGrpSpPr/>
          <p:nvPr/>
        </p:nvGrpSpPr>
        <p:grpSpPr>
          <a:xfrm flipH="1">
            <a:off x="6921750" y="2458720"/>
            <a:ext cx="2422667" cy="2684780"/>
            <a:chOff x="3294733" y="1284310"/>
            <a:chExt cx="2554530" cy="3127865"/>
          </a:xfrm>
        </p:grpSpPr>
        <p:grpSp>
          <p:nvGrpSpPr>
            <p:cNvPr id="80" name="Google Shape;531;p21">
              <a:extLst>
                <a:ext uri="{FF2B5EF4-FFF2-40B4-BE49-F238E27FC236}">
                  <a16:creationId xmlns:a16="http://schemas.microsoft.com/office/drawing/2014/main" id="{5D2CB18B-77A1-53F7-66D7-BF3A808B0615}"/>
                </a:ext>
              </a:extLst>
            </p:cNvPr>
            <p:cNvGrpSpPr/>
            <p:nvPr/>
          </p:nvGrpSpPr>
          <p:grpSpPr>
            <a:xfrm>
              <a:off x="5457957" y="1640328"/>
              <a:ext cx="391306" cy="824425"/>
              <a:chOff x="5274063" y="1506550"/>
              <a:chExt cx="504650" cy="1063225"/>
            </a:xfrm>
          </p:grpSpPr>
          <p:sp>
            <p:nvSpPr>
              <p:cNvPr id="165" name="Google Shape;532;p21">
                <a:extLst>
                  <a:ext uri="{FF2B5EF4-FFF2-40B4-BE49-F238E27FC236}">
                    <a16:creationId xmlns:a16="http://schemas.microsoft.com/office/drawing/2014/main" id="{6D629688-DA40-F200-2BA1-0B9016E96F4C}"/>
                  </a:ext>
                </a:extLst>
              </p:cNvPr>
              <p:cNvSpPr/>
              <p:nvPr/>
            </p:nvSpPr>
            <p:spPr>
              <a:xfrm>
                <a:off x="5274063" y="1892075"/>
                <a:ext cx="415425" cy="677700"/>
              </a:xfrm>
              <a:custGeom>
                <a:avLst/>
                <a:gdLst/>
                <a:ahLst/>
                <a:cxnLst/>
                <a:rect l="l" t="t" r="r" b="b"/>
                <a:pathLst>
                  <a:path w="16617" h="27108" extrusionOk="0">
                    <a:moveTo>
                      <a:pt x="14730" y="0"/>
                    </a:moveTo>
                    <a:cubicBezTo>
                      <a:pt x="13642" y="0"/>
                      <a:pt x="12482" y="749"/>
                      <a:pt x="12446" y="2158"/>
                    </a:cubicBezTo>
                    <a:cubicBezTo>
                      <a:pt x="12346" y="9363"/>
                      <a:pt x="11579" y="21472"/>
                      <a:pt x="2506" y="22906"/>
                    </a:cubicBezTo>
                    <a:cubicBezTo>
                      <a:pt x="1" y="23319"/>
                      <a:pt x="88" y="27108"/>
                      <a:pt x="2396" y="27108"/>
                    </a:cubicBezTo>
                    <a:cubicBezTo>
                      <a:pt x="2516" y="27108"/>
                      <a:pt x="2641" y="27097"/>
                      <a:pt x="2773" y="27076"/>
                    </a:cubicBezTo>
                    <a:cubicBezTo>
                      <a:pt x="14715" y="25241"/>
                      <a:pt x="16449" y="11732"/>
                      <a:pt x="16616" y="1858"/>
                    </a:cubicBezTo>
                    <a:cubicBezTo>
                      <a:pt x="16616" y="599"/>
                      <a:pt x="15702" y="0"/>
                      <a:pt x="147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533;p21">
                <a:extLst>
                  <a:ext uri="{FF2B5EF4-FFF2-40B4-BE49-F238E27FC236}">
                    <a16:creationId xmlns:a16="http://schemas.microsoft.com/office/drawing/2014/main" id="{2D96D641-4BFE-1163-A68D-1227291874C1}"/>
                  </a:ext>
                </a:extLst>
              </p:cNvPr>
              <p:cNvSpPr/>
              <p:nvPr/>
            </p:nvSpPr>
            <p:spPr>
              <a:xfrm>
                <a:off x="5387188" y="1506550"/>
                <a:ext cx="391525" cy="450575"/>
              </a:xfrm>
              <a:custGeom>
                <a:avLst/>
                <a:gdLst/>
                <a:ahLst/>
                <a:cxnLst/>
                <a:rect l="l" t="t" r="r" b="b"/>
                <a:pathLst>
                  <a:path w="15661" h="18023" extrusionOk="0">
                    <a:moveTo>
                      <a:pt x="11357" y="0"/>
                    </a:moveTo>
                    <a:cubicBezTo>
                      <a:pt x="11357" y="0"/>
                      <a:pt x="9856" y="100"/>
                      <a:pt x="9523" y="1501"/>
                    </a:cubicBezTo>
                    <a:cubicBezTo>
                      <a:pt x="9523" y="1501"/>
                      <a:pt x="8536" y="175"/>
                      <a:pt x="7474" y="175"/>
                    </a:cubicBezTo>
                    <a:cubicBezTo>
                      <a:pt x="6974" y="175"/>
                      <a:pt x="6458" y="469"/>
                      <a:pt x="6020" y="1334"/>
                    </a:cubicBezTo>
                    <a:cubicBezTo>
                      <a:pt x="4709" y="3988"/>
                      <a:pt x="6739" y="5815"/>
                      <a:pt x="6909" y="5961"/>
                    </a:cubicBezTo>
                    <a:lnTo>
                      <a:pt x="6909" y="5961"/>
                    </a:lnTo>
                    <a:cubicBezTo>
                      <a:pt x="6638" y="5738"/>
                      <a:pt x="6082" y="5770"/>
                      <a:pt x="5753" y="5737"/>
                    </a:cubicBezTo>
                    <a:cubicBezTo>
                      <a:pt x="5526" y="5711"/>
                      <a:pt x="5298" y="5699"/>
                      <a:pt x="5067" y="5699"/>
                    </a:cubicBezTo>
                    <a:cubicBezTo>
                      <a:pt x="4415" y="5699"/>
                      <a:pt x="3750" y="5798"/>
                      <a:pt x="3085" y="5971"/>
                    </a:cubicBezTo>
                    <a:cubicBezTo>
                      <a:pt x="1850" y="6338"/>
                      <a:pt x="449" y="7505"/>
                      <a:pt x="750" y="8973"/>
                    </a:cubicBezTo>
                    <a:cubicBezTo>
                      <a:pt x="730" y="8963"/>
                      <a:pt x="719" y="8959"/>
                      <a:pt x="713" y="8959"/>
                    </a:cubicBezTo>
                    <a:cubicBezTo>
                      <a:pt x="700" y="8959"/>
                      <a:pt x="716" y="8983"/>
                      <a:pt x="716" y="9006"/>
                    </a:cubicBezTo>
                    <a:cubicBezTo>
                      <a:pt x="937" y="9771"/>
                      <a:pt x="1692" y="10207"/>
                      <a:pt x="2439" y="10207"/>
                    </a:cubicBezTo>
                    <a:cubicBezTo>
                      <a:pt x="2931" y="10207"/>
                      <a:pt x="3420" y="10018"/>
                      <a:pt x="3752" y="9607"/>
                    </a:cubicBezTo>
                    <a:cubicBezTo>
                      <a:pt x="4168" y="9069"/>
                      <a:pt x="4996" y="8208"/>
                      <a:pt x="6027" y="8208"/>
                    </a:cubicBezTo>
                    <a:cubicBezTo>
                      <a:pt x="6401" y="8208"/>
                      <a:pt x="6803" y="8322"/>
                      <a:pt x="7221" y="8606"/>
                    </a:cubicBezTo>
                    <a:cubicBezTo>
                      <a:pt x="9273" y="9942"/>
                      <a:pt x="6967" y="12614"/>
                      <a:pt x="5025" y="12614"/>
                    </a:cubicBezTo>
                    <a:cubicBezTo>
                      <a:pt x="4978" y="12614"/>
                      <a:pt x="4932" y="12612"/>
                      <a:pt x="4886" y="12609"/>
                    </a:cubicBezTo>
                    <a:cubicBezTo>
                      <a:pt x="4886" y="12609"/>
                      <a:pt x="4826" y="12616"/>
                      <a:pt x="4725" y="12616"/>
                    </a:cubicBezTo>
                    <a:cubicBezTo>
                      <a:pt x="4287" y="12616"/>
                      <a:pt x="3072" y="12484"/>
                      <a:pt x="2584" y="11075"/>
                    </a:cubicBezTo>
                    <a:cubicBezTo>
                      <a:pt x="2484" y="10641"/>
                      <a:pt x="2151" y="10307"/>
                      <a:pt x="1750" y="10141"/>
                    </a:cubicBezTo>
                    <a:cubicBezTo>
                      <a:pt x="1609" y="10065"/>
                      <a:pt x="1462" y="10030"/>
                      <a:pt x="1321" y="10030"/>
                    </a:cubicBezTo>
                    <a:cubicBezTo>
                      <a:pt x="961" y="10030"/>
                      <a:pt x="636" y="10258"/>
                      <a:pt x="516" y="10641"/>
                    </a:cubicBezTo>
                    <a:cubicBezTo>
                      <a:pt x="1" y="12159"/>
                      <a:pt x="1329" y="15471"/>
                      <a:pt x="5049" y="15471"/>
                    </a:cubicBezTo>
                    <a:cubicBezTo>
                      <a:pt x="5663" y="15471"/>
                      <a:pt x="6341" y="15381"/>
                      <a:pt x="7087" y="15178"/>
                    </a:cubicBezTo>
                    <a:lnTo>
                      <a:pt x="7087" y="15178"/>
                    </a:lnTo>
                    <a:cubicBezTo>
                      <a:pt x="7087" y="15178"/>
                      <a:pt x="6053" y="15645"/>
                      <a:pt x="6020" y="16612"/>
                    </a:cubicBezTo>
                    <a:cubicBezTo>
                      <a:pt x="5989" y="17390"/>
                      <a:pt x="6626" y="18023"/>
                      <a:pt x="7388" y="18023"/>
                    </a:cubicBezTo>
                    <a:cubicBezTo>
                      <a:pt x="7443" y="18023"/>
                      <a:pt x="7499" y="18020"/>
                      <a:pt x="7554" y="18013"/>
                    </a:cubicBezTo>
                    <a:lnTo>
                      <a:pt x="13058" y="17646"/>
                    </a:lnTo>
                    <a:cubicBezTo>
                      <a:pt x="14193" y="17546"/>
                      <a:pt x="15026" y="16445"/>
                      <a:pt x="14660" y="15378"/>
                    </a:cubicBezTo>
                    <a:cubicBezTo>
                      <a:pt x="14526" y="15011"/>
                      <a:pt x="14226" y="14677"/>
                      <a:pt x="13692" y="14510"/>
                    </a:cubicBezTo>
                    <a:cubicBezTo>
                      <a:pt x="13692" y="14510"/>
                      <a:pt x="15660" y="0"/>
                      <a:pt x="113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534;p21">
                <a:extLst>
                  <a:ext uri="{FF2B5EF4-FFF2-40B4-BE49-F238E27FC236}">
                    <a16:creationId xmlns:a16="http://schemas.microsoft.com/office/drawing/2014/main" id="{FFBCE181-1005-062D-9A89-31D2F76A4C22}"/>
                  </a:ext>
                </a:extLst>
              </p:cNvPr>
              <p:cNvSpPr/>
              <p:nvPr/>
            </p:nvSpPr>
            <p:spPr>
              <a:xfrm>
                <a:off x="5622738" y="1541575"/>
                <a:ext cx="20050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3870" fill="none" extrusionOk="0">
                    <a:moveTo>
                      <a:pt x="0" y="0"/>
                    </a:moveTo>
                    <a:lnTo>
                      <a:pt x="801" y="3869"/>
                    </a:lnTo>
                  </a:path>
                </a:pathLst>
              </a:custGeom>
              <a:noFill/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535;p21">
                <a:extLst>
                  <a:ext uri="{FF2B5EF4-FFF2-40B4-BE49-F238E27FC236}">
                    <a16:creationId xmlns:a16="http://schemas.microsoft.com/office/drawing/2014/main" id="{9FF36DCB-2A66-8938-CCBD-36C50397EC74}"/>
                  </a:ext>
                </a:extLst>
              </p:cNvPr>
              <p:cNvSpPr/>
              <p:nvPr/>
            </p:nvSpPr>
            <p:spPr>
              <a:xfrm>
                <a:off x="5563538" y="1880975"/>
                <a:ext cx="584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168" fill="none" extrusionOk="0">
                    <a:moveTo>
                      <a:pt x="0" y="167"/>
                    </a:moveTo>
                    <a:lnTo>
                      <a:pt x="2335" y="0"/>
                    </a:lnTo>
                  </a:path>
                </a:pathLst>
              </a:custGeom>
              <a:noFill/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536;p21">
                <a:extLst>
                  <a:ext uri="{FF2B5EF4-FFF2-40B4-BE49-F238E27FC236}">
                    <a16:creationId xmlns:a16="http://schemas.microsoft.com/office/drawing/2014/main" id="{B03B4CB3-122A-281B-D40D-FF1C4CE49000}"/>
                  </a:ext>
                </a:extLst>
              </p:cNvPr>
              <p:cNvSpPr/>
              <p:nvPr/>
            </p:nvSpPr>
            <p:spPr>
              <a:xfrm>
                <a:off x="5684438" y="1867625"/>
                <a:ext cx="442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201" fill="none" extrusionOk="0">
                    <a:moveTo>
                      <a:pt x="1" y="201"/>
                    </a:moveTo>
                    <a:lnTo>
                      <a:pt x="1769" y="1"/>
                    </a:lnTo>
                  </a:path>
                </a:pathLst>
              </a:custGeom>
              <a:noFill/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537;p21">
              <a:extLst>
                <a:ext uri="{FF2B5EF4-FFF2-40B4-BE49-F238E27FC236}">
                  <a16:creationId xmlns:a16="http://schemas.microsoft.com/office/drawing/2014/main" id="{28B9B2B5-02A9-2D52-F5BE-8DB6F0E09356}"/>
                </a:ext>
              </a:extLst>
            </p:cNvPr>
            <p:cNvGrpSpPr/>
            <p:nvPr/>
          </p:nvGrpSpPr>
          <p:grpSpPr>
            <a:xfrm>
              <a:off x="3867704" y="3727652"/>
              <a:ext cx="1480142" cy="684523"/>
              <a:chOff x="3635488" y="3195800"/>
              <a:chExt cx="1908875" cy="882800"/>
            </a:xfrm>
          </p:grpSpPr>
          <p:sp>
            <p:nvSpPr>
              <p:cNvPr id="144" name="Google Shape;538;p21">
                <a:extLst>
                  <a:ext uri="{FF2B5EF4-FFF2-40B4-BE49-F238E27FC236}">
                    <a16:creationId xmlns:a16="http://schemas.microsoft.com/office/drawing/2014/main" id="{692C8923-FFAA-1AD1-7319-01A44D2F9F3A}"/>
                  </a:ext>
                </a:extLst>
              </p:cNvPr>
              <p:cNvSpPr/>
              <p:nvPr/>
            </p:nvSpPr>
            <p:spPr>
              <a:xfrm>
                <a:off x="3635488" y="3485950"/>
                <a:ext cx="464750" cy="441800"/>
              </a:xfrm>
              <a:custGeom>
                <a:avLst/>
                <a:gdLst/>
                <a:ahLst/>
                <a:cxnLst/>
                <a:rect l="l" t="t" r="r" b="b"/>
                <a:pathLst>
                  <a:path w="18590" h="17672" extrusionOk="0">
                    <a:moveTo>
                      <a:pt x="11020" y="0"/>
                    </a:moveTo>
                    <a:cubicBezTo>
                      <a:pt x="8920" y="0"/>
                      <a:pt x="7574" y="2917"/>
                      <a:pt x="5938" y="5518"/>
                    </a:cubicBezTo>
                    <a:cubicBezTo>
                      <a:pt x="3403" y="9654"/>
                      <a:pt x="0" y="16826"/>
                      <a:pt x="6272" y="17627"/>
                    </a:cubicBezTo>
                    <a:cubicBezTo>
                      <a:pt x="6522" y="17657"/>
                      <a:pt x="6761" y="17672"/>
                      <a:pt x="6989" y="17672"/>
                    </a:cubicBezTo>
                    <a:cubicBezTo>
                      <a:pt x="12508" y="17672"/>
                      <a:pt x="11709" y="9121"/>
                      <a:pt x="11709" y="9121"/>
                    </a:cubicBezTo>
                    <a:lnTo>
                      <a:pt x="12743" y="8553"/>
                    </a:lnTo>
                    <a:cubicBezTo>
                      <a:pt x="12743" y="8553"/>
                      <a:pt x="12784" y="10666"/>
                      <a:pt x="13728" y="10666"/>
                    </a:cubicBezTo>
                    <a:cubicBezTo>
                      <a:pt x="14261" y="10666"/>
                      <a:pt x="15082" y="9993"/>
                      <a:pt x="16345" y="7886"/>
                    </a:cubicBezTo>
                    <a:cubicBezTo>
                      <a:pt x="18589" y="4177"/>
                      <a:pt x="17470" y="3595"/>
                      <a:pt x="16547" y="3595"/>
                    </a:cubicBezTo>
                    <a:cubicBezTo>
                      <a:pt x="16125" y="3595"/>
                      <a:pt x="15745" y="3717"/>
                      <a:pt x="15745" y="3717"/>
                    </a:cubicBezTo>
                    <a:cubicBezTo>
                      <a:pt x="13764" y="1017"/>
                      <a:pt x="12260" y="0"/>
                      <a:pt x="11020" y="0"/>
                    </a:cubicBezTo>
                    <a:close/>
                  </a:path>
                </a:pathLst>
              </a:custGeom>
              <a:solidFill>
                <a:srgbClr val="FF5724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539;p21">
                <a:extLst>
                  <a:ext uri="{FF2B5EF4-FFF2-40B4-BE49-F238E27FC236}">
                    <a16:creationId xmlns:a16="http://schemas.microsoft.com/office/drawing/2014/main" id="{FD671851-A6E2-4963-8679-CC9008999BCC}"/>
                  </a:ext>
                </a:extLst>
              </p:cNvPr>
              <p:cNvSpPr/>
              <p:nvPr/>
            </p:nvSpPr>
            <p:spPr>
              <a:xfrm>
                <a:off x="3983238" y="3578850"/>
                <a:ext cx="45875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2136" extrusionOk="0">
                    <a:moveTo>
                      <a:pt x="1835" y="1"/>
                    </a:moveTo>
                    <a:lnTo>
                      <a:pt x="1835" y="1"/>
                    </a:lnTo>
                    <a:cubicBezTo>
                      <a:pt x="1835" y="1"/>
                      <a:pt x="801" y="601"/>
                      <a:pt x="0" y="2136"/>
                    </a:cubicBezTo>
                    <a:lnTo>
                      <a:pt x="1835" y="1"/>
                    </a:lnTo>
                    <a:close/>
                  </a:path>
                </a:pathLst>
              </a:custGeom>
              <a:solidFill>
                <a:srgbClr val="8C04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540;p21">
                <a:extLst>
                  <a:ext uri="{FF2B5EF4-FFF2-40B4-BE49-F238E27FC236}">
                    <a16:creationId xmlns:a16="http://schemas.microsoft.com/office/drawing/2014/main" id="{B6B74365-38E1-06E2-CDA5-EBB72FCAE914}"/>
                  </a:ext>
                </a:extLst>
              </p:cNvPr>
              <p:cNvSpPr/>
              <p:nvPr/>
            </p:nvSpPr>
            <p:spPr>
              <a:xfrm>
                <a:off x="3983238" y="3578850"/>
                <a:ext cx="45875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2136" fill="none" extrusionOk="0">
                    <a:moveTo>
                      <a:pt x="1835" y="1"/>
                    </a:moveTo>
                    <a:cubicBezTo>
                      <a:pt x="1835" y="1"/>
                      <a:pt x="801" y="601"/>
                      <a:pt x="0" y="2136"/>
                    </a:cubicBezTo>
                  </a:path>
                </a:pathLst>
              </a:custGeom>
              <a:noFill/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541;p21">
                <a:extLst>
                  <a:ext uri="{FF2B5EF4-FFF2-40B4-BE49-F238E27FC236}">
                    <a16:creationId xmlns:a16="http://schemas.microsoft.com/office/drawing/2014/main" id="{A5D228CB-55CA-B0BB-D7DA-2C7BB948FA4D}"/>
                  </a:ext>
                </a:extLst>
              </p:cNvPr>
              <p:cNvSpPr/>
              <p:nvPr/>
            </p:nvSpPr>
            <p:spPr>
              <a:xfrm>
                <a:off x="3954038" y="3672250"/>
                <a:ext cx="8375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02" extrusionOk="0">
                    <a:moveTo>
                      <a:pt x="334" y="1"/>
                    </a:moveTo>
                    <a:cubicBezTo>
                      <a:pt x="334" y="1"/>
                      <a:pt x="101" y="268"/>
                      <a:pt x="1" y="1101"/>
                    </a:cubicBez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8C04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542;p21">
                <a:extLst>
                  <a:ext uri="{FF2B5EF4-FFF2-40B4-BE49-F238E27FC236}">
                    <a16:creationId xmlns:a16="http://schemas.microsoft.com/office/drawing/2014/main" id="{FAA5FFE0-D9F0-278C-D84B-5E811551A56F}"/>
                  </a:ext>
                </a:extLst>
              </p:cNvPr>
              <p:cNvSpPr/>
              <p:nvPr/>
            </p:nvSpPr>
            <p:spPr>
              <a:xfrm>
                <a:off x="3954038" y="3672250"/>
                <a:ext cx="8375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02" fill="none" extrusionOk="0">
                    <a:moveTo>
                      <a:pt x="334" y="1"/>
                    </a:moveTo>
                    <a:cubicBezTo>
                      <a:pt x="334" y="1"/>
                      <a:pt x="101" y="268"/>
                      <a:pt x="1" y="1101"/>
                    </a:cubicBezTo>
                  </a:path>
                </a:pathLst>
              </a:custGeom>
              <a:noFill/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543;p21">
                <a:extLst>
                  <a:ext uri="{FF2B5EF4-FFF2-40B4-BE49-F238E27FC236}">
                    <a16:creationId xmlns:a16="http://schemas.microsoft.com/office/drawing/2014/main" id="{55390BB5-D489-F09C-3B0F-42BA2FEDDF9F}"/>
                  </a:ext>
                </a:extLst>
              </p:cNvPr>
              <p:cNvSpPr/>
              <p:nvPr/>
            </p:nvSpPr>
            <p:spPr>
              <a:xfrm>
                <a:off x="3915688" y="3639725"/>
                <a:ext cx="13375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2937" extrusionOk="0">
                    <a:moveTo>
                      <a:pt x="534" y="2936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8C04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544;p21">
                <a:extLst>
                  <a:ext uri="{FF2B5EF4-FFF2-40B4-BE49-F238E27FC236}">
                    <a16:creationId xmlns:a16="http://schemas.microsoft.com/office/drawing/2014/main" id="{B9926F08-3D08-81CD-9959-6D249FC63FB7}"/>
                  </a:ext>
                </a:extLst>
              </p:cNvPr>
              <p:cNvSpPr/>
              <p:nvPr/>
            </p:nvSpPr>
            <p:spPr>
              <a:xfrm>
                <a:off x="3909838" y="3638900"/>
                <a:ext cx="18375" cy="7507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003" extrusionOk="0">
                    <a:moveTo>
                      <a:pt x="201" y="0"/>
                    </a:moveTo>
                    <a:cubicBezTo>
                      <a:pt x="101" y="267"/>
                      <a:pt x="68" y="534"/>
                      <a:pt x="68" y="768"/>
                    </a:cubicBezTo>
                    <a:cubicBezTo>
                      <a:pt x="1" y="1034"/>
                      <a:pt x="68" y="1268"/>
                      <a:pt x="101" y="1535"/>
                    </a:cubicBezTo>
                    <a:cubicBezTo>
                      <a:pt x="134" y="1768"/>
                      <a:pt x="234" y="2035"/>
                      <a:pt x="301" y="2269"/>
                    </a:cubicBezTo>
                    <a:cubicBezTo>
                      <a:pt x="435" y="2536"/>
                      <a:pt x="535" y="2769"/>
                      <a:pt x="735" y="3003"/>
                    </a:cubicBezTo>
                    <a:lnTo>
                      <a:pt x="535" y="1501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545;p21">
                <a:extLst>
                  <a:ext uri="{FF2B5EF4-FFF2-40B4-BE49-F238E27FC236}">
                    <a16:creationId xmlns:a16="http://schemas.microsoft.com/office/drawing/2014/main" id="{B1943356-897E-9BDD-25AF-00CC31DA76A0}"/>
                  </a:ext>
                </a:extLst>
              </p:cNvPr>
              <p:cNvSpPr/>
              <p:nvPr/>
            </p:nvSpPr>
            <p:spPr>
              <a:xfrm>
                <a:off x="3878988" y="3676425"/>
                <a:ext cx="5007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469" extrusionOk="0">
                    <a:moveTo>
                      <a:pt x="2002" y="1468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8C04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546;p21">
                <a:extLst>
                  <a:ext uri="{FF2B5EF4-FFF2-40B4-BE49-F238E27FC236}">
                    <a16:creationId xmlns:a16="http://schemas.microsoft.com/office/drawing/2014/main" id="{23713DAE-00DD-3616-35B9-70C0B28A1602}"/>
                  </a:ext>
                </a:extLst>
              </p:cNvPr>
              <p:cNvSpPr/>
              <p:nvPr/>
            </p:nvSpPr>
            <p:spPr>
              <a:xfrm>
                <a:off x="3878163" y="3674750"/>
                <a:ext cx="50050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1602" extrusionOk="0">
                    <a:moveTo>
                      <a:pt x="34" y="1"/>
                    </a:moveTo>
                    <a:lnTo>
                      <a:pt x="0" y="67"/>
                    </a:lnTo>
                    <a:cubicBezTo>
                      <a:pt x="67" y="268"/>
                      <a:pt x="200" y="468"/>
                      <a:pt x="334" y="635"/>
                    </a:cubicBezTo>
                    <a:cubicBezTo>
                      <a:pt x="467" y="835"/>
                      <a:pt x="634" y="968"/>
                      <a:pt x="801" y="1102"/>
                    </a:cubicBezTo>
                    <a:cubicBezTo>
                      <a:pt x="968" y="1235"/>
                      <a:pt x="1134" y="1335"/>
                      <a:pt x="1335" y="1435"/>
                    </a:cubicBezTo>
                    <a:cubicBezTo>
                      <a:pt x="1535" y="1502"/>
                      <a:pt x="1735" y="1602"/>
                      <a:pt x="2002" y="1602"/>
                    </a:cubicBezTo>
                    <a:lnTo>
                      <a:pt x="1034" y="768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547;p21">
                <a:extLst>
                  <a:ext uri="{FF2B5EF4-FFF2-40B4-BE49-F238E27FC236}">
                    <a16:creationId xmlns:a16="http://schemas.microsoft.com/office/drawing/2014/main" id="{FF1997B8-D075-1C8A-7BFE-17C800E4D206}"/>
                  </a:ext>
                </a:extLst>
              </p:cNvPr>
              <p:cNvSpPr/>
              <p:nvPr/>
            </p:nvSpPr>
            <p:spPr>
              <a:xfrm>
                <a:off x="3738888" y="3862400"/>
                <a:ext cx="135125" cy="4222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689" extrusionOk="0">
                    <a:moveTo>
                      <a:pt x="67" y="0"/>
                    </a:moveTo>
                    <a:lnTo>
                      <a:pt x="1" y="67"/>
                    </a:lnTo>
                    <a:cubicBezTo>
                      <a:pt x="134" y="267"/>
                      <a:pt x="301" y="467"/>
                      <a:pt x="468" y="667"/>
                    </a:cubicBezTo>
                    <a:cubicBezTo>
                      <a:pt x="668" y="834"/>
                      <a:pt x="835" y="1068"/>
                      <a:pt x="1101" y="1168"/>
                    </a:cubicBezTo>
                    <a:cubicBezTo>
                      <a:pt x="1502" y="1468"/>
                      <a:pt x="2069" y="1635"/>
                      <a:pt x="2603" y="1668"/>
                    </a:cubicBezTo>
                    <a:cubicBezTo>
                      <a:pt x="2711" y="1682"/>
                      <a:pt x="2823" y="1688"/>
                      <a:pt x="2936" y="1688"/>
                    </a:cubicBezTo>
                    <a:cubicBezTo>
                      <a:pt x="3374" y="1688"/>
                      <a:pt x="3825" y="1587"/>
                      <a:pt x="4170" y="1401"/>
                    </a:cubicBezTo>
                    <a:cubicBezTo>
                      <a:pt x="4671" y="1134"/>
                      <a:pt x="5104" y="801"/>
                      <a:pt x="5405" y="400"/>
                    </a:cubicBezTo>
                    <a:lnTo>
                      <a:pt x="5405" y="400"/>
                    </a:lnTo>
                    <a:cubicBezTo>
                      <a:pt x="4971" y="667"/>
                      <a:pt x="4571" y="934"/>
                      <a:pt x="4104" y="1001"/>
                    </a:cubicBezTo>
                    <a:cubicBezTo>
                      <a:pt x="3668" y="1146"/>
                      <a:pt x="3257" y="1241"/>
                      <a:pt x="2828" y="1241"/>
                    </a:cubicBezTo>
                    <a:cubicBezTo>
                      <a:pt x="2765" y="1241"/>
                      <a:pt x="2701" y="1239"/>
                      <a:pt x="2636" y="1234"/>
                    </a:cubicBezTo>
                    <a:cubicBezTo>
                      <a:pt x="2169" y="1168"/>
                      <a:pt x="1669" y="1101"/>
                      <a:pt x="1268" y="834"/>
                    </a:cubicBezTo>
                    <a:cubicBezTo>
                      <a:pt x="1068" y="767"/>
                      <a:pt x="835" y="601"/>
                      <a:pt x="634" y="467"/>
                    </a:cubicBezTo>
                    <a:cubicBezTo>
                      <a:pt x="434" y="334"/>
                      <a:pt x="268" y="167"/>
                      <a:pt x="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548;p21">
                <a:extLst>
                  <a:ext uri="{FF2B5EF4-FFF2-40B4-BE49-F238E27FC236}">
                    <a16:creationId xmlns:a16="http://schemas.microsoft.com/office/drawing/2014/main" id="{6796CE41-5E31-9FF7-4869-16C6B4471731}"/>
                  </a:ext>
                </a:extLst>
              </p:cNvPr>
              <p:cNvSpPr/>
              <p:nvPr/>
            </p:nvSpPr>
            <p:spPr>
              <a:xfrm>
                <a:off x="3999088" y="3344825"/>
                <a:ext cx="472850" cy="435275"/>
              </a:xfrm>
              <a:custGeom>
                <a:avLst/>
                <a:gdLst/>
                <a:ahLst/>
                <a:cxnLst/>
                <a:rect l="l" t="t" r="r" b="b"/>
                <a:pathLst>
                  <a:path w="18914" h="17411" extrusionOk="0">
                    <a:moveTo>
                      <a:pt x="16230" y="1"/>
                    </a:moveTo>
                    <a:cubicBezTo>
                      <a:pt x="14972" y="1"/>
                      <a:pt x="13551" y="1218"/>
                      <a:pt x="13977" y="2857"/>
                    </a:cubicBezTo>
                    <a:cubicBezTo>
                      <a:pt x="14577" y="5359"/>
                      <a:pt x="14210" y="9629"/>
                      <a:pt x="12509" y="11630"/>
                    </a:cubicBezTo>
                    <a:cubicBezTo>
                      <a:pt x="11493" y="12807"/>
                      <a:pt x="10063" y="13265"/>
                      <a:pt x="8544" y="13265"/>
                    </a:cubicBezTo>
                    <a:cubicBezTo>
                      <a:pt x="6273" y="13265"/>
                      <a:pt x="3800" y="12242"/>
                      <a:pt x="2202" y="11063"/>
                    </a:cubicBezTo>
                    <a:cubicBezTo>
                      <a:pt x="2168" y="11030"/>
                      <a:pt x="2068" y="10996"/>
                      <a:pt x="2002" y="10963"/>
                    </a:cubicBezTo>
                    <a:cubicBezTo>
                      <a:pt x="1568" y="11363"/>
                      <a:pt x="1201" y="11863"/>
                      <a:pt x="901" y="12364"/>
                    </a:cubicBezTo>
                    <a:cubicBezTo>
                      <a:pt x="500" y="13031"/>
                      <a:pt x="134" y="13832"/>
                      <a:pt x="0" y="14632"/>
                    </a:cubicBezTo>
                    <a:cubicBezTo>
                      <a:pt x="2376" y="16279"/>
                      <a:pt x="5508" y="17411"/>
                      <a:pt x="8524" y="17411"/>
                    </a:cubicBezTo>
                    <a:cubicBezTo>
                      <a:pt x="10885" y="17411"/>
                      <a:pt x="13176" y="16717"/>
                      <a:pt x="14977" y="15032"/>
                    </a:cubicBezTo>
                    <a:cubicBezTo>
                      <a:pt x="18380" y="11830"/>
                      <a:pt x="18914" y="5692"/>
                      <a:pt x="17846" y="1323"/>
                    </a:cubicBezTo>
                    <a:cubicBezTo>
                      <a:pt x="17605" y="393"/>
                      <a:pt x="16943" y="1"/>
                      <a:pt x="1623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549;p21">
                <a:extLst>
                  <a:ext uri="{FF2B5EF4-FFF2-40B4-BE49-F238E27FC236}">
                    <a16:creationId xmlns:a16="http://schemas.microsoft.com/office/drawing/2014/main" id="{D6933E2E-07E6-A4CF-19D9-69185E5EFCF2}"/>
                  </a:ext>
                </a:extLst>
              </p:cNvPr>
              <p:cNvSpPr/>
              <p:nvPr/>
            </p:nvSpPr>
            <p:spPr>
              <a:xfrm>
                <a:off x="4940588" y="3773525"/>
                <a:ext cx="603775" cy="305075"/>
              </a:xfrm>
              <a:custGeom>
                <a:avLst/>
                <a:gdLst/>
                <a:ahLst/>
                <a:cxnLst/>
                <a:rect l="l" t="t" r="r" b="b"/>
                <a:pathLst>
                  <a:path w="24151" h="12203" extrusionOk="0">
                    <a:moveTo>
                      <a:pt x="16861" y="0"/>
                    </a:moveTo>
                    <a:cubicBezTo>
                      <a:pt x="13530" y="0"/>
                      <a:pt x="10341" y="4322"/>
                      <a:pt x="10341" y="4322"/>
                    </a:cubicBezTo>
                    <a:lnTo>
                      <a:pt x="9207" y="4022"/>
                    </a:lnTo>
                    <a:cubicBezTo>
                      <a:pt x="9207" y="4022"/>
                      <a:pt x="11334" y="1580"/>
                      <a:pt x="8945" y="1580"/>
                    </a:cubicBezTo>
                    <a:cubicBezTo>
                      <a:pt x="8328" y="1580"/>
                      <a:pt x="7408" y="1743"/>
                      <a:pt x="6071" y="2154"/>
                    </a:cubicBezTo>
                    <a:cubicBezTo>
                      <a:pt x="0" y="3989"/>
                      <a:pt x="3736" y="5657"/>
                      <a:pt x="3736" y="5657"/>
                    </a:cubicBezTo>
                    <a:cubicBezTo>
                      <a:pt x="3222" y="10802"/>
                      <a:pt x="4536" y="12202"/>
                      <a:pt x="6616" y="12202"/>
                    </a:cubicBezTo>
                    <a:cubicBezTo>
                      <a:pt x="8177" y="12202"/>
                      <a:pt x="10169" y="11413"/>
                      <a:pt x="12142" y="10827"/>
                    </a:cubicBezTo>
                    <a:cubicBezTo>
                      <a:pt x="16846" y="9459"/>
                      <a:pt x="24151" y="6391"/>
                      <a:pt x="19981" y="1587"/>
                    </a:cubicBezTo>
                    <a:cubicBezTo>
                      <a:pt x="18992" y="437"/>
                      <a:pt x="17919" y="0"/>
                      <a:pt x="16861" y="0"/>
                    </a:cubicBezTo>
                    <a:close/>
                  </a:path>
                </a:pathLst>
              </a:custGeom>
              <a:solidFill>
                <a:srgbClr val="FF5724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550;p21">
                <a:extLst>
                  <a:ext uri="{FF2B5EF4-FFF2-40B4-BE49-F238E27FC236}">
                    <a16:creationId xmlns:a16="http://schemas.microsoft.com/office/drawing/2014/main" id="{2161EFC2-FFF4-9AF0-A04E-BAC9847D1BEA}"/>
                  </a:ext>
                </a:extLst>
              </p:cNvPr>
              <p:cNvSpPr/>
              <p:nvPr/>
            </p:nvSpPr>
            <p:spPr>
              <a:xfrm>
                <a:off x="5145738" y="3874075"/>
                <a:ext cx="250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634" extrusionOk="0">
                    <a:moveTo>
                      <a:pt x="1001" y="0"/>
                    </a:moveTo>
                    <a:lnTo>
                      <a:pt x="0" y="634"/>
                    </a:lnTo>
                    <a:cubicBezTo>
                      <a:pt x="0" y="634"/>
                      <a:pt x="367" y="534"/>
                      <a:pt x="1001" y="0"/>
                    </a:cubicBezTo>
                    <a:close/>
                  </a:path>
                </a:pathLst>
              </a:custGeom>
              <a:solidFill>
                <a:srgbClr val="FF57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551;p21">
                <a:extLst>
                  <a:ext uri="{FF2B5EF4-FFF2-40B4-BE49-F238E27FC236}">
                    <a16:creationId xmlns:a16="http://schemas.microsoft.com/office/drawing/2014/main" id="{F928725F-FFA4-DF96-0873-E2B2F39F663C}"/>
                  </a:ext>
                </a:extLst>
              </p:cNvPr>
              <p:cNvSpPr/>
              <p:nvPr/>
            </p:nvSpPr>
            <p:spPr>
              <a:xfrm>
                <a:off x="5145738" y="3874075"/>
                <a:ext cx="250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634" fill="none" extrusionOk="0">
                    <a:moveTo>
                      <a:pt x="0" y="634"/>
                    </a:moveTo>
                    <a:cubicBezTo>
                      <a:pt x="0" y="634"/>
                      <a:pt x="367" y="534"/>
                      <a:pt x="1001" y="0"/>
                    </a:cubicBezTo>
                  </a:path>
                </a:pathLst>
              </a:custGeom>
              <a:noFill/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552;p21">
                <a:extLst>
                  <a:ext uri="{FF2B5EF4-FFF2-40B4-BE49-F238E27FC236}">
                    <a16:creationId xmlns:a16="http://schemas.microsoft.com/office/drawing/2014/main" id="{C6037CC1-F026-1A6C-B24B-96AB4042F9DC}"/>
                  </a:ext>
                </a:extLst>
              </p:cNvPr>
              <p:cNvSpPr/>
              <p:nvPr/>
            </p:nvSpPr>
            <p:spPr>
              <a:xfrm>
                <a:off x="5159063" y="3881575"/>
                <a:ext cx="3922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2569" extrusionOk="0">
                    <a:moveTo>
                      <a:pt x="1569" y="0"/>
                    </a:moveTo>
                    <a:lnTo>
                      <a:pt x="1" y="2569"/>
                    </a:lnTo>
                  </a:path>
                </a:pathLst>
              </a:custGeom>
              <a:solidFill>
                <a:srgbClr val="FF57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553;p21">
                <a:extLst>
                  <a:ext uri="{FF2B5EF4-FFF2-40B4-BE49-F238E27FC236}">
                    <a16:creationId xmlns:a16="http://schemas.microsoft.com/office/drawing/2014/main" id="{574EA973-F7F1-72FD-BEA5-36EE2875D283}"/>
                  </a:ext>
                </a:extLst>
              </p:cNvPr>
              <p:cNvSpPr/>
              <p:nvPr/>
            </p:nvSpPr>
            <p:spPr>
              <a:xfrm>
                <a:off x="5158238" y="3881575"/>
                <a:ext cx="40900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2536" extrusionOk="0">
                    <a:moveTo>
                      <a:pt x="1635" y="0"/>
                    </a:moveTo>
                    <a:lnTo>
                      <a:pt x="801" y="1201"/>
                    </a:lnTo>
                    <a:lnTo>
                      <a:pt x="1" y="2502"/>
                    </a:lnTo>
                    <a:lnTo>
                      <a:pt x="34" y="2536"/>
                    </a:lnTo>
                    <a:cubicBezTo>
                      <a:pt x="267" y="2402"/>
                      <a:pt x="501" y="2202"/>
                      <a:pt x="668" y="2035"/>
                    </a:cubicBezTo>
                    <a:cubicBezTo>
                      <a:pt x="834" y="1868"/>
                      <a:pt x="1001" y="1668"/>
                      <a:pt x="1101" y="1468"/>
                    </a:cubicBezTo>
                    <a:cubicBezTo>
                      <a:pt x="1235" y="1235"/>
                      <a:pt x="1368" y="1034"/>
                      <a:pt x="1468" y="801"/>
                    </a:cubicBezTo>
                    <a:cubicBezTo>
                      <a:pt x="1535" y="534"/>
                      <a:pt x="1635" y="301"/>
                      <a:pt x="16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554;p21">
                <a:extLst>
                  <a:ext uri="{FF2B5EF4-FFF2-40B4-BE49-F238E27FC236}">
                    <a16:creationId xmlns:a16="http://schemas.microsoft.com/office/drawing/2014/main" id="{A8D7E1F1-162B-64F3-8F59-3DEF64E7F865}"/>
                  </a:ext>
                </a:extLst>
              </p:cNvPr>
              <p:cNvSpPr/>
              <p:nvPr/>
            </p:nvSpPr>
            <p:spPr>
              <a:xfrm>
                <a:off x="5198263" y="3881575"/>
                <a:ext cx="11700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436" extrusionOk="0">
                    <a:moveTo>
                      <a:pt x="1" y="0"/>
                    </a:moveTo>
                    <a:lnTo>
                      <a:pt x="468" y="2435"/>
                    </a:lnTo>
                  </a:path>
                </a:pathLst>
              </a:custGeom>
              <a:solidFill>
                <a:srgbClr val="FF57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555;p21">
                <a:extLst>
                  <a:ext uri="{FF2B5EF4-FFF2-40B4-BE49-F238E27FC236}">
                    <a16:creationId xmlns:a16="http://schemas.microsoft.com/office/drawing/2014/main" id="{DA599C71-97E1-43BF-B8CC-0048DD1CB777}"/>
                  </a:ext>
                </a:extLst>
              </p:cNvPr>
              <p:cNvSpPr/>
              <p:nvPr/>
            </p:nvSpPr>
            <p:spPr>
              <a:xfrm>
                <a:off x="5199113" y="3881575"/>
                <a:ext cx="15025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2403" extrusionOk="0">
                    <a:moveTo>
                      <a:pt x="0" y="0"/>
                    </a:moveTo>
                    <a:lnTo>
                      <a:pt x="167" y="1201"/>
                    </a:lnTo>
                    <a:lnTo>
                      <a:pt x="400" y="2402"/>
                    </a:lnTo>
                    <a:lnTo>
                      <a:pt x="434" y="2402"/>
                    </a:lnTo>
                    <a:cubicBezTo>
                      <a:pt x="567" y="2169"/>
                      <a:pt x="600" y="1968"/>
                      <a:pt x="600" y="1735"/>
                    </a:cubicBezTo>
                    <a:cubicBezTo>
                      <a:pt x="600" y="1535"/>
                      <a:pt x="600" y="1335"/>
                      <a:pt x="567" y="1134"/>
                    </a:cubicBezTo>
                    <a:cubicBezTo>
                      <a:pt x="534" y="968"/>
                      <a:pt x="434" y="734"/>
                      <a:pt x="367" y="534"/>
                    </a:cubicBezTo>
                    <a:cubicBezTo>
                      <a:pt x="267" y="367"/>
                      <a:pt x="167" y="167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556;p21">
                <a:extLst>
                  <a:ext uri="{FF2B5EF4-FFF2-40B4-BE49-F238E27FC236}">
                    <a16:creationId xmlns:a16="http://schemas.microsoft.com/office/drawing/2014/main" id="{631D2038-A924-F504-3B31-C142F5B03C92}"/>
                  </a:ext>
                </a:extLst>
              </p:cNvPr>
              <p:cNvSpPr/>
              <p:nvPr/>
            </p:nvSpPr>
            <p:spPr>
              <a:xfrm>
                <a:off x="5345863" y="3801525"/>
                <a:ext cx="93425" cy="95925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837" extrusionOk="0">
                    <a:moveTo>
                      <a:pt x="1" y="0"/>
                    </a:moveTo>
                    <a:lnTo>
                      <a:pt x="3737" y="3836"/>
                    </a:lnTo>
                    <a:cubicBezTo>
                      <a:pt x="347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57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557;p21">
                <a:extLst>
                  <a:ext uri="{FF2B5EF4-FFF2-40B4-BE49-F238E27FC236}">
                    <a16:creationId xmlns:a16="http://schemas.microsoft.com/office/drawing/2014/main" id="{A418775E-3E30-F6A5-DB78-AE9AEDE6BB15}"/>
                  </a:ext>
                </a:extLst>
              </p:cNvPr>
              <p:cNvSpPr/>
              <p:nvPr/>
            </p:nvSpPr>
            <p:spPr>
              <a:xfrm>
                <a:off x="5345038" y="3798075"/>
                <a:ext cx="96750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3908" extrusionOk="0">
                    <a:moveTo>
                      <a:pt x="595" y="0"/>
                    </a:moveTo>
                    <a:cubicBezTo>
                      <a:pt x="406" y="0"/>
                      <a:pt x="218" y="22"/>
                      <a:pt x="34" y="71"/>
                    </a:cubicBezTo>
                    <a:lnTo>
                      <a:pt x="1" y="138"/>
                    </a:lnTo>
                    <a:cubicBezTo>
                      <a:pt x="501" y="171"/>
                      <a:pt x="935" y="305"/>
                      <a:pt x="1402" y="472"/>
                    </a:cubicBezTo>
                    <a:cubicBezTo>
                      <a:pt x="1869" y="672"/>
                      <a:pt x="2269" y="972"/>
                      <a:pt x="2602" y="1306"/>
                    </a:cubicBezTo>
                    <a:cubicBezTo>
                      <a:pt x="2936" y="1639"/>
                      <a:pt x="3236" y="2039"/>
                      <a:pt x="3403" y="2506"/>
                    </a:cubicBezTo>
                    <a:cubicBezTo>
                      <a:pt x="3536" y="2707"/>
                      <a:pt x="3536" y="2973"/>
                      <a:pt x="3603" y="3207"/>
                    </a:cubicBezTo>
                    <a:cubicBezTo>
                      <a:pt x="3703" y="3407"/>
                      <a:pt x="3703" y="3674"/>
                      <a:pt x="3737" y="3907"/>
                    </a:cubicBezTo>
                    <a:lnTo>
                      <a:pt x="3770" y="3907"/>
                    </a:lnTo>
                    <a:cubicBezTo>
                      <a:pt x="3837" y="3674"/>
                      <a:pt x="3870" y="3407"/>
                      <a:pt x="3870" y="3174"/>
                    </a:cubicBezTo>
                    <a:cubicBezTo>
                      <a:pt x="3837" y="2873"/>
                      <a:pt x="3837" y="2640"/>
                      <a:pt x="3737" y="2373"/>
                    </a:cubicBezTo>
                    <a:cubicBezTo>
                      <a:pt x="3603" y="1873"/>
                      <a:pt x="3336" y="1406"/>
                      <a:pt x="2936" y="1005"/>
                    </a:cubicBezTo>
                    <a:cubicBezTo>
                      <a:pt x="2569" y="605"/>
                      <a:pt x="2069" y="338"/>
                      <a:pt x="1568" y="171"/>
                    </a:cubicBezTo>
                    <a:cubicBezTo>
                      <a:pt x="1252" y="66"/>
                      <a:pt x="922" y="0"/>
                      <a:pt x="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558;p21">
                <a:extLst>
                  <a:ext uri="{FF2B5EF4-FFF2-40B4-BE49-F238E27FC236}">
                    <a16:creationId xmlns:a16="http://schemas.microsoft.com/office/drawing/2014/main" id="{6888716E-B823-7D53-9DFB-7806F9DE9142}"/>
                  </a:ext>
                </a:extLst>
              </p:cNvPr>
              <p:cNvSpPr/>
              <p:nvPr/>
            </p:nvSpPr>
            <p:spPr>
              <a:xfrm>
                <a:off x="4666463" y="3195800"/>
                <a:ext cx="493750" cy="682575"/>
              </a:xfrm>
              <a:custGeom>
                <a:avLst/>
                <a:gdLst/>
                <a:ahLst/>
                <a:cxnLst/>
                <a:rect l="l" t="t" r="r" b="b"/>
                <a:pathLst>
                  <a:path w="19750" h="27303" extrusionOk="0">
                    <a:moveTo>
                      <a:pt x="2844" y="1"/>
                    </a:moveTo>
                    <a:cubicBezTo>
                      <a:pt x="1129" y="1"/>
                      <a:pt x="1" y="2664"/>
                      <a:pt x="1825" y="3814"/>
                    </a:cubicBezTo>
                    <a:cubicBezTo>
                      <a:pt x="5328" y="5983"/>
                      <a:pt x="7796" y="9652"/>
                      <a:pt x="9831" y="13154"/>
                    </a:cubicBezTo>
                    <a:cubicBezTo>
                      <a:pt x="12200" y="17224"/>
                      <a:pt x="13701" y="21594"/>
                      <a:pt x="15335" y="25964"/>
                    </a:cubicBezTo>
                    <a:cubicBezTo>
                      <a:pt x="15690" y="26898"/>
                      <a:pt x="16508" y="27303"/>
                      <a:pt x="17313" y="27303"/>
                    </a:cubicBezTo>
                    <a:cubicBezTo>
                      <a:pt x="18547" y="27303"/>
                      <a:pt x="19750" y="26350"/>
                      <a:pt x="19205" y="24896"/>
                    </a:cubicBezTo>
                    <a:cubicBezTo>
                      <a:pt x="15902" y="16090"/>
                      <a:pt x="12333" y="5582"/>
                      <a:pt x="3860" y="312"/>
                    </a:cubicBezTo>
                    <a:cubicBezTo>
                      <a:pt x="3511" y="95"/>
                      <a:pt x="3167" y="1"/>
                      <a:pt x="28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559;p21">
              <a:extLst>
                <a:ext uri="{FF2B5EF4-FFF2-40B4-BE49-F238E27FC236}">
                  <a16:creationId xmlns:a16="http://schemas.microsoft.com/office/drawing/2014/main" id="{91B6E43A-F9E4-CC57-CCE1-C8A1433203E7}"/>
                </a:ext>
              </a:extLst>
            </p:cNvPr>
            <p:cNvSpPr/>
            <p:nvPr/>
          </p:nvSpPr>
          <p:spPr>
            <a:xfrm>
              <a:off x="3905204" y="3258965"/>
              <a:ext cx="1405141" cy="484819"/>
            </a:xfrm>
            <a:custGeom>
              <a:avLst/>
              <a:gdLst/>
              <a:ahLst/>
              <a:cxnLst/>
              <a:rect l="l" t="t" r="r" b="b"/>
              <a:pathLst>
                <a:path w="72486" h="25010" extrusionOk="0">
                  <a:moveTo>
                    <a:pt x="71751" y="1"/>
                  </a:moveTo>
                  <a:lnTo>
                    <a:pt x="71751" y="1"/>
                  </a:lnTo>
                  <a:cubicBezTo>
                    <a:pt x="64646" y="6739"/>
                    <a:pt x="51237" y="8307"/>
                    <a:pt x="36093" y="9407"/>
                  </a:cubicBezTo>
                  <a:cubicBezTo>
                    <a:pt x="30148" y="9831"/>
                    <a:pt x="24497" y="10239"/>
                    <a:pt x="19343" y="10239"/>
                  </a:cubicBezTo>
                  <a:cubicBezTo>
                    <a:pt x="11513" y="10239"/>
                    <a:pt x="4828" y="9297"/>
                    <a:pt x="0" y="6038"/>
                  </a:cubicBezTo>
                  <a:lnTo>
                    <a:pt x="0" y="6038"/>
                  </a:lnTo>
                  <a:cubicBezTo>
                    <a:pt x="1798" y="21835"/>
                    <a:pt x="11280" y="25009"/>
                    <a:pt x="24146" y="25009"/>
                  </a:cubicBezTo>
                  <a:cubicBezTo>
                    <a:pt x="28233" y="25009"/>
                    <a:pt x="32662" y="24689"/>
                    <a:pt x="37294" y="24351"/>
                  </a:cubicBezTo>
                  <a:cubicBezTo>
                    <a:pt x="56607" y="22950"/>
                    <a:pt x="72485" y="21182"/>
                    <a:pt x="71751" y="1"/>
                  </a:cubicBezTo>
                  <a:close/>
                </a:path>
              </a:pathLst>
            </a:custGeom>
            <a:solidFill>
              <a:srgbClr val="FFCA00"/>
            </a:solidFill>
            <a:ln w="952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60;p21">
              <a:extLst>
                <a:ext uri="{FF2B5EF4-FFF2-40B4-BE49-F238E27FC236}">
                  <a16:creationId xmlns:a16="http://schemas.microsoft.com/office/drawing/2014/main" id="{A3D530B9-A3EC-B959-0964-6251068C35A7}"/>
                </a:ext>
              </a:extLst>
            </p:cNvPr>
            <p:cNvSpPr/>
            <p:nvPr/>
          </p:nvSpPr>
          <p:spPr>
            <a:xfrm>
              <a:off x="3910380" y="2812922"/>
              <a:ext cx="1394790" cy="265710"/>
            </a:xfrm>
            <a:custGeom>
              <a:avLst/>
              <a:gdLst/>
              <a:ahLst/>
              <a:cxnLst/>
              <a:rect l="l" t="t" r="r" b="b"/>
              <a:pathLst>
                <a:path w="71952" h="13707" extrusionOk="0">
                  <a:moveTo>
                    <a:pt x="69456" y="1"/>
                  </a:moveTo>
                  <a:cubicBezTo>
                    <a:pt x="69431" y="1"/>
                    <a:pt x="69407" y="2"/>
                    <a:pt x="69383" y="4"/>
                  </a:cubicBezTo>
                  <a:lnTo>
                    <a:pt x="1702" y="4907"/>
                  </a:lnTo>
                  <a:cubicBezTo>
                    <a:pt x="801" y="4974"/>
                    <a:pt x="100" y="6308"/>
                    <a:pt x="34" y="8109"/>
                  </a:cubicBezTo>
                  <a:lnTo>
                    <a:pt x="34" y="8176"/>
                  </a:lnTo>
                  <a:cubicBezTo>
                    <a:pt x="0" y="8510"/>
                    <a:pt x="34" y="8910"/>
                    <a:pt x="200" y="9410"/>
                  </a:cubicBezTo>
                  <a:cubicBezTo>
                    <a:pt x="834" y="11312"/>
                    <a:pt x="2636" y="12646"/>
                    <a:pt x="4637" y="12846"/>
                  </a:cubicBezTo>
                  <a:cubicBezTo>
                    <a:pt x="10144" y="13358"/>
                    <a:pt x="16255" y="13706"/>
                    <a:pt x="22907" y="13706"/>
                  </a:cubicBezTo>
                  <a:cubicBezTo>
                    <a:pt x="27093" y="13706"/>
                    <a:pt x="31493" y="13568"/>
                    <a:pt x="36093" y="13246"/>
                  </a:cubicBezTo>
                  <a:cubicBezTo>
                    <a:pt x="49269" y="12312"/>
                    <a:pt x="60177" y="10011"/>
                    <a:pt x="69483" y="7642"/>
                  </a:cubicBezTo>
                  <a:cubicBezTo>
                    <a:pt x="70684" y="7576"/>
                    <a:pt x="71952" y="5407"/>
                    <a:pt x="71518" y="3006"/>
                  </a:cubicBezTo>
                  <a:lnTo>
                    <a:pt x="71518" y="2939"/>
                  </a:lnTo>
                  <a:cubicBezTo>
                    <a:pt x="71226" y="1217"/>
                    <a:pt x="70363" y="1"/>
                    <a:pt x="69456" y="1"/>
                  </a:cubicBezTo>
                  <a:close/>
                </a:path>
              </a:pathLst>
            </a:custGeom>
            <a:solidFill>
              <a:srgbClr val="000000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61;p21">
              <a:extLst>
                <a:ext uri="{FF2B5EF4-FFF2-40B4-BE49-F238E27FC236}">
                  <a16:creationId xmlns:a16="http://schemas.microsoft.com/office/drawing/2014/main" id="{C2ACD87D-1466-600E-42BE-578837786612}"/>
                </a:ext>
              </a:extLst>
            </p:cNvPr>
            <p:cNvSpPr/>
            <p:nvPr/>
          </p:nvSpPr>
          <p:spPr>
            <a:xfrm>
              <a:off x="3912319" y="3022625"/>
              <a:ext cx="1390913" cy="363798"/>
            </a:xfrm>
            <a:custGeom>
              <a:avLst/>
              <a:gdLst/>
              <a:ahLst/>
              <a:cxnLst/>
              <a:rect l="l" t="t" r="r" b="b"/>
              <a:pathLst>
                <a:path w="71752" h="18767" extrusionOk="0">
                  <a:moveTo>
                    <a:pt x="71751" y="1"/>
                  </a:moveTo>
                  <a:lnTo>
                    <a:pt x="71751" y="1"/>
                  </a:lnTo>
                  <a:cubicBezTo>
                    <a:pt x="64646" y="6739"/>
                    <a:pt x="51237" y="8307"/>
                    <a:pt x="36093" y="9474"/>
                  </a:cubicBezTo>
                  <a:cubicBezTo>
                    <a:pt x="30144" y="9911"/>
                    <a:pt x="24484" y="10322"/>
                    <a:pt x="19323" y="10322"/>
                  </a:cubicBezTo>
                  <a:cubicBezTo>
                    <a:pt x="11491" y="10322"/>
                    <a:pt x="4806" y="9376"/>
                    <a:pt x="0" y="6138"/>
                  </a:cubicBezTo>
                  <a:lnTo>
                    <a:pt x="0" y="6138"/>
                  </a:lnTo>
                  <a:cubicBezTo>
                    <a:pt x="1401" y="9407"/>
                    <a:pt x="2102" y="14177"/>
                    <a:pt x="5237" y="16512"/>
                  </a:cubicBezTo>
                  <a:cubicBezTo>
                    <a:pt x="5800" y="16949"/>
                    <a:pt x="6348" y="17134"/>
                    <a:pt x="6869" y="17134"/>
                  </a:cubicBezTo>
                  <a:cubicBezTo>
                    <a:pt x="8417" y="17134"/>
                    <a:pt x="9726" y="15500"/>
                    <a:pt x="10474" y="13977"/>
                  </a:cubicBezTo>
                  <a:cubicBezTo>
                    <a:pt x="10875" y="13277"/>
                    <a:pt x="11275" y="11409"/>
                    <a:pt x="12042" y="11009"/>
                  </a:cubicBezTo>
                  <a:cubicBezTo>
                    <a:pt x="12199" y="10930"/>
                    <a:pt x="12336" y="10895"/>
                    <a:pt x="12457" y="10895"/>
                  </a:cubicBezTo>
                  <a:cubicBezTo>
                    <a:pt x="13112" y="10895"/>
                    <a:pt x="13316" y="11911"/>
                    <a:pt x="13710" y="12643"/>
                  </a:cubicBezTo>
                  <a:cubicBezTo>
                    <a:pt x="14809" y="14871"/>
                    <a:pt x="16306" y="18767"/>
                    <a:pt x="19212" y="18767"/>
                  </a:cubicBezTo>
                  <a:cubicBezTo>
                    <a:pt x="19569" y="18767"/>
                    <a:pt x="19947" y="18708"/>
                    <a:pt x="20348" y="18581"/>
                  </a:cubicBezTo>
                  <a:cubicBezTo>
                    <a:pt x="23751" y="17480"/>
                    <a:pt x="23284" y="13477"/>
                    <a:pt x="25452" y="11442"/>
                  </a:cubicBezTo>
                  <a:cubicBezTo>
                    <a:pt x="25914" y="11003"/>
                    <a:pt x="26333" y="10818"/>
                    <a:pt x="26716" y="10818"/>
                  </a:cubicBezTo>
                  <a:cubicBezTo>
                    <a:pt x="28485" y="10818"/>
                    <a:pt x="29466" y="14796"/>
                    <a:pt x="30289" y="16112"/>
                  </a:cubicBezTo>
                  <a:cubicBezTo>
                    <a:pt x="31029" y="17292"/>
                    <a:pt x="31996" y="17782"/>
                    <a:pt x="32971" y="17782"/>
                  </a:cubicBezTo>
                  <a:cubicBezTo>
                    <a:pt x="34588" y="17782"/>
                    <a:pt x="36227" y="16434"/>
                    <a:pt x="36893" y="14644"/>
                  </a:cubicBezTo>
                  <a:cubicBezTo>
                    <a:pt x="37229" y="13667"/>
                    <a:pt x="37774" y="10208"/>
                    <a:pt x="39119" y="10208"/>
                  </a:cubicBezTo>
                  <a:cubicBezTo>
                    <a:pt x="39380" y="10208"/>
                    <a:pt x="39670" y="10338"/>
                    <a:pt x="39995" y="10642"/>
                  </a:cubicBezTo>
                  <a:cubicBezTo>
                    <a:pt x="41863" y="12343"/>
                    <a:pt x="41763" y="15245"/>
                    <a:pt x="44098" y="16746"/>
                  </a:cubicBezTo>
                  <a:cubicBezTo>
                    <a:pt x="44774" y="17175"/>
                    <a:pt x="45359" y="17360"/>
                    <a:pt x="45869" y="17360"/>
                  </a:cubicBezTo>
                  <a:cubicBezTo>
                    <a:pt x="47774" y="17360"/>
                    <a:pt x="48623" y="14784"/>
                    <a:pt x="49202" y="12810"/>
                  </a:cubicBezTo>
                  <a:cubicBezTo>
                    <a:pt x="49436" y="11976"/>
                    <a:pt x="49702" y="10141"/>
                    <a:pt x="50570" y="9674"/>
                  </a:cubicBezTo>
                  <a:cubicBezTo>
                    <a:pt x="50776" y="9571"/>
                    <a:pt x="50979" y="9526"/>
                    <a:pt x="51177" y="9526"/>
                  </a:cubicBezTo>
                  <a:cubicBezTo>
                    <a:pt x="52133" y="9526"/>
                    <a:pt x="52974" y="10579"/>
                    <a:pt x="53472" y="11242"/>
                  </a:cubicBezTo>
                  <a:cubicBezTo>
                    <a:pt x="54521" y="12501"/>
                    <a:pt x="56085" y="15327"/>
                    <a:pt x="57808" y="15327"/>
                  </a:cubicBezTo>
                  <a:cubicBezTo>
                    <a:pt x="58277" y="15327"/>
                    <a:pt x="58758" y="15117"/>
                    <a:pt x="59243" y="14611"/>
                  </a:cubicBezTo>
                  <a:cubicBezTo>
                    <a:pt x="60644" y="13110"/>
                    <a:pt x="60710" y="10908"/>
                    <a:pt x="61811" y="9307"/>
                  </a:cubicBezTo>
                  <a:cubicBezTo>
                    <a:pt x="62300" y="8647"/>
                    <a:pt x="62735" y="8399"/>
                    <a:pt x="63146" y="8399"/>
                  </a:cubicBezTo>
                  <a:cubicBezTo>
                    <a:pt x="63940" y="8399"/>
                    <a:pt x="64645" y="9326"/>
                    <a:pt x="65480" y="10008"/>
                  </a:cubicBezTo>
                  <a:cubicBezTo>
                    <a:pt x="66304" y="10674"/>
                    <a:pt x="66926" y="11082"/>
                    <a:pt x="67548" y="11082"/>
                  </a:cubicBezTo>
                  <a:cubicBezTo>
                    <a:pt x="68109" y="11082"/>
                    <a:pt x="68671" y="10750"/>
                    <a:pt x="69383" y="9974"/>
                  </a:cubicBezTo>
                  <a:cubicBezTo>
                    <a:pt x="70751" y="8440"/>
                    <a:pt x="71718" y="3470"/>
                    <a:pt x="71751" y="1"/>
                  </a:cubicBezTo>
                  <a:close/>
                </a:path>
              </a:pathLst>
            </a:custGeom>
            <a:solidFill>
              <a:srgbClr val="FF5724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62;p21">
              <a:extLst>
                <a:ext uri="{FF2B5EF4-FFF2-40B4-BE49-F238E27FC236}">
                  <a16:creationId xmlns:a16="http://schemas.microsoft.com/office/drawing/2014/main" id="{75F1C414-F40A-BF9A-7C79-A4899E3B6B2B}"/>
                </a:ext>
              </a:extLst>
            </p:cNvPr>
            <p:cNvSpPr/>
            <p:nvPr/>
          </p:nvSpPr>
          <p:spPr>
            <a:xfrm>
              <a:off x="4243066" y="2600547"/>
              <a:ext cx="729419" cy="329797"/>
            </a:xfrm>
            <a:custGeom>
              <a:avLst/>
              <a:gdLst/>
              <a:ahLst/>
              <a:cxnLst/>
              <a:rect l="l" t="t" r="r" b="b"/>
              <a:pathLst>
                <a:path w="37628" h="17013" extrusionOk="0">
                  <a:moveTo>
                    <a:pt x="37627" y="0"/>
                  </a:moveTo>
                  <a:lnTo>
                    <a:pt x="0" y="2736"/>
                  </a:lnTo>
                  <a:lnTo>
                    <a:pt x="25385" y="17013"/>
                  </a:lnTo>
                  <a:lnTo>
                    <a:pt x="37627" y="0"/>
                  </a:lnTo>
                  <a:close/>
                </a:path>
              </a:pathLst>
            </a:custGeom>
            <a:solidFill>
              <a:srgbClr val="FFCA00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63;p21">
              <a:extLst>
                <a:ext uri="{FF2B5EF4-FFF2-40B4-BE49-F238E27FC236}">
                  <a16:creationId xmlns:a16="http://schemas.microsoft.com/office/drawing/2014/main" id="{451F1EBC-EC9A-10A8-4052-DC0F3926FB2F}"/>
                </a:ext>
              </a:extLst>
            </p:cNvPr>
            <p:cNvSpPr/>
            <p:nvPr/>
          </p:nvSpPr>
          <p:spPr>
            <a:xfrm>
              <a:off x="3776197" y="2453280"/>
              <a:ext cx="1663155" cy="328052"/>
            </a:xfrm>
            <a:custGeom>
              <a:avLst/>
              <a:gdLst/>
              <a:ahLst/>
              <a:cxnLst/>
              <a:rect l="l" t="t" r="r" b="b"/>
              <a:pathLst>
                <a:path w="85796" h="16923" extrusionOk="0">
                  <a:moveTo>
                    <a:pt x="78019" y="0"/>
                  </a:moveTo>
                  <a:cubicBezTo>
                    <a:pt x="77376" y="0"/>
                    <a:pt x="76762" y="81"/>
                    <a:pt x="76222" y="259"/>
                  </a:cubicBezTo>
                  <a:lnTo>
                    <a:pt x="8473" y="5129"/>
                  </a:lnTo>
                  <a:cubicBezTo>
                    <a:pt x="6005" y="7097"/>
                    <a:pt x="2602" y="8965"/>
                    <a:pt x="1168" y="11767"/>
                  </a:cubicBezTo>
                  <a:cubicBezTo>
                    <a:pt x="367" y="13268"/>
                    <a:pt x="0" y="15703"/>
                    <a:pt x="1835" y="16604"/>
                  </a:cubicBezTo>
                  <a:cubicBezTo>
                    <a:pt x="2295" y="16828"/>
                    <a:pt x="2754" y="16923"/>
                    <a:pt x="3209" y="16923"/>
                  </a:cubicBezTo>
                  <a:cubicBezTo>
                    <a:pt x="5195" y="16923"/>
                    <a:pt x="7105" y="15110"/>
                    <a:pt x="8707" y="14269"/>
                  </a:cubicBezTo>
                  <a:cubicBezTo>
                    <a:pt x="9908" y="13602"/>
                    <a:pt x="11342" y="12768"/>
                    <a:pt x="12676" y="12401"/>
                  </a:cubicBezTo>
                  <a:cubicBezTo>
                    <a:pt x="13037" y="12295"/>
                    <a:pt x="13395" y="12248"/>
                    <a:pt x="13750" y="12248"/>
                  </a:cubicBezTo>
                  <a:cubicBezTo>
                    <a:pt x="16181" y="12248"/>
                    <a:pt x="18470" y="14467"/>
                    <a:pt x="20682" y="15136"/>
                  </a:cubicBezTo>
                  <a:cubicBezTo>
                    <a:pt x="21270" y="15325"/>
                    <a:pt x="21845" y="15411"/>
                    <a:pt x="22403" y="15411"/>
                  </a:cubicBezTo>
                  <a:cubicBezTo>
                    <a:pt x="24506" y="15411"/>
                    <a:pt x="26378" y="14190"/>
                    <a:pt x="27854" y="12634"/>
                  </a:cubicBezTo>
                  <a:cubicBezTo>
                    <a:pt x="28997" y="11517"/>
                    <a:pt x="30201" y="10218"/>
                    <a:pt x="31701" y="10218"/>
                  </a:cubicBezTo>
                  <a:cubicBezTo>
                    <a:pt x="32128" y="10218"/>
                    <a:pt x="32578" y="10323"/>
                    <a:pt x="33057" y="10566"/>
                  </a:cubicBezTo>
                  <a:cubicBezTo>
                    <a:pt x="35159" y="11634"/>
                    <a:pt x="36860" y="12935"/>
                    <a:pt x="39228" y="13268"/>
                  </a:cubicBezTo>
                  <a:cubicBezTo>
                    <a:pt x="39824" y="13354"/>
                    <a:pt x="40414" y="13400"/>
                    <a:pt x="40996" y="13400"/>
                  </a:cubicBezTo>
                  <a:cubicBezTo>
                    <a:pt x="42891" y="13400"/>
                    <a:pt x="44700" y="12916"/>
                    <a:pt x="46334" y="11767"/>
                  </a:cubicBezTo>
                  <a:cubicBezTo>
                    <a:pt x="47167" y="11200"/>
                    <a:pt x="48135" y="9532"/>
                    <a:pt x="49102" y="9199"/>
                  </a:cubicBezTo>
                  <a:cubicBezTo>
                    <a:pt x="49316" y="9124"/>
                    <a:pt x="49463" y="9091"/>
                    <a:pt x="49580" y="9091"/>
                  </a:cubicBezTo>
                  <a:cubicBezTo>
                    <a:pt x="49884" y="9091"/>
                    <a:pt x="49993" y="9310"/>
                    <a:pt x="50570" y="9599"/>
                  </a:cubicBezTo>
                  <a:cubicBezTo>
                    <a:pt x="52505" y="10666"/>
                    <a:pt x="55047" y="11170"/>
                    <a:pt x="57476" y="11170"/>
                  </a:cubicBezTo>
                  <a:cubicBezTo>
                    <a:pt x="58690" y="11170"/>
                    <a:pt x="59877" y="11044"/>
                    <a:pt x="60944" y="10800"/>
                  </a:cubicBezTo>
                  <a:cubicBezTo>
                    <a:pt x="62345" y="10466"/>
                    <a:pt x="63279" y="9732"/>
                    <a:pt x="64046" y="8531"/>
                  </a:cubicBezTo>
                  <a:cubicBezTo>
                    <a:pt x="64389" y="7947"/>
                    <a:pt x="64646" y="7655"/>
                    <a:pt x="65010" y="7655"/>
                  </a:cubicBezTo>
                  <a:cubicBezTo>
                    <a:pt x="65248" y="7655"/>
                    <a:pt x="65531" y="7780"/>
                    <a:pt x="65914" y="8031"/>
                  </a:cubicBezTo>
                  <a:cubicBezTo>
                    <a:pt x="66781" y="8598"/>
                    <a:pt x="67449" y="9399"/>
                    <a:pt x="68383" y="9899"/>
                  </a:cubicBezTo>
                  <a:cubicBezTo>
                    <a:pt x="68965" y="10230"/>
                    <a:pt x="69539" y="10367"/>
                    <a:pt x="70108" y="10367"/>
                  </a:cubicBezTo>
                  <a:cubicBezTo>
                    <a:pt x="71720" y="10367"/>
                    <a:pt x="73293" y="9260"/>
                    <a:pt x="74921" y="8298"/>
                  </a:cubicBezTo>
                  <a:cubicBezTo>
                    <a:pt x="75367" y="8039"/>
                    <a:pt x="75830" y="7936"/>
                    <a:pt x="76303" y="7936"/>
                  </a:cubicBezTo>
                  <a:cubicBezTo>
                    <a:pt x="78170" y="7936"/>
                    <a:pt x="80197" y="9547"/>
                    <a:pt x="82004" y="9547"/>
                  </a:cubicBezTo>
                  <a:cubicBezTo>
                    <a:pt x="82510" y="9547"/>
                    <a:pt x="82998" y="9421"/>
                    <a:pt x="83460" y="9099"/>
                  </a:cubicBezTo>
                  <a:cubicBezTo>
                    <a:pt x="85795" y="7497"/>
                    <a:pt x="85395" y="3428"/>
                    <a:pt x="83360" y="1727"/>
                  </a:cubicBezTo>
                  <a:cubicBezTo>
                    <a:pt x="82065" y="705"/>
                    <a:pt x="79914" y="0"/>
                    <a:pt x="78019" y="0"/>
                  </a:cubicBezTo>
                  <a:close/>
                </a:path>
              </a:pathLst>
            </a:custGeom>
            <a:solidFill>
              <a:srgbClr val="00B871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564;p21">
              <a:extLst>
                <a:ext uri="{FF2B5EF4-FFF2-40B4-BE49-F238E27FC236}">
                  <a16:creationId xmlns:a16="http://schemas.microsoft.com/office/drawing/2014/main" id="{8F40736C-D30D-7B69-26BD-1B3DC735C5AB}"/>
                </a:ext>
              </a:extLst>
            </p:cNvPr>
            <p:cNvGrpSpPr/>
            <p:nvPr/>
          </p:nvGrpSpPr>
          <p:grpSpPr>
            <a:xfrm>
              <a:off x="4084322" y="2285195"/>
              <a:ext cx="1046906" cy="181696"/>
              <a:chOff x="3878988" y="2610950"/>
              <a:chExt cx="1350150" cy="234325"/>
            </a:xfrm>
          </p:grpSpPr>
          <p:sp>
            <p:nvSpPr>
              <p:cNvPr id="126" name="Google Shape;565;p21">
                <a:extLst>
                  <a:ext uri="{FF2B5EF4-FFF2-40B4-BE49-F238E27FC236}">
                    <a16:creationId xmlns:a16="http://schemas.microsoft.com/office/drawing/2014/main" id="{20EF12F9-7292-BE10-21E2-0D0527B485C5}"/>
                  </a:ext>
                </a:extLst>
              </p:cNvPr>
              <p:cNvSpPr/>
              <p:nvPr/>
            </p:nvSpPr>
            <p:spPr>
              <a:xfrm>
                <a:off x="3878988" y="2667125"/>
                <a:ext cx="550425" cy="178150"/>
              </a:xfrm>
              <a:custGeom>
                <a:avLst/>
                <a:gdLst/>
                <a:ahLst/>
                <a:cxnLst/>
                <a:rect l="l" t="t" r="r" b="b"/>
                <a:pathLst>
                  <a:path w="22017" h="7126" extrusionOk="0">
                    <a:moveTo>
                      <a:pt x="13030" y="0"/>
                    </a:moveTo>
                    <a:cubicBezTo>
                      <a:pt x="12300" y="0"/>
                      <a:pt x="11545" y="25"/>
                      <a:pt x="10775" y="77"/>
                    </a:cubicBezTo>
                    <a:cubicBezTo>
                      <a:pt x="4737" y="477"/>
                      <a:pt x="1" y="2412"/>
                      <a:pt x="134" y="4313"/>
                    </a:cubicBezTo>
                    <a:cubicBezTo>
                      <a:pt x="221" y="5997"/>
                      <a:pt x="4024" y="7125"/>
                      <a:pt x="8989" y="7125"/>
                    </a:cubicBezTo>
                    <a:cubicBezTo>
                      <a:pt x="9728" y="7125"/>
                      <a:pt x="10493" y="7100"/>
                      <a:pt x="11275" y="7049"/>
                    </a:cubicBezTo>
                    <a:cubicBezTo>
                      <a:pt x="17280" y="6615"/>
                      <a:pt x="22016" y="4714"/>
                      <a:pt x="21883" y="2779"/>
                    </a:cubicBezTo>
                    <a:cubicBezTo>
                      <a:pt x="21738" y="1124"/>
                      <a:pt x="17929" y="0"/>
                      <a:pt x="13030" y="0"/>
                    </a:cubicBezTo>
                    <a:close/>
                  </a:path>
                </a:pathLst>
              </a:custGeom>
              <a:solidFill>
                <a:srgbClr val="FF5724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66;p21">
                <a:extLst>
                  <a:ext uri="{FF2B5EF4-FFF2-40B4-BE49-F238E27FC236}">
                    <a16:creationId xmlns:a16="http://schemas.microsoft.com/office/drawing/2014/main" id="{63FF83EC-9DA2-881C-5552-D85A6F450FC1}"/>
                  </a:ext>
                </a:extLst>
              </p:cNvPr>
              <p:cNvSpPr/>
              <p:nvPr/>
            </p:nvSpPr>
            <p:spPr>
              <a:xfrm>
                <a:off x="3933188" y="2693225"/>
                <a:ext cx="203525" cy="128150"/>
              </a:xfrm>
              <a:custGeom>
                <a:avLst/>
                <a:gdLst/>
                <a:ahLst/>
                <a:cxnLst/>
                <a:rect l="l" t="t" r="r" b="b"/>
                <a:pathLst>
                  <a:path w="8141" h="5126" extrusionOk="0">
                    <a:moveTo>
                      <a:pt x="7873" y="0"/>
                    </a:moveTo>
                    <a:cubicBezTo>
                      <a:pt x="3537" y="334"/>
                      <a:pt x="1" y="1335"/>
                      <a:pt x="134" y="2869"/>
                    </a:cubicBezTo>
                    <a:cubicBezTo>
                      <a:pt x="193" y="4215"/>
                      <a:pt x="2974" y="5125"/>
                      <a:pt x="6584" y="5125"/>
                    </a:cubicBezTo>
                    <a:cubicBezTo>
                      <a:pt x="7088" y="5125"/>
                      <a:pt x="7608" y="5107"/>
                      <a:pt x="8140" y="5071"/>
                    </a:cubicBezTo>
                    <a:lnTo>
                      <a:pt x="7873" y="0"/>
                    </a:lnTo>
                    <a:close/>
                  </a:path>
                </a:pathLst>
              </a:custGeom>
              <a:solidFill>
                <a:srgbClr val="DB4B1F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67;p21">
                <a:extLst>
                  <a:ext uri="{FF2B5EF4-FFF2-40B4-BE49-F238E27FC236}">
                    <a16:creationId xmlns:a16="http://schemas.microsoft.com/office/drawing/2014/main" id="{7D27D1E0-4703-6549-A61A-57CD0434C0EA}"/>
                  </a:ext>
                </a:extLst>
              </p:cNvPr>
              <p:cNvSpPr/>
              <p:nvPr/>
            </p:nvSpPr>
            <p:spPr>
              <a:xfrm>
                <a:off x="4163363" y="2688250"/>
                <a:ext cx="210175" cy="13007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5203" extrusionOk="0">
                    <a:moveTo>
                      <a:pt x="2513" y="1"/>
                    </a:moveTo>
                    <a:cubicBezTo>
                      <a:pt x="1721" y="1"/>
                      <a:pt x="877" y="34"/>
                      <a:pt x="0" y="99"/>
                    </a:cubicBezTo>
                    <a:lnTo>
                      <a:pt x="301" y="5203"/>
                    </a:lnTo>
                    <a:cubicBezTo>
                      <a:pt x="4804" y="4869"/>
                      <a:pt x="8406" y="3368"/>
                      <a:pt x="8273" y="1834"/>
                    </a:cubicBezTo>
                    <a:cubicBezTo>
                      <a:pt x="8166" y="571"/>
                      <a:pt x="5787" y="1"/>
                      <a:pt x="2513" y="1"/>
                    </a:cubicBezTo>
                    <a:close/>
                  </a:path>
                </a:pathLst>
              </a:custGeom>
              <a:solidFill>
                <a:srgbClr val="DB4B1F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568;p21">
                <a:extLst>
                  <a:ext uri="{FF2B5EF4-FFF2-40B4-BE49-F238E27FC236}">
                    <a16:creationId xmlns:a16="http://schemas.microsoft.com/office/drawing/2014/main" id="{A5492EFF-D54C-ABD7-8AA4-32F0C043450F}"/>
                  </a:ext>
                </a:extLst>
              </p:cNvPr>
              <p:cNvSpPr/>
              <p:nvPr/>
            </p:nvSpPr>
            <p:spPr>
              <a:xfrm>
                <a:off x="4062463" y="2716400"/>
                <a:ext cx="300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483" extrusionOk="0">
                    <a:moveTo>
                      <a:pt x="731" y="1"/>
                    </a:moveTo>
                    <a:cubicBezTo>
                      <a:pt x="689" y="1"/>
                      <a:pt x="645" y="3"/>
                      <a:pt x="601" y="7"/>
                    </a:cubicBezTo>
                    <a:cubicBezTo>
                      <a:pt x="234" y="74"/>
                      <a:pt x="0" y="174"/>
                      <a:pt x="0" y="308"/>
                    </a:cubicBezTo>
                    <a:cubicBezTo>
                      <a:pt x="0" y="418"/>
                      <a:pt x="206" y="483"/>
                      <a:pt x="467" y="483"/>
                    </a:cubicBezTo>
                    <a:cubicBezTo>
                      <a:pt x="521" y="483"/>
                      <a:pt x="577" y="480"/>
                      <a:pt x="634" y="474"/>
                    </a:cubicBezTo>
                    <a:cubicBezTo>
                      <a:pt x="968" y="441"/>
                      <a:pt x="1201" y="308"/>
                      <a:pt x="1201" y="174"/>
                    </a:cubicBezTo>
                    <a:cubicBezTo>
                      <a:pt x="1201" y="87"/>
                      <a:pt x="1001" y="1"/>
                      <a:pt x="7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69;p21">
                <a:extLst>
                  <a:ext uri="{FF2B5EF4-FFF2-40B4-BE49-F238E27FC236}">
                    <a16:creationId xmlns:a16="http://schemas.microsoft.com/office/drawing/2014/main" id="{1350A1B6-5BA8-2C6C-2783-0653F0C7738C}"/>
                  </a:ext>
                </a:extLst>
              </p:cNvPr>
              <p:cNvSpPr/>
              <p:nvPr/>
            </p:nvSpPr>
            <p:spPr>
              <a:xfrm>
                <a:off x="4011588" y="2751375"/>
                <a:ext cx="3005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465" extrusionOk="0">
                    <a:moveTo>
                      <a:pt x="735" y="1"/>
                    </a:moveTo>
                    <a:cubicBezTo>
                      <a:pt x="681" y="1"/>
                      <a:pt x="625" y="4"/>
                      <a:pt x="568" y="9"/>
                    </a:cubicBezTo>
                    <a:cubicBezTo>
                      <a:pt x="234" y="43"/>
                      <a:pt x="0" y="176"/>
                      <a:pt x="0" y="276"/>
                    </a:cubicBezTo>
                    <a:cubicBezTo>
                      <a:pt x="0" y="380"/>
                      <a:pt x="183" y="464"/>
                      <a:pt x="422" y="464"/>
                    </a:cubicBezTo>
                    <a:cubicBezTo>
                      <a:pt x="490" y="464"/>
                      <a:pt x="561" y="458"/>
                      <a:pt x="634" y="443"/>
                    </a:cubicBezTo>
                    <a:cubicBezTo>
                      <a:pt x="968" y="410"/>
                      <a:pt x="1201" y="310"/>
                      <a:pt x="1201" y="176"/>
                    </a:cubicBezTo>
                    <a:cubicBezTo>
                      <a:pt x="1201" y="66"/>
                      <a:pt x="995" y="1"/>
                      <a:pt x="7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70;p21">
                <a:extLst>
                  <a:ext uri="{FF2B5EF4-FFF2-40B4-BE49-F238E27FC236}">
                    <a16:creationId xmlns:a16="http://schemas.microsoft.com/office/drawing/2014/main" id="{881F831C-183F-7D81-E1BD-87CA629AACB0}"/>
                  </a:ext>
                </a:extLst>
              </p:cNvPr>
              <p:cNvSpPr/>
              <p:nvPr/>
            </p:nvSpPr>
            <p:spPr>
              <a:xfrm>
                <a:off x="4066638" y="2773950"/>
                <a:ext cx="3002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483" extrusionOk="0">
                    <a:moveTo>
                      <a:pt x="730" y="0"/>
                    </a:moveTo>
                    <a:cubicBezTo>
                      <a:pt x="689" y="0"/>
                      <a:pt x="645" y="3"/>
                      <a:pt x="600" y="7"/>
                    </a:cubicBezTo>
                    <a:cubicBezTo>
                      <a:pt x="234" y="40"/>
                      <a:pt x="0" y="174"/>
                      <a:pt x="0" y="307"/>
                    </a:cubicBezTo>
                    <a:cubicBezTo>
                      <a:pt x="0" y="418"/>
                      <a:pt x="206" y="482"/>
                      <a:pt x="466" y="482"/>
                    </a:cubicBezTo>
                    <a:cubicBezTo>
                      <a:pt x="520" y="482"/>
                      <a:pt x="577" y="480"/>
                      <a:pt x="634" y="474"/>
                    </a:cubicBezTo>
                    <a:cubicBezTo>
                      <a:pt x="967" y="441"/>
                      <a:pt x="1201" y="307"/>
                      <a:pt x="1201" y="174"/>
                    </a:cubicBezTo>
                    <a:cubicBezTo>
                      <a:pt x="1201" y="87"/>
                      <a:pt x="1001" y="0"/>
                      <a:pt x="7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71;p21">
                <a:extLst>
                  <a:ext uri="{FF2B5EF4-FFF2-40B4-BE49-F238E27FC236}">
                    <a16:creationId xmlns:a16="http://schemas.microsoft.com/office/drawing/2014/main" id="{E8E4CCC5-9E68-60F7-CEC8-889393AF9941}"/>
                  </a:ext>
                </a:extLst>
              </p:cNvPr>
              <p:cNvSpPr/>
              <p:nvPr/>
            </p:nvSpPr>
            <p:spPr>
              <a:xfrm>
                <a:off x="4188388" y="2706350"/>
                <a:ext cx="3170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85" extrusionOk="0">
                    <a:moveTo>
                      <a:pt x="768" y="1"/>
                    </a:moveTo>
                    <a:cubicBezTo>
                      <a:pt x="714" y="1"/>
                      <a:pt x="658" y="3"/>
                      <a:pt x="601" y="9"/>
                    </a:cubicBezTo>
                    <a:cubicBezTo>
                      <a:pt x="300" y="42"/>
                      <a:pt x="0" y="176"/>
                      <a:pt x="0" y="309"/>
                    </a:cubicBezTo>
                    <a:cubicBezTo>
                      <a:pt x="0" y="420"/>
                      <a:pt x="206" y="485"/>
                      <a:pt x="467" y="485"/>
                    </a:cubicBezTo>
                    <a:cubicBezTo>
                      <a:pt x="520" y="485"/>
                      <a:pt x="577" y="482"/>
                      <a:pt x="634" y="476"/>
                    </a:cubicBezTo>
                    <a:cubicBezTo>
                      <a:pt x="968" y="443"/>
                      <a:pt x="1268" y="309"/>
                      <a:pt x="1234" y="176"/>
                    </a:cubicBezTo>
                    <a:cubicBezTo>
                      <a:pt x="1234" y="65"/>
                      <a:pt x="1028" y="1"/>
                      <a:pt x="7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572;p21">
                <a:extLst>
                  <a:ext uri="{FF2B5EF4-FFF2-40B4-BE49-F238E27FC236}">
                    <a16:creationId xmlns:a16="http://schemas.microsoft.com/office/drawing/2014/main" id="{0942D61B-1081-9197-FF9F-CCCD72F8E99D}"/>
                  </a:ext>
                </a:extLst>
              </p:cNvPr>
              <p:cNvSpPr/>
              <p:nvPr/>
            </p:nvSpPr>
            <p:spPr>
              <a:xfrm>
                <a:off x="4244263" y="2733550"/>
                <a:ext cx="30875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477" extrusionOk="0">
                    <a:moveTo>
                      <a:pt x="779" y="1"/>
                    </a:moveTo>
                    <a:cubicBezTo>
                      <a:pt x="712" y="1"/>
                      <a:pt x="640" y="7"/>
                      <a:pt x="567" y="22"/>
                    </a:cubicBezTo>
                    <a:cubicBezTo>
                      <a:pt x="267" y="55"/>
                      <a:pt x="0" y="189"/>
                      <a:pt x="0" y="289"/>
                    </a:cubicBezTo>
                    <a:cubicBezTo>
                      <a:pt x="0" y="393"/>
                      <a:pt x="163" y="477"/>
                      <a:pt x="393" y="477"/>
                    </a:cubicBezTo>
                    <a:cubicBezTo>
                      <a:pt x="457" y="477"/>
                      <a:pt x="527" y="470"/>
                      <a:pt x="601" y="455"/>
                    </a:cubicBezTo>
                    <a:cubicBezTo>
                      <a:pt x="934" y="422"/>
                      <a:pt x="1234" y="289"/>
                      <a:pt x="1201" y="189"/>
                    </a:cubicBezTo>
                    <a:cubicBezTo>
                      <a:pt x="1201" y="84"/>
                      <a:pt x="1018" y="1"/>
                      <a:pt x="7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573;p21">
                <a:extLst>
                  <a:ext uri="{FF2B5EF4-FFF2-40B4-BE49-F238E27FC236}">
                    <a16:creationId xmlns:a16="http://schemas.microsoft.com/office/drawing/2014/main" id="{1381846A-7BB0-E1F2-9073-F5746F681278}"/>
                  </a:ext>
                </a:extLst>
              </p:cNvPr>
              <p:cNvSpPr/>
              <p:nvPr/>
            </p:nvSpPr>
            <p:spPr>
              <a:xfrm>
                <a:off x="4192538" y="2763900"/>
                <a:ext cx="3172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483" extrusionOk="0">
                    <a:moveTo>
                      <a:pt x="769" y="0"/>
                    </a:moveTo>
                    <a:cubicBezTo>
                      <a:pt x="715" y="0"/>
                      <a:pt x="659" y="3"/>
                      <a:pt x="601" y="9"/>
                    </a:cubicBezTo>
                    <a:cubicBezTo>
                      <a:pt x="301" y="42"/>
                      <a:pt x="1" y="175"/>
                      <a:pt x="1" y="309"/>
                    </a:cubicBezTo>
                    <a:cubicBezTo>
                      <a:pt x="1" y="396"/>
                      <a:pt x="226" y="482"/>
                      <a:pt x="503" y="482"/>
                    </a:cubicBezTo>
                    <a:cubicBezTo>
                      <a:pt x="546" y="482"/>
                      <a:pt x="590" y="480"/>
                      <a:pt x="635" y="476"/>
                    </a:cubicBezTo>
                    <a:cubicBezTo>
                      <a:pt x="968" y="409"/>
                      <a:pt x="1269" y="309"/>
                      <a:pt x="1235" y="175"/>
                    </a:cubicBezTo>
                    <a:cubicBezTo>
                      <a:pt x="1235" y="65"/>
                      <a:pt x="1029" y="0"/>
                      <a:pt x="7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574;p21">
                <a:extLst>
                  <a:ext uri="{FF2B5EF4-FFF2-40B4-BE49-F238E27FC236}">
                    <a16:creationId xmlns:a16="http://schemas.microsoft.com/office/drawing/2014/main" id="{6AC8B2E3-4CB9-71F9-2168-7AF2E1CE8EC9}"/>
                  </a:ext>
                </a:extLst>
              </p:cNvPr>
              <p:cNvSpPr/>
              <p:nvPr/>
            </p:nvSpPr>
            <p:spPr>
              <a:xfrm>
                <a:off x="4678738" y="2610950"/>
                <a:ext cx="550400" cy="177900"/>
              </a:xfrm>
              <a:custGeom>
                <a:avLst/>
                <a:gdLst/>
                <a:ahLst/>
                <a:cxnLst/>
                <a:rect l="l" t="t" r="r" b="b"/>
                <a:pathLst>
                  <a:path w="22016" h="7116" extrusionOk="0">
                    <a:moveTo>
                      <a:pt x="13158" y="1"/>
                    </a:moveTo>
                    <a:cubicBezTo>
                      <a:pt x="12378" y="1"/>
                      <a:pt x="11569" y="29"/>
                      <a:pt x="10741" y="89"/>
                    </a:cubicBezTo>
                    <a:cubicBezTo>
                      <a:pt x="4737" y="489"/>
                      <a:pt x="0" y="2424"/>
                      <a:pt x="134" y="4325"/>
                    </a:cubicBezTo>
                    <a:cubicBezTo>
                      <a:pt x="220" y="5993"/>
                      <a:pt x="3951" y="7116"/>
                      <a:pt x="8825" y="7116"/>
                    </a:cubicBezTo>
                    <a:cubicBezTo>
                      <a:pt x="9605" y="7116"/>
                      <a:pt x="10414" y="7087"/>
                      <a:pt x="11242" y="7027"/>
                    </a:cubicBezTo>
                    <a:cubicBezTo>
                      <a:pt x="17246" y="6627"/>
                      <a:pt x="22016" y="4692"/>
                      <a:pt x="21882" y="2791"/>
                    </a:cubicBezTo>
                    <a:cubicBezTo>
                      <a:pt x="21767" y="1123"/>
                      <a:pt x="18033" y="1"/>
                      <a:pt x="13158" y="1"/>
                    </a:cubicBezTo>
                    <a:close/>
                  </a:path>
                </a:pathLst>
              </a:custGeom>
              <a:solidFill>
                <a:srgbClr val="FF5724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575;p21">
                <a:extLst>
                  <a:ext uri="{FF2B5EF4-FFF2-40B4-BE49-F238E27FC236}">
                    <a16:creationId xmlns:a16="http://schemas.microsoft.com/office/drawing/2014/main" id="{F704B529-2EDF-50D2-9804-ED58EB24996B}"/>
                  </a:ext>
                </a:extLst>
              </p:cNvPr>
              <p:cNvSpPr/>
              <p:nvPr/>
            </p:nvSpPr>
            <p:spPr>
              <a:xfrm>
                <a:off x="4732938" y="2636525"/>
                <a:ext cx="203500" cy="128975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5159" extrusionOk="0">
                    <a:moveTo>
                      <a:pt x="7873" y="0"/>
                    </a:moveTo>
                    <a:cubicBezTo>
                      <a:pt x="3536" y="334"/>
                      <a:pt x="0" y="1334"/>
                      <a:pt x="134" y="2902"/>
                    </a:cubicBezTo>
                    <a:cubicBezTo>
                      <a:pt x="192" y="4248"/>
                      <a:pt x="2973" y="5158"/>
                      <a:pt x="6583" y="5158"/>
                    </a:cubicBezTo>
                    <a:cubicBezTo>
                      <a:pt x="7088" y="5158"/>
                      <a:pt x="7608" y="5140"/>
                      <a:pt x="8140" y="5104"/>
                    </a:cubicBezTo>
                    <a:lnTo>
                      <a:pt x="7873" y="0"/>
                    </a:lnTo>
                    <a:close/>
                  </a:path>
                </a:pathLst>
              </a:custGeom>
              <a:solidFill>
                <a:srgbClr val="DB4B1F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576;p21">
                <a:extLst>
                  <a:ext uri="{FF2B5EF4-FFF2-40B4-BE49-F238E27FC236}">
                    <a16:creationId xmlns:a16="http://schemas.microsoft.com/office/drawing/2014/main" id="{E4426E2A-F1A6-9DB3-D34E-5BB47CA77678}"/>
                  </a:ext>
                </a:extLst>
              </p:cNvPr>
              <p:cNvSpPr/>
              <p:nvPr/>
            </p:nvSpPr>
            <p:spPr>
              <a:xfrm>
                <a:off x="4963088" y="2632375"/>
                <a:ext cx="209350" cy="129250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0" extrusionOk="0">
                    <a:moveTo>
                      <a:pt x="2522" y="1"/>
                    </a:moveTo>
                    <a:cubicBezTo>
                      <a:pt x="1728" y="1"/>
                      <a:pt x="881" y="34"/>
                      <a:pt x="1" y="99"/>
                    </a:cubicBezTo>
                    <a:lnTo>
                      <a:pt x="301" y="5170"/>
                    </a:lnTo>
                    <a:cubicBezTo>
                      <a:pt x="4804" y="4836"/>
                      <a:pt x="8374" y="3335"/>
                      <a:pt x="8274" y="1801"/>
                    </a:cubicBezTo>
                    <a:cubicBezTo>
                      <a:pt x="8166" y="566"/>
                      <a:pt x="5791" y="1"/>
                      <a:pt x="2522" y="1"/>
                    </a:cubicBezTo>
                    <a:close/>
                  </a:path>
                </a:pathLst>
              </a:custGeom>
              <a:solidFill>
                <a:srgbClr val="DB4B1F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577;p21">
                <a:extLst>
                  <a:ext uri="{FF2B5EF4-FFF2-40B4-BE49-F238E27FC236}">
                    <a16:creationId xmlns:a16="http://schemas.microsoft.com/office/drawing/2014/main" id="{BAF461BC-C90F-A22F-BCAB-37546ED27DA6}"/>
                  </a:ext>
                </a:extLst>
              </p:cNvPr>
              <p:cNvSpPr/>
              <p:nvPr/>
            </p:nvSpPr>
            <p:spPr>
              <a:xfrm>
                <a:off x="4863038" y="2660475"/>
                <a:ext cx="300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485" extrusionOk="0">
                    <a:moveTo>
                      <a:pt x="763" y="1"/>
                    </a:moveTo>
                    <a:cubicBezTo>
                      <a:pt x="712" y="1"/>
                      <a:pt x="658" y="4"/>
                      <a:pt x="601" y="9"/>
                    </a:cubicBezTo>
                    <a:cubicBezTo>
                      <a:pt x="267" y="43"/>
                      <a:pt x="0" y="176"/>
                      <a:pt x="0" y="310"/>
                    </a:cubicBezTo>
                    <a:cubicBezTo>
                      <a:pt x="0" y="420"/>
                      <a:pt x="206" y="485"/>
                      <a:pt x="466" y="485"/>
                    </a:cubicBezTo>
                    <a:cubicBezTo>
                      <a:pt x="520" y="485"/>
                      <a:pt x="577" y="482"/>
                      <a:pt x="634" y="476"/>
                    </a:cubicBezTo>
                    <a:cubicBezTo>
                      <a:pt x="967" y="443"/>
                      <a:pt x="1201" y="310"/>
                      <a:pt x="1201" y="176"/>
                    </a:cubicBezTo>
                    <a:cubicBezTo>
                      <a:pt x="1173" y="66"/>
                      <a:pt x="1008" y="1"/>
                      <a:pt x="7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578;p21">
                <a:extLst>
                  <a:ext uri="{FF2B5EF4-FFF2-40B4-BE49-F238E27FC236}">
                    <a16:creationId xmlns:a16="http://schemas.microsoft.com/office/drawing/2014/main" id="{2EB9BDB0-B945-AECD-4900-8138B8EC4FF1}"/>
                  </a:ext>
                </a:extLst>
              </p:cNvPr>
              <p:cNvSpPr/>
              <p:nvPr/>
            </p:nvSpPr>
            <p:spPr>
              <a:xfrm>
                <a:off x="4812163" y="2694725"/>
                <a:ext cx="300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483" extrusionOk="0">
                    <a:moveTo>
                      <a:pt x="699" y="0"/>
                    </a:moveTo>
                    <a:cubicBezTo>
                      <a:pt x="656" y="0"/>
                      <a:pt x="612" y="3"/>
                      <a:pt x="567" y="7"/>
                    </a:cubicBezTo>
                    <a:cubicBezTo>
                      <a:pt x="234" y="40"/>
                      <a:pt x="0" y="174"/>
                      <a:pt x="0" y="307"/>
                    </a:cubicBezTo>
                    <a:cubicBezTo>
                      <a:pt x="0" y="418"/>
                      <a:pt x="183" y="483"/>
                      <a:pt x="455" y="483"/>
                    </a:cubicBezTo>
                    <a:cubicBezTo>
                      <a:pt x="511" y="483"/>
                      <a:pt x="571" y="480"/>
                      <a:pt x="634" y="474"/>
                    </a:cubicBezTo>
                    <a:cubicBezTo>
                      <a:pt x="968" y="441"/>
                      <a:pt x="1201" y="307"/>
                      <a:pt x="1201" y="174"/>
                    </a:cubicBezTo>
                    <a:cubicBezTo>
                      <a:pt x="1201" y="87"/>
                      <a:pt x="976" y="0"/>
                      <a:pt x="6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579;p21">
                <a:extLst>
                  <a:ext uri="{FF2B5EF4-FFF2-40B4-BE49-F238E27FC236}">
                    <a16:creationId xmlns:a16="http://schemas.microsoft.com/office/drawing/2014/main" id="{148EF6B4-5D83-5A0D-C9D9-D4A10B869A3D}"/>
                  </a:ext>
                </a:extLst>
              </p:cNvPr>
              <p:cNvSpPr/>
              <p:nvPr/>
            </p:nvSpPr>
            <p:spPr>
              <a:xfrm>
                <a:off x="4867188" y="2718025"/>
                <a:ext cx="300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483" extrusionOk="0">
                    <a:moveTo>
                      <a:pt x="764" y="1"/>
                    </a:moveTo>
                    <a:cubicBezTo>
                      <a:pt x="713" y="1"/>
                      <a:pt x="659" y="3"/>
                      <a:pt x="601" y="9"/>
                    </a:cubicBezTo>
                    <a:cubicBezTo>
                      <a:pt x="268" y="42"/>
                      <a:pt x="1" y="176"/>
                      <a:pt x="1" y="309"/>
                    </a:cubicBezTo>
                    <a:cubicBezTo>
                      <a:pt x="1" y="396"/>
                      <a:pt x="226" y="483"/>
                      <a:pt x="503" y="483"/>
                    </a:cubicBezTo>
                    <a:cubicBezTo>
                      <a:pt x="546" y="483"/>
                      <a:pt x="590" y="481"/>
                      <a:pt x="635" y="476"/>
                    </a:cubicBezTo>
                    <a:cubicBezTo>
                      <a:pt x="968" y="409"/>
                      <a:pt x="1202" y="309"/>
                      <a:pt x="1202" y="176"/>
                    </a:cubicBezTo>
                    <a:cubicBezTo>
                      <a:pt x="1174" y="65"/>
                      <a:pt x="1009" y="1"/>
                      <a:pt x="7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580;p21">
                <a:extLst>
                  <a:ext uri="{FF2B5EF4-FFF2-40B4-BE49-F238E27FC236}">
                    <a16:creationId xmlns:a16="http://schemas.microsoft.com/office/drawing/2014/main" id="{31B2DCBF-F75A-2D85-7BAD-EB028043E7F0}"/>
                  </a:ext>
                </a:extLst>
              </p:cNvPr>
              <p:cNvSpPr/>
              <p:nvPr/>
            </p:nvSpPr>
            <p:spPr>
              <a:xfrm>
                <a:off x="4988963" y="2650150"/>
                <a:ext cx="317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77" extrusionOk="0">
                    <a:moveTo>
                      <a:pt x="812" y="1"/>
                    </a:moveTo>
                    <a:cubicBezTo>
                      <a:pt x="745" y="1"/>
                      <a:pt x="674" y="7"/>
                      <a:pt x="600" y="22"/>
                    </a:cubicBezTo>
                    <a:cubicBezTo>
                      <a:pt x="267" y="55"/>
                      <a:pt x="0" y="189"/>
                      <a:pt x="0" y="289"/>
                    </a:cubicBezTo>
                    <a:cubicBezTo>
                      <a:pt x="0" y="393"/>
                      <a:pt x="183" y="477"/>
                      <a:pt x="422" y="477"/>
                    </a:cubicBezTo>
                    <a:cubicBezTo>
                      <a:pt x="489" y="477"/>
                      <a:pt x="561" y="470"/>
                      <a:pt x="634" y="456"/>
                    </a:cubicBezTo>
                    <a:cubicBezTo>
                      <a:pt x="967" y="422"/>
                      <a:pt x="1268" y="289"/>
                      <a:pt x="1234" y="189"/>
                    </a:cubicBezTo>
                    <a:cubicBezTo>
                      <a:pt x="1234" y="85"/>
                      <a:pt x="1051" y="1"/>
                      <a:pt x="8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581;p21">
                <a:extLst>
                  <a:ext uri="{FF2B5EF4-FFF2-40B4-BE49-F238E27FC236}">
                    <a16:creationId xmlns:a16="http://schemas.microsoft.com/office/drawing/2014/main" id="{29032262-9DC3-0578-92AC-6453827444C2}"/>
                  </a:ext>
                </a:extLst>
              </p:cNvPr>
              <p:cNvSpPr/>
              <p:nvPr/>
            </p:nvSpPr>
            <p:spPr>
              <a:xfrm>
                <a:off x="5044813" y="2677175"/>
                <a:ext cx="3090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485" extrusionOk="0">
                    <a:moveTo>
                      <a:pt x="733" y="0"/>
                    </a:moveTo>
                    <a:cubicBezTo>
                      <a:pt x="681" y="0"/>
                      <a:pt x="625" y="3"/>
                      <a:pt x="568" y="9"/>
                    </a:cubicBezTo>
                    <a:cubicBezTo>
                      <a:pt x="234" y="42"/>
                      <a:pt x="1" y="175"/>
                      <a:pt x="1" y="309"/>
                    </a:cubicBezTo>
                    <a:cubicBezTo>
                      <a:pt x="1" y="419"/>
                      <a:pt x="184" y="484"/>
                      <a:pt x="437" y="484"/>
                    </a:cubicBezTo>
                    <a:cubicBezTo>
                      <a:pt x="489" y="484"/>
                      <a:pt x="544" y="481"/>
                      <a:pt x="601" y="476"/>
                    </a:cubicBezTo>
                    <a:cubicBezTo>
                      <a:pt x="935" y="442"/>
                      <a:pt x="1235" y="309"/>
                      <a:pt x="1202" y="175"/>
                    </a:cubicBezTo>
                    <a:cubicBezTo>
                      <a:pt x="1174" y="65"/>
                      <a:pt x="986" y="0"/>
                      <a:pt x="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582;p21">
                <a:extLst>
                  <a:ext uri="{FF2B5EF4-FFF2-40B4-BE49-F238E27FC236}">
                    <a16:creationId xmlns:a16="http://schemas.microsoft.com/office/drawing/2014/main" id="{13A440BC-3AC1-5605-0E4E-81248A35DB2C}"/>
                  </a:ext>
                </a:extLst>
              </p:cNvPr>
              <p:cNvSpPr/>
              <p:nvPr/>
            </p:nvSpPr>
            <p:spPr>
              <a:xfrm>
                <a:off x="4993113" y="2707225"/>
                <a:ext cx="3172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483" extrusionOk="0">
                    <a:moveTo>
                      <a:pt x="733" y="1"/>
                    </a:moveTo>
                    <a:cubicBezTo>
                      <a:pt x="690" y="1"/>
                      <a:pt x="646" y="3"/>
                      <a:pt x="601" y="7"/>
                    </a:cubicBezTo>
                    <a:cubicBezTo>
                      <a:pt x="268" y="107"/>
                      <a:pt x="1" y="174"/>
                      <a:pt x="1" y="308"/>
                    </a:cubicBezTo>
                    <a:cubicBezTo>
                      <a:pt x="1" y="418"/>
                      <a:pt x="207" y="483"/>
                      <a:pt x="467" y="483"/>
                    </a:cubicBezTo>
                    <a:cubicBezTo>
                      <a:pt x="521" y="483"/>
                      <a:pt x="577" y="480"/>
                      <a:pt x="635" y="474"/>
                    </a:cubicBezTo>
                    <a:cubicBezTo>
                      <a:pt x="968" y="441"/>
                      <a:pt x="1268" y="308"/>
                      <a:pt x="1235" y="174"/>
                    </a:cubicBezTo>
                    <a:cubicBezTo>
                      <a:pt x="1235" y="88"/>
                      <a:pt x="1010" y="1"/>
                      <a:pt x="7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" name="Google Shape;583;p21">
              <a:extLst>
                <a:ext uri="{FF2B5EF4-FFF2-40B4-BE49-F238E27FC236}">
                  <a16:creationId xmlns:a16="http://schemas.microsoft.com/office/drawing/2014/main" id="{144E32DA-F10E-EC40-F54D-44771AB2D895}"/>
                </a:ext>
              </a:extLst>
            </p:cNvPr>
            <p:cNvSpPr/>
            <p:nvPr/>
          </p:nvSpPr>
          <p:spPr>
            <a:xfrm>
              <a:off x="3920771" y="2123257"/>
              <a:ext cx="1374009" cy="168397"/>
            </a:xfrm>
            <a:custGeom>
              <a:avLst/>
              <a:gdLst/>
              <a:ahLst/>
              <a:cxnLst/>
              <a:rect l="l" t="t" r="r" b="b"/>
              <a:pathLst>
                <a:path w="70880" h="8687" extrusionOk="0">
                  <a:moveTo>
                    <a:pt x="68748" y="0"/>
                  </a:moveTo>
                  <a:cubicBezTo>
                    <a:pt x="68681" y="0"/>
                    <a:pt x="68613" y="4"/>
                    <a:pt x="68545" y="11"/>
                  </a:cubicBezTo>
                  <a:lnTo>
                    <a:pt x="1897" y="4781"/>
                  </a:lnTo>
                  <a:cubicBezTo>
                    <a:pt x="963" y="4881"/>
                    <a:pt x="263" y="5548"/>
                    <a:pt x="129" y="6449"/>
                  </a:cubicBezTo>
                  <a:lnTo>
                    <a:pt x="129" y="6516"/>
                  </a:lnTo>
                  <a:cubicBezTo>
                    <a:pt x="0" y="7680"/>
                    <a:pt x="905" y="8687"/>
                    <a:pt x="2054" y="8687"/>
                  </a:cubicBezTo>
                  <a:cubicBezTo>
                    <a:pt x="2091" y="8687"/>
                    <a:pt x="2127" y="8686"/>
                    <a:pt x="2164" y="8684"/>
                  </a:cubicBezTo>
                  <a:lnTo>
                    <a:pt x="68845" y="3880"/>
                  </a:lnTo>
                  <a:cubicBezTo>
                    <a:pt x="70046" y="3780"/>
                    <a:pt x="70880" y="2613"/>
                    <a:pt x="70546" y="1412"/>
                  </a:cubicBezTo>
                  <a:lnTo>
                    <a:pt x="70546" y="1379"/>
                  </a:lnTo>
                  <a:cubicBezTo>
                    <a:pt x="70330" y="575"/>
                    <a:pt x="69598" y="0"/>
                    <a:pt x="68748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584;p21">
              <a:extLst>
                <a:ext uri="{FF2B5EF4-FFF2-40B4-BE49-F238E27FC236}">
                  <a16:creationId xmlns:a16="http://schemas.microsoft.com/office/drawing/2014/main" id="{55153B5A-26D8-501D-8828-B3268C52D35E}"/>
                </a:ext>
              </a:extLst>
            </p:cNvPr>
            <p:cNvGrpSpPr/>
            <p:nvPr/>
          </p:nvGrpSpPr>
          <p:grpSpPr>
            <a:xfrm>
              <a:off x="3294733" y="2749460"/>
              <a:ext cx="545785" cy="357886"/>
              <a:chOff x="3017638" y="2936950"/>
              <a:chExt cx="703875" cy="461550"/>
            </a:xfrm>
          </p:grpSpPr>
          <p:sp>
            <p:nvSpPr>
              <p:cNvPr id="116" name="Google Shape;585;p21">
                <a:extLst>
                  <a:ext uri="{FF2B5EF4-FFF2-40B4-BE49-F238E27FC236}">
                    <a16:creationId xmlns:a16="http://schemas.microsoft.com/office/drawing/2014/main" id="{8C75FC8B-0E0F-8F40-5907-F5D104844F8D}"/>
                  </a:ext>
                </a:extLst>
              </p:cNvPr>
              <p:cNvSpPr/>
              <p:nvPr/>
            </p:nvSpPr>
            <p:spPr>
              <a:xfrm>
                <a:off x="3017638" y="2936950"/>
                <a:ext cx="467100" cy="385175"/>
              </a:xfrm>
              <a:custGeom>
                <a:avLst/>
                <a:gdLst/>
                <a:ahLst/>
                <a:cxnLst/>
                <a:rect l="l" t="t" r="r" b="b"/>
                <a:pathLst>
                  <a:path w="18684" h="15407" extrusionOk="0">
                    <a:moveTo>
                      <a:pt x="14799" y="0"/>
                    </a:moveTo>
                    <a:cubicBezTo>
                      <a:pt x="14604" y="0"/>
                      <a:pt x="14396" y="38"/>
                      <a:pt x="14177" y="120"/>
                    </a:cubicBezTo>
                    <a:cubicBezTo>
                      <a:pt x="9841" y="1721"/>
                      <a:pt x="5338" y="3489"/>
                      <a:pt x="2336" y="7225"/>
                    </a:cubicBezTo>
                    <a:cubicBezTo>
                      <a:pt x="601" y="9360"/>
                      <a:pt x="1" y="12429"/>
                      <a:pt x="2569" y="14130"/>
                    </a:cubicBezTo>
                    <a:cubicBezTo>
                      <a:pt x="4191" y="15186"/>
                      <a:pt x="6329" y="15407"/>
                      <a:pt x="8324" y="15407"/>
                    </a:cubicBezTo>
                    <a:cubicBezTo>
                      <a:pt x="8915" y="15407"/>
                      <a:pt x="9493" y="15387"/>
                      <a:pt x="10041" y="15365"/>
                    </a:cubicBezTo>
                    <a:cubicBezTo>
                      <a:pt x="12243" y="15298"/>
                      <a:pt x="14578" y="15031"/>
                      <a:pt x="16746" y="14464"/>
                    </a:cubicBezTo>
                    <a:cubicBezTo>
                      <a:pt x="18684" y="13941"/>
                      <a:pt x="17870" y="11234"/>
                      <a:pt x="16136" y="11234"/>
                    </a:cubicBezTo>
                    <a:cubicBezTo>
                      <a:pt x="15990" y="11234"/>
                      <a:pt x="15837" y="11253"/>
                      <a:pt x="15679" y="11295"/>
                    </a:cubicBezTo>
                    <a:cubicBezTo>
                      <a:pt x="13774" y="11824"/>
                      <a:pt x="11495" y="12165"/>
                      <a:pt x="9307" y="12165"/>
                    </a:cubicBezTo>
                    <a:cubicBezTo>
                      <a:pt x="8046" y="12165"/>
                      <a:pt x="6815" y="12052"/>
                      <a:pt x="5705" y="11795"/>
                    </a:cubicBezTo>
                    <a:cubicBezTo>
                      <a:pt x="3537" y="11295"/>
                      <a:pt x="4004" y="10294"/>
                      <a:pt x="5505" y="8660"/>
                    </a:cubicBezTo>
                    <a:cubicBezTo>
                      <a:pt x="8173" y="5824"/>
                      <a:pt x="11742" y="4523"/>
                      <a:pt x="15312" y="3256"/>
                    </a:cubicBezTo>
                    <a:cubicBezTo>
                      <a:pt x="17098" y="2571"/>
                      <a:pt x="16413" y="0"/>
                      <a:pt x="147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586;p21">
                <a:extLst>
                  <a:ext uri="{FF2B5EF4-FFF2-40B4-BE49-F238E27FC236}">
                    <a16:creationId xmlns:a16="http://schemas.microsoft.com/office/drawing/2014/main" id="{C7E91A5B-11B9-0162-43F2-C8C930589529}"/>
                  </a:ext>
                </a:extLst>
              </p:cNvPr>
              <p:cNvSpPr/>
              <p:nvPr/>
            </p:nvSpPr>
            <p:spPr>
              <a:xfrm>
                <a:off x="3366588" y="3067525"/>
                <a:ext cx="354925" cy="330975"/>
              </a:xfrm>
              <a:custGeom>
                <a:avLst/>
                <a:gdLst/>
                <a:ahLst/>
                <a:cxnLst/>
                <a:rect l="l" t="t" r="r" b="b"/>
                <a:pathLst>
                  <a:path w="14197" h="13239" extrusionOk="0">
                    <a:moveTo>
                      <a:pt x="10093" y="1"/>
                    </a:moveTo>
                    <a:cubicBezTo>
                      <a:pt x="6024" y="1"/>
                      <a:pt x="3055" y="3537"/>
                      <a:pt x="3055" y="3537"/>
                    </a:cubicBezTo>
                    <a:cubicBezTo>
                      <a:pt x="3055" y="3537"/>
                      <a:pt x="2294" y="2952"/>
                      <a:pt x="1546" y="2952"/>
                    </a:cubicBezTo>
                    <a:cubicBezTo>
                      <a:pt x="766" y="2952"/>
                      <a:pt x="0" y="3586"/>
                      <a:pt x="119" y="6172"/>
                    </a:cubicBezTo>
                    <a:cubicBezTo>
                      <a:pt x="309" y="9726"/>
                      <a:pt x="717" y="11849"/>
                      <a:pt x="1703" y="11849"/>
                    </a:cubicBezTo>
                    <a:cubicBezTo>
                      <a:pt x="2105" y="11849"/>
                      <a:pt x="2603" y="11496"/>
                      <a:pt x="3222" y="10742"/>
                    </a:cubicBezTo>
                    <a:cubicBezTo>
                      <a:pt x="3222" y="10742"/>
                      <a:pt x="4889" y="12877"/>
                      <a:pt x="9059" y="13210"/>
                    </a:cubicBezTo>
                    <a:cubicBezTo>
                      <a:pt x="9319" y="13229"/>
                      <a:pt x="9562" y="13238"/>
                      <a:pt x="9789" y="13238"/>
                    </a:cubicBezTo>
                    <a:cubicBezTo>
                      <a:pt x="13948" y="13238"/>
                      <a:pt x="12628" y="10208"/>
                      <a:pt x="12628" y="10208"/>
                    </a:cubicBezTo>
                    <a:cubicBezTo>
                      <a:pt x="14196" y="8874"/>
                      <a:pt x="12562" y="6372"/>
                      <a:pt x="12562" y="6372"/>
                    </a:cubicBezTo>
                    <a:cubicBezTo>
                      <a:pt x="14063" y="4704"/>
                      <a:pt x="12361" y="3170"/>
                      <a:pt x="12361" y="3170"/>
                    </a:cubicBezTo>
                    <a:cubicBezTo>
                      <a:pt x="12361" y="3170"/>
                      <a:pt x="13762" y="1"/>
                      <a:pt x="100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587;p21">
                <a:extLst>
                  <a:ext uri="{FF2B5EF4-FFF2-40B4-BE49-F238E27FC236}">
                    <a16:creationId xmlns:a16="http://schemas.microsoft.com/office/drawing/2014/main" id="{192485F9-2392-F56C-63F3-0E8F77DF97C6}"/>
                  </a:ext>
                </a:extLst>
              </p:cNvPr>
              <p:cNvSpPr/>
              <p:nvPr/>
            </p:nvSpPr>
            <p:spPr>
              <a:xfrm>
                <a:off x="3436263" y="3159275"/>
                <a:ext cx="6700" cy="667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669" fill="none" extrusionOk="0">
                    <a:moveTo>
                      <a:pt x="268" y="2669"/>
                    </a:moveTo>
                    <a:cubicBezTo>
                      <a:pt x="134" y="2302"/>
                      <a:pt x="68" y="1835"/>
                      <a:pt x="1" y="1234"/>
                    </a:cubicBezTo>
                    <a:cubicBezTo>
                      <a:pt x="1" y="734"/>
                      <a:pt x="101" y="334"/>
                      <a:pt x="168" y="0"/>
                    </a:cubicBezTo>
                  </a:path>
                </a:pathLst>
              </a:custGeom>
              <a:noFill/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588;p21">
                <a:extLst>
                  <a:ext uri="{FF2B5EF4-FFF2-40B4-BE49-F238E27FC236}">
                    <a16:creationId xmlns:a16="http://schemas.microsoft.com/office/drawing/2014/main" id="{2B13A2C6-3913-2BAF-AD72-B07B89C5CBAC}"/>
                  </a:ext>
                </a:extLst>
              </p:cNvPr>
              <p:cNvSpPr/>
              <p:nvPr/>
            </p:nvSpPr>
            <p:spPr>
              <a:xfrm>
                <a:off x="3442938" y="3292700"/>
                <a:ext cx="4200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735" fill="none" extrusionOk="0">
                    <a:moveTo>
                      <a:pt x="1" y="0"/>
                    </a:moveTo>
                    <a:lnTo>
                      <a:pt x="168" y="1735"/>
                    </a:lnTo>
                  </a:path>
                </a:pathLst>
              </a:custGeom>
              <a:noFill/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589;p21">
                <a:extLst>
                  <a:ext uri="{FF2B5EF4-FFF2-40B4-BE49-F238E27FC236}">
                    <a16:creationId xmlns:a16="http://schemas.microsoft.com/office/drawing/2014/main" id="{D9135724-6997-9F0A-75D6-C0410C335AF0}"/>
                  </a:ext>
                </a:extLst>
              </p:cNvPr>
              <p:cNvSpPr/>
              <p:nvPr/>
            </p:nvSpPr>
            <p:spPr>
              <a:xfrm>
                <a:off x="3598063" y="3146750"/>
                <a:ext cx="759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202" fill="none" extrusionOk="0">
                    <a:moveTo>
                      <a:pt x="0" y="201"/>
                    </a:moveTo>
                    <a:lnTo>
                      <a:pt x="3036" y="1"/>
                    </a:lnTo>
                  </a:path>
                </a:pathLst>
              </a:custGeom>
              <a:noFill/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590;p21">
                <a:extLst>
                  <a:ext uri="{FF2B5EF4-FFF2-40B4-BE49-F238E27FC236}">
                    <a16:creationId xmlns:a16="http://schemas.microsoft.com/office/drawing/2014/main" id="{79053682-E524-D73B-B34B-FD11AB6D93F9}"/>
                  </a:ext>
                </a:extLst>
              </p:cNvPr>
              <p:cNvSpPr/>
              <p:nvPr/>
            </p:nvSpPr>
            <p:spPr>
              <a:xfrm>
                <a:off x="3603063" y="3226825"/>
                <a:ext cx="750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234" fill="none" extrusionOk="0">
                    <a:moveTo>
                      <a:pt x="0" y="234"/>
                    </a:moveTo>
                    <a:lnTo>
                      <a:pt x="3003" y="0"/>
                    </a:lnTo>
                  </a:path>
                </a:pathLst>
              </a:custGeom>
              <a:noFill/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591;p21">
                <a:extLst>
                  <a:ext uri="{FF2B5EF4-FFF2-40B4-BE49-F238E27FC236}">
                    <a16:creationId xmlns:a16="http://schemas.microsoft.com/office/drawing/2014/main" id="{4B1E9E9C-BC8F-3D42-02A1-78348281C0F9}"/>
                  </a:ext>
                </a:extLst>
              </p:cNvPr>
              <p:cNvSpPr/>
              <p:nvPr/>
            </p:nvSpPr>
            <p:spPr>
              <a:xfrm>
                <a:off x="3610563" y="3322725"/>
                <a:ext cx="700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67" fill="none" extrusionOk="0">
                    <a:moveTo>
                      <a:pt x="1" y="67"/>
                    </a:moveTo>
                    <a:lnTo>
                      <a:pt x="2803" y="0"/>
                    </a:lnTo>
                  </a:path>
                </a:pathLst>
              </a:custGeom>
              <a:noFill/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592;p21">
                <a:extLst>
                  <a:ext uri="{FF2B5EF4-FFF2-40B4-BE49-F238E27FC236}">
                    <a16:creationId xmlns:a16="http://schemas.microsoft.com/office/drawing/2014/main" id="{9CD6788E-1DD0-4982-3118-FF63E0FD5251}"/>
                  </a:ext>
                </a:extLst>
              </p:cNvPr>
              <p:cNvSpPr/>
              <p:nvPr/>
            </p:nvSpPr>
            <p:spPr>
              <a:xfrm>
                <a:off x="3551613" y="3129975"/>
                <a:ext cx="2757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840" extrusionOk="0">
                    <a:moveTo>
                      <a:pt x="580" y="1"/>
                    </a:moveTo>
                    <a:cubicBezTo>
                      <a:pt x="562" y="1"/>
                      <a:pt x="543" y="2"/>
                      <a:pt x="524" y="5"/>
                    </a:cubicBezTo>
                    <a:cubicBezTo>
                      <a:pt x="1" y="37"/>
                      <a:pt x="55" y="840"/>
                      <a:pt x="528" y="840"/>
                    </a:cubicBezTo>
                    <a:cubicBezTo>
                      <a:pt x="538" y="840"/>
                      <a:pt x="547" y="839"/>
                      <a:pt x="557" y="839"/>
                    </a:cubicBezTo>
                    <a:cubicBezTo>
                      <a:pt x="1103" y="774"/>
                      <a:pt x="1031" y="1"/>
                      <a:pt x="5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93;p21">
                <a:extLst>
                  <a:ext uri="{FF2B5EF4-FFF2-40B4-BE49-F238E27FC236}">
                    <a16:creationId xmlns:a16="http://schemas.microsoft.com/office/drawing/2014/main" id="{A3B5DBD9-3DDC-F6C3-FB56-4B8928B1D9E5}"/>
                  </a:ext>
                </a:extLst>
              </p:cNvPr>
              <p:cNvSpPr/>
              <p:nvPr/>
            </p:nvSpPr>
            <p:spPr>
              <a:xfrm>
                <a:off x="3559363" y="3215950"/>
                <a:ext cx="2677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840" extrusionOk="0">
                    <a:moveTo>
                      <a:pt x="545" y="1"/>
                    </a:moveTo>
                    <a:cubicBezTo>
                      <a:pt x="535" y="1"/>
                      <a:pt x="525" y="1"/>
                      <a:pt x="514" y="2"/>
                    </a:cubicBezTo>
                    <a:cubicBezTo>
                      <a:pt x="1" y="66"/>
                      <a:pt x="43" y="839"/>
                      <a:pt x="492" y="839"/>
                    </a:cubicBezTo>
                    <a:cubicBezTo>
                      <a:pt x="510" y="839"/>
                      <a:pt x="528" y="838"/>
                      <a:pt x="548" y="835"/>
                    </a:cubicBezTo>
                    <a:cubicBezTo>
                      <a:pt x="1071" y="803"/>
                      <a:pt x="1049" y="1"/>
                      <a:pt x="54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594;p21">
                <a:extLst>
                  <a:ext uri="{FF2B5EF4-FFF2-40B4-BE49-F238E27FC236}">
                    <a16:creationId xmlns:a16="http://schemas.microsoft.com/office/drawing/2014/main" id="{B722947A-F104-F349-4207-2A636583542A}"/>
                  </a:ext>
                </a:extLst>
              </p:cNvPr>
              <p:cNvSpPr/>
              <p:nvPr/>
            </p:nvSpPr>
            <p:spPr>
              <a:xfrm>
                <a:off x="3569138" y="3314350"/>
                <a:ext cx="27825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837" extrusionOk="0">
                    <a:moveTo>
                      <a:pt x="556" y="1"/>
                    </a:moveTo>
                    <a:cubicBezTo>
                      <a:pt x="545" y="1"/>
                      <a:pt x="535" y="1"/>
                      <a:pt x="523" y="2"/>
                    </a:cubicBezTo>
                    <a:cubicBezTo>
                      <a:pt x="0" y="34"/>
                      <a:pt x="86" y="837"/>
                      <a:pt x="530" y="837"/>
                    </a:cubicBezTo>
                    <a:cubicBezTo>
                      <a:pt x="539" y="837"/>
                      <a:pt x="548" y="836"/>
                      <a:pt x="557" y="836"/>
                    </a:cubicBezTo>
                    <a:cubicBezTo>
                      <a:pt x="1113" y="803"/>
                      <a:pt x="1092" y="1"/>
                      <a:pt x="5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595;p21">
              <a:extLst>
                <a:ext uri="{FF2B5EF4-FFF2-40B4-BE49-F238E27FC236}">
                  <a16:creationId xmlns:a16="http://schemas.microsoft.com/office/drawing/2014/main" id="{5B906BB8-AA75-C182-F6C0-7A74D936A709}"/>
                </a:ext>
              </a:extLst>
            </p:cNvPr>
            <p:cNvGrpSpPr/>
            <p:nvPr/>
          </p:nvGrpSpPr>
          <p:grpSpPr>
            <a:xfrm>
              <a:off x="3931713" y="1284310"/>
              <a:ext cx="1352123" cy="823184"/>
              <a:chOff x="3677188" y="1624950"/>
              <a:chExt cx="1743775" cy="1061625"/>
            </a:xfrm>
          </p:grpSpPr>
          <p:sp>
            <p:nvSpPr>
              <p:cNvPr id="91" name="Google Shape;596;p21">
                <a:extLst>
                  <a:ext uri="{FF2B5EF4-FFF2-40B4-BE49-F238E27FC236}">
                    <a16:creationId xmlns:a16="http://schemas.microsoft.com/office/drawing/2014/main" id="{48C1840C-A9EB-2C32-EB17-8CA50C859118}"/>
                  </a:ext>
                </a:extLst>
              </p:cNvPr>
              <p:cNvSpPr/>
              <p:nvPr/>
            </p:nvSpPr>
            <p:spPr>
              <a:xfrm>
                <a:off x="3677188" y="1940175"/>
                <a:ext cx="1743775" cy="746400"/>
              </a:xfrm>
              <a:custGeom>
                <a:avLst/>
                <a:gdLst/>
                <a:ahLst/>
                <a:cxnLst/>
                <a:rect l="l" t="t" r="r" b="b"/>
                <a:pathLst>
                  <a:path w="69751" h="29856" extrusionOk="0">
                    <a:moveTo>
                      <a:pt x="35739" y="1"/>
                    </a:moveTo>
                    <a:cubicBezTo>
                      <a:pt x="34813" y="1"/>
                      <a:pt x="33876" y="36"/>
                      <a:pt x="32924" y="101"/>
                    </a:cubicBezTo>
                    <a:cubicBezTo>
                      <a:pt x="31623" y="168"/>
                      <a:pt x="30389" y="334"/>
                      <a:pt x="29121" y="568"/>
                    </a:cubicBezTo>
                    <a:cubicBezTo>
                      <a:pt x="27954" y="768"/>
                      <a:pt x="26786" y="1001"/>
                      <a:pt x="25685" y="1335"/>
                    </a:cubicBezTo>
                    <a:cubicBezTo>
                      <a:pt x="21115" y="2636"/>
                      <a:pt x="16946" y="4771"/>
                      <a:pt x="13376" y="7573"/>
                    </a:cubicBezTo>
                    <a:cubicBezTo>
                      <a:pt x="12442" y="8273"/>
                      <a:pt x="11609" y="8974"/>
                      <a:pt x="10775" y="9774"/>
                    </a:cubicBezTo>
                    <a:cubicBezTo>
                      <a:pt x="5171" y="15078"/>
                      <a:pt x="1268" y="22083"/>
                      <a:pt x="0" y="29855"/>
                    </a:cubicBezTo>
                    <a:lnTo>
                      <a:pt x="69750" y="24852"/>
                    </a:lnTo>
                    <a:cubicBezTo>
                      <a:pt x="67749" y="18681"/>
                      <a:pt x="64146" y="13277"/>
                      <a:pt x="59476" y="9074"/>
                    </a:cubicBezTo>
                    <a:cubicBezTo>
                      <a:pt x="58675" y="8307"/>
                      <a:pt x="57808" y="7640"/>
                      <a:pt x="56941" y="6972"/>
                    </a:cubicBezTo>
                    <a:cubicBezTo>
                      <a:pt x="52938" y="4070"/>
                      <a:pt x="48401" y="1935"/>
                      <a:pt x="43431" y="835"/>
                    </a:cubicBezTo>
                    <a:cubicBezTo>
                      <a:pt x="42297" y="601"/>
                      <a:pt x="41196" y="401"/>
                      <a:pt x="39995" y="268"/>
                    </a:cubicBezTo>
                    <a:cubicBezTo>
                      <a:pt x="38594" y="85"/>
                      <a:pt x="37180" y="1"/>
                      <a:pt x="35739" y="1"/>
                    </a:cubicBezTo>
                    <a:close/>
                  </a:path>
                </a:pathLst>
              </a:custGeom>
              <a:solidFill>
                <a:srgbClr val="FFCA00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597;p21">
                <a:extLst>
                  <a:ext uri="{FF2B5EF4-FFF2-40B4-BE49-F238E27FC236}">
                    <a16:creationId xmlns:a16="http://schemas.microsoft.com/office/drawing/2014/main" id="{E7631412-F241-DA88-6639-8B5212B0A2D7}"/>
                  </a:ext>
                </a:extLst>
              </p:cNvPr>
              <p:cNvSpPr/>
              <p:nvPr/>
            </p:nvSpPr>
            <p:spPr>
              <a:xfrm>
                <a:off x="4546963" y="2104375"/>
                <a:ext cx="39225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810" extrusionOk="0">
                    <a:moveTo>
                      <a:pt x="417" y="0"/>
                    </a:moveTo>
                    <a:cubicBezTo>
                      <a:pt x="362" y="0"/>
                      <a:pt x="311" y="13"/>
                      <a:pt x="268" y="37"/>
                    </a:cubicBezTo>
                    <a:cubicBezTo>
                      <a:pt x="1" y="138"/>
                      <a:pt x="34" y="638"/>
                      <a:pt x="301" y="1172"/>
                    </a:cubicBezTo>
                    <a:cubicBezTo>
                      <a:pt x="545" y="1579"/>
                      <a:pt x="856" y="1809"/>
                      <a:pt x="1107" y="1809"/>
                    </a:cubicBezTo>
                    <a:cubicBezTo>
                      <a:pt x="1164" y="1809"/>
                      <a:pt x="1219" y="1797"/>
                      <a:pt x="1268" y="1772"/>
                    </a:cubicBezTo>
                    <a:cubicBezTo>
                      <a:pt x="1569" y="1672"/>
                      <a:pt x="1502" y="1172"/>
                      <a:pt x="1235" y="638"/>
                    </a:cubicBezTo>
                    <a:cubicBezTo>
                      <a:pt x="991" y="231"/>
                      <a:pt x="658" y="0"/>
                      <a:pt x="4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598;p21">
                <a:extLst>
                  <a:ext uri="{FF2B5EF4-FFF2-40B4-BE49-F238E27FC236}">
                    <a16:creationId xmlns:a16="http://schemas.microsoft.com/office/drawing/2014/main" id="{5E9902C7-9ED8-22A5-B972-5A86D16595E7}"/>
                  </a:ext>
                </a:extLst>
              </p:cNvPr>
              <p:cNvSpPr/>
              <p:nvPr/>
            </p:nvSpPr>
            <p:spPr>
              <a:xfrm>
                <a:off x="3923188" y="2420425"/>
                <a:ext cx="3755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807" extrusionOk="0">
                    <a:moveTo>
                      <a:pt x="396" y="1"/>
                    </a:moveTo>
                    <a:cubicBezTo>
                      <a:pt x="338" y="1"/>
                      <a:pt x="284" y="13"/>
                      <a:pt x="234" y="38"/>
                    </a:cubicBezTo>
                    <a:cubicBezTo>
                      <a:pt x="1" y="138"/>
                      <a:pt x="1" y="638"/>
                      <a:pt x="267" y="1139"/>
                    </a:cubicBezTo>
                    <a:cubicBezTo>
                      <a:pt x="516" y="1553"/>
                      <a:pt x="855" y="1807"/>
                      <a:pt x="1097" y="1807"/>
                    </a:cubicBezTo>
                    <a:cubicBezTo>
                      <a:pt x="1148" y="1807"/>
                      <a:pt x="1194" y="1796"/>
                      <a:pt x="1235" y="1772"/>
                    </a:cubicBezTo>
                    <a:cubicBezTo>
                      <a:pt x="1502" y="1639"/>
                      <a:pt x="1502" y="1139"/>
                      <a:pt x="1201" y="638"/>
                    </a:cubicBezTo>
                    <a:cubicBezTo>
                      <a:pt x="957" y="231"/>
                      <a:pt x="647" y="1"/>
                      <a:pt x="3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599;p21">
                <a:extLst>
                  <a:ext uri="{FF2B5EF4-FFF2-40B4-BE49-F238E27FC236}">
                    <a16:creationId xmlns:a16="http://schemas.microsoft.com/office/drawing/2014/main" id="{3C00A9D2-847C-96B7-3046-206358ECB423}"/>
                  </a:ext>
                </a:extLst>
              </p:cNvPr>
              <p:cNvSpPr/>
              <p:nvPr/>
            </p:nvSpPr>
            <p:spPr>
              <a:xfrm>
                <a:off x="3821463" y="2449500"/>
                <a:ext cx="33375" cy="4900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960" extrusionOk="0">
                    <a:moveTo>
                      <a:pt x="890" y="1"/>
                    </a:moveTo>
                    <a:cubicBezTo>
                      <a:pt x="612" y="1"/>
                      <a:pt x="319" y="321"/>
                      <a:pt x="167" y="810"/>
                    </a:cubicBezTo>
                    <a:cubicBezTo>
                      <a:pt x="0" y="1377"/>
                      <a:pt x="100" y="1877"/>
                      <a:pt x="400" y="1944"/>
                    </a:cubicBezTo>
                    <a:cubicBezTo>
                      <a:pt x="425" y="1954"/>
                      <a:pt x="450" y="1959"/>
                      <a:pt x="477" y="1959"/>
                    </a:cubicBezTo>
                    <a:cubicBezTo>
                      <a:pt x="708" y="1959"/>
                      <a:pt x="1018" y="1591"/>
                      <a:pt x="1168" y="1143"/>
                    </a:cubicBezTo>
                    <a:cubicBezTo>
                      <a:pt x="1334" y="609"/>
                      <a:pt x="1268" y="109"/>
                      <a:pt x="967" y="9"/>
                    </a:cubicBezTo>
                    <a:cubicBezTo>
                      <a:pt x="942" y="3"/>
                      <a:pt x="916" y="1"/>
                      <a:pt x="8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00;p21">
                <a:extLst>
                  <a:ext uri="{FF2B5EF4-FFF2-40B4-BE49-F238E27FC236}">
                    <a16:creationId xmlns:a16="http://schemas.microsoft.com/office/drawing/2014/main" id="{1B3A9C7C-527E-E193-90D0-6158C4AF2EBE}"/>
                  </a:ext>
                </a:extLst>
              </p:cNvPr>
              <p:cNvSpPr/>
              <p:nvPr/>
            </p:nvSpPr>
            <p:spPr>
              <a:xfrm>
                <a:off x="3850638" y="2349000"/>
                <a:ext cx="41725" cy="4215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86" extrusionOk="0">
                    <a:moveTo>
                      <a:pt x="1264" y="1"/>
                    </a:moveTo>
                    <a:cubicBezTo>
                      <a:pt x="1018" y="1"/>
                      <a:pt x="688" y="189"/>
                      <a:pt x="434" y="493"/>
                    </a:cubicBezTo>
                    <a:cubicBezTo>
                      <a:pt x="101" y="960"/>
                      <a:pt x="1" y="1461"/>
                      <a:pt x="234" y="1627"/>
                    </a:cubicBezTo>
                    <a:cubicBezTo>
                      <a:pt x="289" y="1667"/>
                      <a:pt x="358" y="1686"/>
                      <a:pt x="435" y="1686"/>
                    </a:cubicBezTo>
                    <a:cubicBezTo>
                      <a:pt x="682" y="1686"/>
                      <a:pt x="1014" y="1491"/>
                      <a:pt x="1268" y="1160"/>
                    </a:cubicBezTo>
                    <a:cubicBezTo>
                      <a:pt x="1602" y="727"/>
                      <a:pt x="1668" y="226"/>
                      <a:pt x="1468" y="60"/>
                    </a:cubicBezTo>
                    <a:cubicBezTo>
                      <a:pt x="1412" y="19"/>
                      <a:pt x="1342" y="1"/>
                      <a:pt x="12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01;p21">
                <a:extLst>
                  <a:ext uri="{FF2B5EF4-FFF2-40B4-BE49-F238E27FC236}">
                    <a16:creationId xmlns:a16="http://schemas.microsoft.com/office/drawing/2014/main" id="{50EAF82E-27F2-6384-520A-FEED33EAED81}"/>
                  </a:ext>
                </a:extLst>
              </p:cNvPr>
              <p:cNvSpPr/>
              <p:nvPr/>
            </p:nvSpPr>
            <p:spPr>
              <a:xfrm>
                <a:off x="5149063" y="2371725"/>
                <a:ext cx="3422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904" extrusionOk="0">
                    <a:moveTo>
                      <a:pt x="934" y="0"/>
                    </a:moveTo>
                    <a:cubicBezTo>
                      <a:pt x="675" y="0"/>
                      <a:pt x="348" y="311"/>
                      <a:pt x="201" y="752"/>
                    </a:cubicBezTo>
                    <a:cubicBezTo>
                      <a:pt x="1" y="1252"/>
                      <a:pt x="34" y="1752"/>
                      <a:pt x="334" y="1886"/>
                    </a:cubicBezTo>
                    <a:cubicBezTo>
                      <a:pt x="362" y="1898"/>
                      <a:pt x="393" y="1904"/>
                      <a:pt x="426" y="1904"/>
                    </a:cubicBezTo>
                    <a:cubicBezTo>
                      <a:pt x="668" y="1904"/>
                      <a:pt x="1021" y="1592"/>
                      <a:pt x="1168" y="1152"/>
                    </a:cubicBezTo>
                    <a:cubicBezTo>
                      <a:pt x="1368" y="652"/>
                      <a:pt x="1268" y="151"/>
                      <a:pt x="1035" y="18"/>
                    </a:cubicBezTo>
                    <a:cubicBezTo>
                      <a:pt x="1003" y="6"/>
                      <a:pt x="969" y="0"/>
                      <a:pt x="9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602;p21">
                <a:extLst>
                  <a:ext uri="{FF2B5EF4-FFF2-40B4-BE49-F238E27FC236}">
                    <a16:creationId xmlns:a16="http://schemas.microsoft.com/office/drawing/2014/main" id="{3629A400-6323-CA03-5DB9-D1482A0EC9C9}"/>
                  </a:ext>
                </a:extLst>
              </p:cNvPr>
              <p:cNvSpPr/>
              <p:nvPr/>
            </p:nvSpPr>
            <p:spPr>
              <a:xfrm>
                <a:off x="5254963" y="2386950"/>
                <a:ext cx="35900" cy="47375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895" extrusionOk="0">
                    <a:moveTo>
                      <a:pt x="370" y="0"/>
                    </a:moveTo>
                    <a:cubicBezTo>
                      <a:pt x="346" y="0"/>
                      <a:pt x="323" y="3"/>
                      <a:pt x="301" y="9"/>
                    </a:cubicBezTo>
                    <a:cubicBezTo>
                      <a:pt x="34" y="143"/>
                      <a:pt x="1" y="643"/>
                      <a:pt x="268" y="1143"/>
                    </a:cubicBezTo>
                    <a:cubicBezTo>
                      <a:pt x="444" y="1584"/>
                      <a:pt x="775" y="1895"/>
                      <a:pt x="1034" y="1895"/>
                    </a:cubicBezTo>
                    <a:cubicBezTo>
                      <a:pt x="1069" y="1895"/>
                      <a:pt x="1103" y="1889"/>
                      <a:pt x="1135" y="1877"/>
                    </a:cubicBezTo>
                    <a:cubicBezTo>
                      <a:pt x="1369" y="1744"/>
                      <a:pt x="1435" y="1243"/>
                      <a:pt x="1168" y="743"/>
                    </a:cubicBezTo>
                    <a:cubicBezTo>
                      <a:pt x="957" y="289"/>
                      <a:pt x="608" y="0"/>
                      <a:pt x="3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03;p21">
                <a:extLst>
                  <a:ext uri="{FF2B5EF4-FFF2-40B4-BE49-F238E27FC236}">
                    <a16:creationId xmlns:a16="http://schemas.microsoft.com/office/drawing/2014/main" id="{7519FC6B-8144-782B-D6C6-A338FE254A18}"/>
                  </a:ext>
                </a:extLst>
              </p:cNvPr>
              <p:cNvSpPr/>
              <p:nvPr/>
            </p:nvSpPr>
            <p:spPr>
              <a:xfrm>
                <a:off x="5200763" y="2292275"/>
                <a:ext cx="46725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603" extrusionOk="0">
                    <a:moveTo>
                      <a:pt x="475" y="1"/>
                    </a:moveTo>
                    <a:cubicBezTo>
                      <a:pt x="368" y="1"/>
                      <a:pt x="274" y="31"/>
                      <a:pt x="201" y="94"/>
                    </a:cubicBezTo>
                    <a:cubicBezTo>
                      <a:pt x="1" y="327"/>
                      <a:pt x="168" y="827"/>
                      <a:pt x="601" y="1194"/>
                    </a:cubicBezTo>
                    <a:cubicBezTo>
                      <a:pt x="852" y="1445"/>
                      <a:pt x="1165" y="1602"/>
                      <a:pt x="1402" y="1602"/>
                    </a:cubicBezTo>
                    <a:cubicBezTo>
                      <a:pt x="1512" y="1602"/>
                      <a:pt x="1605" y="1569"/>
                      <a:pt x="1669" y="1495"/>
                    </a:cubicBezTo>
                    <a:cubicBezTo>
                      <a:pt x="1869" y="1261"/>
                      <a:pt x="1702" y="761"/>
                      <a:pt x="1302" y="394"/>
                    </a:cubicBezTo>
                    <a:cubicBezTo>
                      <a:pt x="1005" y="142"/>
                      <a:pt x="707" y="1"/>
                      <a:pt x="47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04;p21">
                <a:extLst>
                  <a:ext uri="{FF2B5EF4-FFF2-40B4-BE49-F238E27FC236}">
                    <a16:creationId xmlns:a16="http://schemas.microsoft.com/office/drawing/2014/main" id="{FB23D61D-8C53-6641-2E74-A19A7F8A1227}"/>
                  </a:ext>
                </a:extLst>
              </p:cNvPr>
              <p:cNvSpPr/>
              <p:nvPr/>
            </p:nvSpPr>
            <p:spPr>
              <a:xfrm>
                <a:off x="4486938" y="2026900"/>
                <a:ext cx="2837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2005" extrusionOk="0">
                    <a:moveTo>
                      <a:pt x="667" y="1"/>
                    </a:moveTo>
                    <a:cubicBezTo>
                      <a:pt x="367" y="1"/>
                      <a:pt x="67" y="435"/>
                      <a:pt x="33" y="968"/>
                    </a:cubicBezTo>
                    <a:cubicBezTo>
                      <a:pt x="0" y="1502"/>
                      <a:pt x="167" y="1969"/>
                      <a:pt x="467" y="2002"/>
                    </a:cubicBezTo>
                    <a:cubicBezTo>
                      <a:pt x="477" y="2004"/>
                      <a:pt x="488" y="2004"/>
                      <a:pt x="498" y="2004"/>
                    </a:cubicBezTo>
                    <a:cubicBezTo>
                      <a:pt x="754" y="2004"/>
                      <a:pt x="1003" y="1612"/>
                      <a:pt x="1067" y="1035"/>
                    </a:cubicBezTo>
                    <a:cubicBezTo>
                      <a:pt x="1134" y="501"/>
                      <a:pt x="934" y="34"/>
                      <a:pt x="6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05;p21">
                <a:extLst>
                  <a:ext uri="{FF2B5EF4-FFF2-40B4-BE49-F238E27FC236}">
                    <a16:creationId xmlns:a16="http://schemas.microsoft.com/office/drawing/2014/main" id="{71E61CE8-BFBC-130A-E86E-8DA8D86C27B3}"/>
                  </a:ext>
                </a:extLst>
              </p:cNvPr>
              <p:cNvSpPr/>
              <p:nvPr/>
            </p:nvSpPr>
            <p:spPr>
              <a:xfrm>
                <a:off x="4501113" y="2184475"/>
                <a:ext cx="2837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2006" extrusionOk="0">
                    <a:moveTo>
                      <a:pt x="533" y="1"/>
                    </a:moveTo>
                    <a:cubicBezTo>
                      <a:pt x="522" y="1"/>
                      <a:pt x="511" y="1"/>
                      <a:pt x="500" y="2"/>
                    </a:cubicBezTo>
                    <a:cubicBezTo>
                      <a:pt x="234" y="36"/>
                      <a:pt x="0" y="503"/>
                      <a:pt x="67" y="1037"/>
                    </a:cubicBezTo>
                    <a:cubicBezTo>
                      <a:pt x="99" y="1552"/>
                      <a:pt x="318" y="2006"/>
                      <a:pt x="604" y="2006"/>
                    </a:cubicBezTo>
                    <a:cubicBezTo>
                      <a:pt x="614" y="2006"/>
                      <a:pt x="624" y="2005"/>
                      <a:pt x="634" y="2004"/>
                    </a:cubicBezTo>
                    <a:cubicBezTo>
                      <a:pt x="934" y="2004"/>
                      <a:pt x="1134" y="1504"/>
                      <a:pt x="1101" y="970"/>
                    </a:cubicBezTo>
                    <a:cubicBezTo>
                      <a:pt x="1069" y="423"/>
                      <a:pt x="820" y="1"/>
                      <a:pt x="5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06;p21">
                <a:extLst>
                  <a:ext uri="{FF2B5EF4-FFF2-40B4-BE49-F238E27FC236}">
                    <a16:creationId xmlns:a16="http://schemas.microsoft.com/office/drawing/2014/main" id="{01E551EA-F2B9-AD8C-1F46-3AEFD4C62500}"/>
                  </a:ext>
                </a:extLst>
              </p:cNvPr>
              <p:cNvSpPr/>
              <p:nvPr/>
            </p:nvSpPr>
            <p:spPr>
              <a:xfrm>
                <a:off x="4588663" y="2012650"/>
                <a:ext cx="37550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809" extrusionOk="0">
                    <a:moveTo>
                      <a:pt x="415" y="0"/>
                    </a:moveTo>
                    <a:cubicBezTo>
                      <a:pt x="361" y="0"/>
                      <a:pt x="311" y="13"/>
                      <a:pt x="267" y="37"/>
                    </a:cubicBezTo>
                    <a:cubicBezTo>
                      <a:pt x="1" y="137"/>
                      <a:pt x="34" y="671"/>
                      <a:pt x="301" y="1171"/>
                    </a:cubicBezTo>
                    <a:cubicBezTo>
                      <a:pt x="545" y="1578"/>
                      <a:pt x="855" y="1809"/>
                      <a:pt x="1106" y="1809"/>
                    </a:cubicBezTo>
                    <a:cubicBezTo>
                      <a:pt x="1164" y="1809"/>
                      <a:pt x="1218" y="1797"/>
                      <a:pt x="1268" y="1772"/>
                    </a:cubicBezTo>
                    <a:cubicBezTo>
                      <a:pt x="1502" y="1672"/>
                      <a:pt x="1502" y="1171"/>
                      <a:pt x="1235" y="671"/>
                    </a:cubicBezTo>
                    <a:cubicBezTo>
                      <a:pt x="990" y="236"/>
                      <a:pt x="657" y="0"/>
                      <a:pt x="4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07;p21">
                <a:extLst>
                  <a:ext uri="{FF2B5EF4-FFF2-40B4-BE49-F238E27FC236}">
                    <a16:creationId xmlns:a16="http://schemas.microsoft.com/office/drawing/2014/main" id="{7AF159FD-91E5-CAE1-9A21-ED715EDA285E}"/>
                  </a:ext>
                </a:extLst>
              </p:cNvPr>
              <p:cNvSpPr/>
              <p:nvPr/>
            </p:nvSpPr>
            <p:spPr>
              <a:xfrm>
                <a:off x="4616188" y="2178275"/>
                <a:ext cx="37550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820" extrusionOk="0">
                    <a:moveTo>
                      <a:pt x="1059" y="1"/>
                    </a:moveTo>
                    <a:cubicBezTo>
                      <a:pt x="810" y="1"/>
                      <a:pt x="507" y="251"/>
                      <a:pt x="267" y="651"/>
                    </a:cubicBezTo>
                    <a:cubicBezTo>
                      <a:pt x="0" y="1118"/>
                      <a:pt x="0" y="1618"/>
                      <a:pt x="267" y="1785"/>
                    </a:cubicBezTo>
                    <a:cubicBezTo>
                      <a:pt x="314" y="1808"/>
                      <a:pt x="365" y="1819"/>
                      <a:pt x="420" y="1819"/>
                    </a:cubicBezTo>
                    <a:cubicBezTo>
                      <a:pt x="680" y="1819"/>
                      <a:pt x="1014" y="1570"/>
                      <a:pt x="1235" y="1184"/>
                    </a:cubicBezTo>
                    <a:cubicBezTo>
                      <a:pt x="1501" y="684"/>
                      <a:pt x="1501" y="184"/>
                      <a:pt x="1235" y="50"/>
                    </a:cubicBezTo>
                    <a:cubicBezTo>
                      <a:pt x="1181" y="17"/>
                      <a:pt x="1122" y="1"/>
                      <a:pt x="10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08;p21">
                <a:extLst>
                  <a:ext uri="{FF2B5EF4-FFF2-40B4-BE49-F238E27FC236}">
                    <a16:creationId xmlns:a16="http://schemas.microsoft.com/office/drawing/2014/main" id="{BDC90337-133C-803E-9B2D-FD188820CE81}"/>
                  </a:ext>
                </a:extLst>
              </p:cNvPr>
              <p:cNvSpPr/>
              <p:nvPr/>
            </p:nvSpPr>
            <p:spPr>
              <a:xfrm>
                <a:off x="3962388" y="1899725"/>
                <a:ext cx="349450" cy="175575"/>
              </a:xfrm>
              <a:custGeom>
                <a:avLst/>
                <a:gdLst/>
                <a:ahLst/>
                <a:cxnLst/>
                <a:rect l="l" t="t" r="r" b="b"/>
                <a:pathLst>
                  <a:path w="13978" h="7023" extrusionOk="0">
                    <a:moveTo>
                      <a:pt x="10904" y="1"/>
                    </a:moveTo>
                    <a:cubicBezTo>
                      <a:pt x="10550" y="1"/>
                      <a:pt x="10191" y="18"/>
                      <a:pt x="9841" y="51"/>
                    </a:cubicBezTo>
                    <a:cubicBezTo>
                      <a:pt x="8473" y="184"/>
                      <a:pt x="7105" y="551"/>
                      <a:pt x="5805" y="1118"/>
                    </a:cubicBezTo>
                    <a:cubicBezTo>
                      <a:pt x="5137" y="1452"/>
                      <a:pt x="4537" y="1786"/>
                      <a:pt x="3970" y="2219"/>
                    </a:cubicBezTo>
                    <a:cubicBezTo>
                      <a:pt x="3369" y="2586"/>
                      <a:pt x="2836" y="3053"/>
                      <a:pt x="2335" y="3553"/>
                    </a:cubicBezTo>
                    <a:cubicBezTo>
                      <a:pt x="1835" y="4087"/>
                      <a:pt x="1435" y="4588"/>
                      <a:pt x="1001" y="5188"/>
                    </a:cubicBezTo>
                    <a:cubicBezTo>
                      <a:pt x="634" y="5755"/>
                      <a:pt x="234" y="6389"/>
                      <a:pt x="0" y="7023"/>
                    </a:cubicBezTo>
                    <a:cubicBezTo>
                      <a:pt x="1368" y="4654"/>
                      <a:pt x="3470" y="2720"/>
                      <a:pt x="5971" y="1485"/>
                    </a:cubicBezTo>
                    <a:cubicBezTo>
                      <a:pt x="7735" y="675"/>
                      <a:pt x="9687" y="239"/>
                      <a:pt x="11643" y="239"/>
                    </a:cubicBezTo>
                    <a:cubicBezTo>
                      <a:pt x="12424" y="239"/>
                      <a:pt x="13206" y="309"/>
                      <a:pt x="13977" y="451"/>
                    </a:cubicBezTo>
                    <a:lnTo>
                      <a:pt x="13977" y="418"/>
                    </a:lnTo>
                    <a:cubicBezTo>
                      <a:pt x="13310" y="218"/>
                      <a:pt x="12643" y="118"/>
                      <a:pt x="11942" y="51"/>
                    </a:cubicBezTo>
                    <a:cubicBezTo>
                      <a:pt x="11609" y="18"/>
                      <a:pt x="11258" y="1"/>
                      <a:pt x="109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09;p21">
                <a:extLst>
                  <a:ext uri="{FF2B5EF4-FFF2-40B4-BE49-F238E27FC236}">
                    <a16:creationId xmlns:a16="http://schemas.microsoft.com/office/drawing/2014/main" id="{50B40718-C277-34EA-D308-0FC838BBDCA1}"/>
                  </a:ext>
                </a:extLst>
              </p:cNvPr>
              <p:cNvSpPr/>
              <p:nvPr/>
            </p:nvSpPr>
            <p:spPr>
              <a:xfrm>
                <a:off x="4754613" y="1856725"/>
                <a:ext cx="362800" cy="141025"/>
              </a:xfrm>
              <a:custGeom>
                <a:avLst/>
                <a:gdLst/>
                <a:ahLst/>
                <a:cxnLst/>
                <a:rect l="l" t="t" r="r" b="b"/>
                <a:pathLst>
                  <a:path w="14512" h="5641" extrusionOk="0">
                    <a:moveTo>
                      <a:pt x="3832" y="1"/>
                    </a:moveTo>
                    <a:cubicBezTo>
                      <a:pt x="2536" y="1"/>
                      <a:pt x="1242" y="193"/>
                      <a:pt x="1" y="570"/>
                    </a:cubicBezTo>
                    <a:lnTo>
                      <a:pt x="1" y="603"/>
                    </a:lnTo>
                    <a:cubicBezTo>
                      <a:pt x="701" y="470"/>
                      <a:pt x="1368" y="403"/>
                      <a:pt x="2035" y="337"/>
                    </a:cubicBezTo>
                    <a:cubicBezTo>
                      <a:pt x="2369" y="320"/>
                      <a:pt x="2703" y="312"/>
                      <a:pt x="3036" y="312"/>
                    </a:cubicBezTo>
                    <a:cubicBezTo>
                      <a:pt x="3370" y="312"/>
                      <a:pt x="3703" y="320"/>
                      <a:pt x="4037" y="337"/>
                    </a:cubicBezTo>
                    <a:cubicBezTo>
                      <a:pt x="4704" y="437"/>
                      <a:pt x="5371" y="470"/>
                      <a:pt x="6038" y="603"/>
                    </a:cubicBezTo>
                    <a:cubicBezTo>
                      <a:pt x="6672" y="737"/>
                      <a:pt x="7339" y="904"/>
                      <a:pt x="7973" y="1137"/>
                    </a:cubicBezTo>
                    <a:cubicBezTo>
                      <a:pt x="9207" y="1504"/>
                      <a:pt x="10375" y="2171"/>
                      <a:pt x="11509" y="2938"/>
                    </a:cubicBezTo>
                    <a:cubicBezTo>
                      <a:pt x="12043" y="3305"/>
                      <a:pt x="12610" y="3739"/>
                      <a:pt x="13110" y="4173"/>
                    </a:cubicBezTo>
                    <a:cubicBezTo>
                      <a:pt x="13610" y="4640"/>
                      <a:pt x="14044" y="5140"/>
                      <a:pt x="14511" y="5640"/>
                    </a:cubicBezTo>
                    <a:cubicBezTo>
                      <a:pt x="12977" y="3405"/>
                      <a:pt x="10675" y="1638"/>
                      <a:pt x="8140" y="737"/>
                    </a:cubicBezTo>
                    <a:cubicBezTo>
                      <a:pt x="6746" y="243"/>
                      <a:pt x="5287" y="1"/>
                      <a:pt x="38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10;p21">
                <a:extLst>
                  <a:ext uri="{FF2B5EF4-FFF2-40B4-BE49-F238E27FC236}">
                    <a16:creationId xmlns:a16="http://schemas.microsoft.com/office/drawing/2014/main" id="{0836B1C4-A9BA-DAEA-BA35-6CBA2527F0A8}"/>
                  </a:ext>
                </a:extLst>
              </p:cNvPr>
              <p:cNvSpPr/>
              <p:nvPr/>
            </p:nvSpPr>
            <p:spPr>
              <a:xfrm>
                <a:off x="3945713" y="1956025"/>
                <a:ext cx="507050" cy="5866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23466" extrusionOk="0">
                    <a:moveTo>
                      <a:pt x="18347" y="1"/>
                    </a:moveTo>
                    <a:cubicBezTo>
                      <a:pt x="17180" y="201"/>
                      <a:pt x="16013" y="467"/>
                      <a:pt x="14879" y="801"/>
                    </a:cubicBezTo>
                    <a:lnTo>
                      <a:pt x="14879" y="801"/>
                    </a:lnTo>
                    <a:lnTo>
                      <a:pt x="2663" y="6958"/>
                    </a:lnTo>
                    <a:lnTo>
                      <a:pt x="2663" y="6958"/>
                    </a:lnTo>
                    <a:cubicBezTo>
                      <a:pt x="6251" y="4180"/>
                      <a:pt x="10366" y="2095"/>
                      <a:pt x="14878" y="801"/>
                    </a:cubicBezTo>
                    <a:cubicBezTo>
                      <a:pt x="14878" y="801"/>
                      <a:pt x="14878" y="801"/>
                      <a:pt x="14879" y="801"/>
                    </a:cubicBezTo>
                    <a:lnTo>
                      <a:pt x="14879" y="801"/>
                    </a:lnTo>
                    <a:lnTo>
                      <a:pt x="14944" y="768"/>
                    </a:lnTo>
                    <a:lnTo>
                      <a:pt x="14944" y="768"/>
                    </a:lnTo>
                    <a:cubicBezTo>
                      <a:pt x="10374" y="2035"/>
                      <a:pt x="6205" y="4170"/>
                      <a:pt x="2635" y="6972"/>
                    </a:cubicBezTo>
                    <a:lnTo>
                      <a:pt x="2663" y="6958"/>
                    </a:lnTo>
                    <a:lnTo>
                      <a:pt x="2663" y="6958"/>
                    </a:lnTo>
                    <a:cubicBezTo>
                      <a:pt x="2643" y="6974"/>
                      <a:pt x="2622" y="6990"/>
                      <a:pt x="2602" y="7006"/>
                    </a:cubicBezTo>
                    <a:cubicBezTo>
                      <a:pt x="1701" y="7673"/>
                      <a:pt x="834" y="8440"/>
                      <a:pt x="0" y="9207"/>
                    </a:cubicBezTo>
                    <a:cubicBezTo>
                      <a:pt x="973" y="17314"/>
                      <a:pt x="5445" y="23466"/>
                      <a:pt x="10504" y="23466"/>
                    </a:cubicBezTo>
                    <a:cubicBezTo>
                      <a:pt x="10649" y="23466"/>
                      <a:pt x="10795" y="23461"/>
                      <a:pt x="10941" y="23451"/>
                    </a:cubicBezTo>
                    <a:cubicBezTo>
                      <a:pt x="16379" y="23050"/>
                      <a:pt x="20281" y="15478"/>
                      <a:pt x="19648" y="6539"/>
                    </a:cubicBezTo>
                    <a:cubicBezTo>
                      <a:pt x="19514" y="4170"/>
                      <a:pt x="19047" y="1969"/>
                      <a:pt x="18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11;p21">
                <a:extLst>
                  <a:ext uri="{FF2B5EF4-FFF2-40B4-BE49-F238E27FC236}">
                    <a16:creationId xmlns:a16="http://schemas.microsoft.com/office/drawing/2014/main" id="{FF4DE73D-1FCD-1E4C-8A23-82CA0B0FABB9}"/>
                  </a:ext>
                </a:extLst>
              </p:cNvPr>
              <p:cNvSpPr/>
              <p:nvPr/>
            </p:nvSpPr>
            <p:spPr>
              <a:xfrm>
                <a:off x="3945713" y="1956025"/>
                <a:ext cx="507050" cy="5954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23818" fill="none" extrusionOk="0">
                    <a:moveTo>
                      <a:pt x="2635" y="6972"/>
                    </a:moveTo>
                    <a:cubicBezTo>
                      <a:pt x="6205" y="4170"/>
                      <a:pt x="10374" y="2035"/>
                      <a:pt x="14944" y="768"/>
                    </a:cubicBezTo>
                    <a:moveTo>
                      <a:pt x="18347" y="1"/>
                    </a:moveTo>
                    <a:cubicBezTo>
                      <a:pt x="17179" y="201"/>
                      <a:pt x="16012" y="468"/>
                      <a:pt x="14878" y="801"/>
                    </a:cubicBezTo>
                    <a:cubicBezTo>
                      <a:pt x="10341" y="2102"/>
                      <a:pt x="6205" y="4204"/>
                      <a:pt x="2602" y="7006"/>
                    </a:cubicBezTo>
                    <a:cubicBezTo>
                      <a:pt x="1701" y="7673"/>
                      <a:pt x="834" y="8440"/>
                      <a:pt x="0" y="9207"/>
                    </a:cubicBezTo>
                    <a:cubicBezTo>
                      <a:pt x="1001" y="17546"/>
                      <a:pt x="5704" y="23818"/>
                      <a:pt x="10941" y="23451"/>
                    </a:cubicBezTo>
                    <a:cubicBezTo>
                      <a:pt x="16379" y="23050"/>
                      <a:pt x="20281" y="15478"/>
                      <a:pt x="19648" y="6539"/>
                    </a:cubicBezTo>
                    <a:cubicBezTo>
                      <a:pt x="19514" y="4170"/>
                      <a:pt x="19047" y="1969"/>
                      <a:pt x="18347" y="1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12;p21">
                <a:extLst>
                  <a:ext uri="{FF2B5EF4-FFF2-40B4-BE49-F238E27FC236}">
                    <a16:creationId xmlns:a16="http://schemas.microsoft.com/office/drawing/2014/main" id="{7D6B04F8-1A49-B2D0-D24C-CD2D4B0CE0EC}"/>
                  </a:ext>
                </a:extLst>
              </p:cNvPr>
              <p:cNvSpPr/>
              <p:nvPr/>
            </p:nvSpPr>
            <p:spPr>
              <a:xfrm>
                <a:off x="4010763" y="1976050"/>
                <a:ext cx="356925" cy="484750"/>
              </a:xfrm>
              <a:custGeom>
                <a:avLst/>
                <a:gdLst/>
                <a:ahLst/>
                <a:cxnLst/>
                <a:rect l="l" t="t" r="r" b="b"/>
                <a:pathLst>
                  <a:path w="14277" h="19390" extrusionOk="0">
                    <a:moveTo>
                      <a:pt x="12276" y="0"/>
                    </a:moveTo>
                    <a:cubicBezTo>
                      <a:pt x="7739" y="1301"/>
                      <a:pt x="3603" y="3403"/>
                      <a:pt x="0" y="6205"/>
                    </a:cubicBezTo>
                    <a:cubicBezTo>
                      <a:pt x="0" y="6571"/>
                      <a:pt x="33" y="7005"/>
                      <a:pt x="33" y="7405"/>
                    </a:cubicBezTo>
                    <a:cubicBezTo>
                      <a:pt x="167" y="9374"/>
                      <a:pt x="534" y="11175"/>
                      <a:pt x="1101" y="12809"/>
                    </a:cubicBezTo>
                    <a:lnTo>
                      <a:pt x="7105" y="11709"/>
                    </a:lnTo>
                    <a:lnTo>
                      <a:pt x="2435" y="15678"/>
                    </a:lnTo>
                    <a:cubicBezTo>
                      <a:pt x="3808" y="17977"/>
                      <a:pt x="5609" y="19389"/>
                      <a:pt x="7574" y="19389"/>
                    </a:cubicBezTo>
                    <a:cubicBezTo>
                      <a:pt x="7662" y="19389"/>
                      <a:pt x="7750" y="19386"/>
                      <a:pt x="7839" y="19381"/>
                    </a:cubicBezTo>
                    <a:cubicBezTo>
                      <a:pt x="11608" y="19080"/>
                      <a:pt x="14277" y="13343"/>
                      <a:pt x="13777" y="6471"/>
                    </a:cubicBezTo>
                    <a:cubicBezTo>
                      <a:pt x="13610" y="4003"/>
                      <a:pt x="13076" y="1835"/>
                      <a:pt x="122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13;p21">
                <a:extLst>
                  <a:ext uri="{FF2B5EF4-FFF2-40B4-BE49-F238E27FC236}">
                    <a16:creationId xmlns:a16="http://schemas.microsoft.com/office/drawing/2014/main" id="{004DA854-02AD-556C-1F59-4F8F5622B0E8}"/>
                  </a:ext>
                </a:extLst>
              </p:cNvPr>
              <p:cNvSpPr/>
              <p:nvPr/>
            </p:nvSpPr>
            <p:spPr>
              <a:xfrm>
                <a:off x="4667063" y="1946850"/>
                <a:ext cx="496200" cy="530750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21230" extrusionOk="0">
                    <a:moveTo>
                      <a:pt x="334" y="1"/>
                    </a:moveTo>
                    <a:cubicBezTo>
                      <a:pt x="100" y="1769"/>
                      <a:pt x="0" y="3737"/>
                      <a:pt x="134" y="5738"/>
                    </a:cubicBezTo>
                    <a:cubicBezTo>
                      <a:pt x="784" y="14482"/>
                      <a:pt x="5456" y="21230"/>
                      <a:pt x="10756" y="21230"/>
                    </a:cubicBezTo>
                    <a:cubicBezTo>
                      <a:pt x="10895" y="21230"/>
                      <a:pt x="11035" y="21225"/>
                      <a:pt x="11175" y="21216"/>
                    </a:cubicBezTo>
                    <a:cubicBezTo>
                      <a:pt x="15711" y="20916"/>
                      <a:pt x="19147" y="15679"/>
                      <a:pt x="19848" y="8840"/>
                    </a:cubicBezTo>
                    <a:cubicBezTo>
                      <a:pt x="11141" y="734"/>
                      <a:pt x="367" y="34"/>
                      <a:pt x="3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14;p21">
                <a:extLst>
                  <a:ext uri="{FF2B5EF4-FFF2-40B4-BE49-F238E27FC236}">
                    <a16:creationId xmlns:a16="http://schemas.microsoft.com/office/drawing/2014/main" id="{3799D218-9389-A5A2-3C94-5AC73BAFBF5F}"/>
                  </a:ext>
                </a:extLst>
              </p:cNvPr>
              <p:cNvSpPr/>
              <p:nvPr/>
            </p:nvSpPr>
            <p:spPr>
              <a:xfrm>
                <a:off x="4751288" y="1963525"/>
                <a:ext cx="348600" cy="43142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17257" extrusionOk="0">
                    <a:moveTo>
                      <a:pt x="434" y="1"/>
                    </a:moveTo>
                    <a:cubicBezTo>
                      <a:pt x="134" y="1602"/>
                      <a:pt x="0" y="3437"/>
                      <a:pt x="134" y="5338"/>
                    </a:cubicBezTo>
                    <a:cubicBezTo>
                      <a:pt x="622" y="12012"/>
                      <a:pt x="3938" y="17256"/>
                      <a:pt x="7632" y="17256"/>
                    </a:cubicBezTo>
                    <a:cubicBezTo>
                      <a:pt x="7723" y="17256"/>
                      <a:pt x="7815" y="17253"/>
                      <a:pt x="7906" y="17246"/>
                    </a:cubicBezTo>
                    <a:cubicBezTo>
                      <a:pt x="9841" y="17113"/>
                      <a:pt x="11475" y="15545"/>
                      <a:pt x="12576" y="13077"/>
                    </a:cubicBezTo>
                    <a:lnTo>
                      <a:pt x="7339" y="9808"/>
                    </a:lnTo>
                    <a:lnTo>
                      <a:pt x="7339" y="9808"/>
                    </a:lnTo>
                    <a:lnTo>
                      <a:pt x="13510" y="10041"/>
                    </a:lnTo>
                    <a:cubicBezTo>
                      <a:pt x="13777" y="8840"/>
                      <a:pt x="13910" y="7506"/>
                      <a:pt x="13944" y="6105"/>
                    </a:cubicBezTo>
                    <a:cubicBezTo>
                      <a:pt x="7506" y="1335"/>
                      <a:pt x="434" y="1"/>
                      <a:pt x="43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15;p21">
                <a:extLst>
                  <a:ext uri="{FF2B5EF4-FFF2-40B4-BE49-F238E27FC236}">
                    <a16:creationId xmlns:a16="http://schemas.microsoft.com/office/drawing/2014/main" id="{67A59EDD-4EFC-7F24-37C1-56C51FE31578}"/>
                  </a:ext>
                </a:extLst>
              </p:cNvPr>
              <p:cNvSpPr/>
              <p:nvPr/>
            </p:nvSpPr>
            <p:spPr>
              <a:xfrm>
                <a:off x="4548638" y="2268700"/>
                <a:ext cx="60075" cy="40150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606" extrusionOk="0">
                    <a:moveTo>
                      <a:pt x="1251" y="0"/>
                    </a:moveTo>
                    <a:cubicBezTo>
                      <a:pt x="1224" y="0"/>
                      <a:pt x="1196" y="1"/>
                      <a:pt x="1168" y="3"/>
                    </a:cubicBezTo>
                    <a:cubicBezTo>
                      <a:pt x="501" y="36"/>
                      <a:pt x="0" y="436"/>
                      <a:pt x="34" y="870"/>
                    </a:cubicBezTo>
                    <a:cubicBezTo>
                      <a:pt x="34" y="1283"/>
                      <a:pt x="550" y="1606"/>
                      <a:pt x="1147" y="1606"/>
                    </a:cubicBezTo>
                    <a:cubicBezTo>
                      <a:pt x="1176" y="1606"/>
                      <a:pt x="1205" y="1605"/>
                      <a:pt x="1235" y="1604"/>
                    </a:cubicBezTo>
                    <a:cubicBezTo>
                      <a:pt x="1902" y="1537"/>
                      <a:pt x="2402" y="1170"/>
                      <a:pt x="2369" y="703"/>
                    </a:cubicBezTo>
                    <a:cubicBezTo>
                      <a:pt x="2337" y="321"/>
                      <a:pt x="1820" y="0"/>
                      <a:pt x="1251" y="0"/>
                    </a:cubicBezTo>
                    <a:close/>
                  </a:path>
                </a:pathLst>
              </a:custGeom>
              <a:solidFill>
                <a:srgbClr val="FF5724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16;p21">
                <a:extLst>
                  <a:ext uri="{FF2B5EF4-FFF2-40B4-BE49-F238E27FC236}">
                    <a16:creationId xmlns:a16="http://schemas.microsoft.com/office/drawing/2014/main" id="{42E4CBFF-1D86-9190-4CE3-7C2B338C78CA}"/>
                  </a:ext>
                </a:extLst>
              </p:cNvPr>
              <p:cNvSpPr/>
              <p:nvPr/>
            </p:nvSpPr>
            <p:spPr>
              <a:xfrm>
                <a:off x="4441888" y="2367150"/>
                <a:ext cx="280225" cy="16682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6673" fill="none" extrusionOk="0">
                    <a:moveTo>
                      <a:pt x="11075" y="1"/>
                    </a:moveTo>
                    <a:cubicBezTo>
                      <a:pt x="11075" y="1"/>
                      <a:pt x="11209" y="3203"/>
                      <a:pt x="9341" y="5104"/>
                    </a:cubicBezTo>
                    <a:cubicBezTo>
                      <a:pt x="8707" y="5771"/>
                      <a:pt x="7840" y="6272"/>
                      <a:pt x="6639" y="6439"/>
                    </a:cubicBezTo>
                    <a:cubicBezTo>
                      <a:pt x="5204" y="6672"/>
                      <a:pt x="4037" y="6238"/>
                      <a:pt x="3103" y="5571"/>
                    </a:cubicBezTo>
                    <a:cubicBezTo>
                      <a:pt x="968" y="4070"/>
                      <a:pt x="1" y="1235"/>
                      <a:pt x="1" y="1235"/>
                    </a:cubicBezTo>
                  </a:path>
                </a:pathLst>
              </a:custGeom>
              <a:noFill/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17;p21">
                <a:extLst>
                  <a:ext uri="{FF2B5EF4-FFF2-40B4-BE49-F238E27FC236}">
                    <a16:creationId xmlns:a16="http://schemas.microsoft.com/office/drawing/2014/main" id="{5AF0A170-E126-0A01-2033-DB196BA5466F}"/>
                  </a:ext>
                </a:extLst>
              </p:cNvPr>
              <p:cNvSpPr/>
              <p:nvPr/>
            </p:nvSpPr>
            <p:spPr>
              <a:xfrm>
                <a:off x="4521113" y="2369625"/>
                <a:ext cx="146800" cy="159575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6383" extrusionOk="0">
                    <a:moveTo>
                      <a:pt x="2751" y="0"/>
                    </a:moveTo>
                    <a:cubicBezTo>
                      <a:pt x="2724" y="0"/>
                      <a:pt x="2697" y="1"/>
                      <a:pt x="2669" y="2"/>
                    </a:cubicBezTo>
                    <a:cubicBezTo>
                      <a:pt x="1135" y="102"/>
                      <a:pt x="1" y="2237"/>
                      <a:pt x="167" y="4672"/>
                    </a:cubicBezTo>
                    <a:cubicBezTo>
                      <a:pt x="201" y="5005"/>
                      <a:pt x="234" y="5272"/>
                      <a:pt x="301" y="5572"/>
                    </a:cubicBezTo>
                    <a:cubicBezTo>
                      <a:pt x="990" y="6069"/>
                      <a:pt x="1816" y="6382"/>
                      <a:pt x="2778" y="6382"/>
                    </a:cubicBezTo>
                    <a:cubicBezTo>
                      <a:pt x="2980" y="6382"/>
                      <a:pt x="3189" y="6369"/>
                      <a:pt x="3403" y="6340"/>
                    </a:cubicBezTo>
                    <a:cubicBezTo>
                      <a:pt x="4504" y="6173"/>
                      <a:pt x="5238" y="5739"/>
                      <a:pt x="5838" y="5139"/>
                    </a:cubicBezTo>
                    <a:cubicBezTo>
                      <a:pt x="5872" y="4905"/>
                      <a:pt x="5838" y="4605"/>
                      <a:pt x="5838" y="4305"/>
                    </a:cubicBezTo>
                    <a:cubicBezTo>
                      <a:pt x="5674" y="1878"/>
                      <a:pt x="4318" y="0"/>
                      <a:pt x="2751" y="0"/>
                    </a:cubicBezTo>
                    <a:close/>
                  </a:path>
                </a:pathLst>
              </a:custGeom>
              <a:solidFill>
                <a:srgbClr val="FF84EF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18;p21">
                <a:extLst>
                  <a:ext uri="{FF2B5EF4-FFF2-40B4-BE49-F238E27FC236}">
                    <a16:creationId xmlns:a16="http://schemas.microsoft.com/office/drawing/2014/main" id="{0B87D2BD-EA05-1044-C385-7D48759DC053}"/>
                  </a:ext>
                </a:extLst>
              </p:cNvPr>
              <p:cNvSpPr/>
              <p:nvPr/>
            </p:nvSpPr>
            <p:spPr>
              <a:xfrm>
                <a:off x="4592013" y="2419700"/>
                <a:ext cx="7525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4404" fill="none" extrusionOk="0">
                    <a:moveTo>
                      <a:pt x="0" y="0"/>
                    </a:moveTo>
                    <a:lnTo>
                      <a:pt x="300" y="4403"/>
                    </a:lnTo>
                  </a:path>
                </a:pathLst>
              </a:custGeom>
              <a:noFill/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19;p21">
                <a:extLst>
                  <a:ext uri="{FF2B5EF4-FFF2-40B4-BE49-F238E27FC236}">
                    <a16:creationId xmlns:a16="http://schemas.microsoft.com/office/drawing/2014/main" id="{1D44031D-C03C-6DDF-CCFF-0237BCED2F78}"/>
                  </a:ext>
                </a:extLst>
              </p:cNvPr>
              <p:cNvSpPr/>
              <p:nvPr/>
            </p:nvSpPr>
            <p:spPr>
              <a:xfrm>
                <a:off x="4524463" y="1624950"/>
                <a:ext cx="5850" cy="3177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12710" fill="none" extrusionOk="0">
                    <a:moveTo>
                      <a:pt x="234" y="1"/>
                    </a:moveTo>
                    <a:lnTo>
                      <a:pt x="0" y="12710"/>
                    </a:lnTo>
                  </a:path>
                </a:pathLst>
              </a:custGeom>
              <a:noFill/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20;p21">
                <a:extLst>
                  <a:ext uri="{FF2B5EF4-FFF2-40B4-BE49-F238E27FC236}">
                    <a16:creationId xmlns:a16="http://schemas.microsoft.com/office/drawing/2014/main" id="{E1A49FB1-7C0D-456D-F9E7-10B8F53A76BC}"/>
                  </a:ext>
                </a:extLst>
              </p:cNvPr>
              <p:cNvSpPr/>
              <p:nvPr/>
            </p:nvSpPr>
            <p:spPr>
              <a:xfrm>
                <a:off x="4527788" y="1624950"/>
                <a:ext cx="243525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9741" h="5839" extrusionOk="0">
                    <a:moveTo>
                      <a:pt x="101" y="1"/>
                    </a:moveTo>
                    <a:lnTo>
                      <a:pt x="1" y="5838"/>
                    </a:lnTo>
                    <a:lnTo>
                      <a:pt x="1" y="5838"/>
                    </a:lnTo>
                    <a:lnTo>
                      <a:pt x="9741" y="1502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00B871"/>
              </a:solidFill>
              <a:ln w="10850" cap="flat" cmpd="sng">
                <a:solidFill>
                  <a:srgbClr val="0000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0730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3E34CEA-2B6D-C077-7303-5BD0B7B028D6}"/>
              </a:ext>
            </a:extLst>
          </p:cNvPr>
          <p:cNvGrpSpPr/>
          <p:nvPr/>
        </p:nvGrpSpPr>
        <p:grpSpPr>
          <a:xfrm>
            <a:off x="400937" y="879225"/>
            <a:ext cx="8342025" cy="3861085"/>
            <a:chOff x="400937" y="879225"/>
            <a:chExt cx="8342025" cy="386108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C1AFCE-7F65-1BEE-FCC6-D0D961C5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937" y="879225"/>
              <a:ext cx="8342025" cy="386108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83D75E2-5B7B-678D-1681-2ED45CC13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6806" y="4439232"/>
              <a:ext cx="5033246" cy="301078"/>
            </a:xfrm>
            <a:prstGeom prst="rect">
              <a:avLst/>
            </a:prstGeom>
          </p:spPr>
        </p:pic>
      </p:grpSp>
      <p:sp>
        <p:nvSpPr>
          <p:cNvPr id="5" name="Google Shape;244;p17">
            <a:extLst>
              <a:ext uri="{FF2B5EF4-FFF2-40B4-BE49-F238E27FC236}">
                <a16:creationId xmlns:a16="http://schemas.microsoft.com/office/drawing/2014/main" id="{FDF9CAC5-C2A8-4A23-4E33-2C10B59F8CCF}"/>
              </a:ext>
            </a:extLst>
          </p:cNvPr>
          <p:cNvSpPr/>
          <p:nvPr/>
        </p:nvSpPr>
        <p:spPr>
          <a:xfrm>
            <a:off x="8209956" y="262875"/>
            <a:ext cx="296700" cy="296700"/>
          </a:xfrm>
          <a:prstGeom prst="ellipse">
            <a:avLst/>
          </a:prstGeom>
          <a:solidFill>
            <a:schemeClr val="accent4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85D10-8013-FA67-CB3F-1F63ED53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PAGE for role ADMIN</a:t>
            </a:r>
          </a:p>
        </p:txBody>
      </p:sp>
      <p:sp>
        <p:nvSpPr>
          <p:cNvPr id="6" name="Google Shape;245;p17">
            <a:extLst>
              <a:ext uri="{FF2B5EF4-FFF2-40B4-BE49-F238E27FC236}">
                <a16:creationId xmlns:a16="http://schemas.microsoft.com/office/drawing/2014/main" id="{323D6869-6D41-81C6-14D6-44FA2FD65E6E}"/>
              </a:ext>
            </a:extLst>
          </p:cNvPr>
          <p:cNvSpPr/>
          <p:nvPr/>
        </p:nvSpPr>
        <p:spPr>
          <a:xfrm>
            <a:off x="8592366" y="4415390"/>
            <a:ext cx="296700" cy="296700"/>
          </a:xfrm>
          <a:prstGeom prst="ellipse">
            <a:avLst/>
          </a:prstGeom>
          <a:solidFill>
            <a:schemeClr val="accent3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7" name="Google Shape;246;p17">
            <a:extLst>
              <a:ext uri="{FF2B5EF4-FFF2-40B4-BE49-F238E27FC236}">
                <a16:creationId xmlns:a16="http://schemas.microsoft.com/office/drawing/2014/main" id="{A380FEA2-A093-374C-FC7A-8D1E86FDBE1A}"/>
              </a:ext>
            </a:extLst>
          </p:cNvPr>
          <p:cNvSpPr/>
          <p:nvPr/>
        </p:nvSpPr>
        <p:spPr>
          <a:xfrm>
            <a:off x="280150" y="4267040"/>
            <a:ext cx="296700" cy="296700"/>
          </a:xfrm>
          <a:prstGeom prst="ellipse">
            <a:avLst/>
          </a:prstGeom>
          <a:solidFill>
            <a:schemeClr val="accent2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8" name="Google Shape;247;p17">
            <a:extLst>
              <a:ext uri="{FF2B5EF4-FFF2-40B4-BE49-F238E27FC236}">
                <a16:creationId xmlns:a16="http://schemas.microsoft.com/office/drawing/2014/main" id="{AC4AAE96-4698-1696-7132-7D1D10AD354C}"/>
              </a:ext>
            </a:extLst>
          </p:cNvPr>
          <p:cNvSpPr/>
          <p:nvPr/>
        </p:nvSpPr>
        <p:spPr>
          <a:xfrm>
            <a:off x="396274" y="103050"/>
            <a:ext cx="296700" cy="296700"/>
          </a:xfrm>
          <a:prstGeom prst="ellipse">
            <a:avLst/>
          </a:prstGeom>
          <a:solidFill>
            <a:schemeClr val="dk2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9" name="Google Shape;245;p17">
            <a:extLst>
              <a:ext uri="{FF2B5EF4-FFF2-40B4-BE49-F238E27FC236}">
                <a16:creationId xmlns:a16="http://schemas.microsoft.com/office/drawing/2014/main" id="{BA02A7D8-A2AC-4359-0447-67C5ED02D0C1}"/>
              </a:ext>
            </a:extLst>
          </p:cNvPr>
          <p:cNvSpPr/>
          <p:nvPr/>
        </p:nvSpPr>
        <p:spPr>
          <a:xfrm>
            <a:off x="2358456" y="704268"/>
            <a:ext cx="296700" cy="296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grpSp>
        <p:nvGrpSpPr>
          <p:cNvPr id="106" name="Google Shape;942;p23">
            <a:extLst>
              <a:ext uri="{FF2B5EF4-FFF2-40B4-BE49-F238E27FC236}">
                <a16:creationId xmlns:a16="http://schemas.microsoft.com/office/drawing/2014/main" id="{68FDEAC7-53A4-CE0D-6C9E-302E7E675325}"/>
              </a:ext>
            </a:extLst>
          </p:cNvPr>
          <p:cNvGrpSpPr/>
          <p:nvPr/>
        </p:nvGrpSpPr>
        <p:grpSpPr>
          <a:xfrm>
            <a:off x="7812916" y="1808740"/>
            <a:ext cx="1508268" cy="3399570"/>
            <a:chOff x="-6204275" y="-807125"/>
            <a:chExt cx="2779193" cy="6264182"/>
          </a:xfrm>
        </p:grpSpPr>
        <p:sp>
          <p:nvSpPr>
            <p:cNvPr id="107" name="Google Shape;943;p23">
              <a:extLst>
                <a:ext uri="{FF2B5EF4-FFF2-40B4-BE49-F238E27FC236}">
                  <a16:creationId xmlns:a16="http://schemas.microsoft.com/office/drawing/2014/main" id="{2FD6E1A4-EB10-D6DE-2374-C90823CB77C8}"/>
                </a:ext>
              </a:extLst>
            </p:cNvPr>
            <p:cNvSpPr/>
            <p:nvPr/>
          </p:nvSpPr>
          <p:spPr>
            <a:xfrm>
              <a:off x="-4557929" y="4729716"/>
              <a:ext cx="724633" cy="680498"/>
            </a:xfrm>
            <a:custGeom>
              <a:avLst/>
              <a:gdLst/>
              <a:ahLst/>
              <a:cxnLst/>
              <a:rect l="l" t="t" r="r" b="b"/>
              <a:pathLst>
                <a:path w="4548" h="4271" extrusionOk="0">
                  <a:moveTo>
                    <a:pt x="1591" y="0"/>
                  </a:moveTo>
                  <a:cubicBezTo>
                    <a:pt x="1402" y="0"/>
                    <a:pt x="1215" y="43"/>
                    <a:pt x="1036" y="121"/>
                  </a:cubicBezTo>
                  <a:cubicBezTo>
                    <a:pt x="561" y="303"/>
                    <a:pt x="99" y="695"/>
                    <a:pt x="1" y="1184"/>
                  </a:cubicBezTo>
                  <a:lnTo>
                    <a:pt x="15" y="1324"/>
                  </a:lnTo>
                  <a:cubicBezTo>
                    <a:pt x="29" y="1366"/>
                    <a:pt x="29" y="1408"/>
                    <a:pt x="43" y="1464"/>
                  </a:cubicBezTo>
                  <a:cubicBezTo>
                    <a:pt x="169" y="1954"/>
                    <a:pt x="365" y="2444"/>
                    <a:pt x="603" y="2906"/>
                  </a:cubicBezTo>
                  <a:cubicBezTo>
                    <a:pt x="785" y="3269"/>
                    <a:pt x="1008" y="3605"/>
                    <a:pt x="1274" y="3927"/>
                  </a:cubicBezTo>
                  <a:cubicBezTo>
                    <a:pt x="1299" y="3962"/>
                    <a:pt x="1334" y="3977"/>
                    <a:pt x="1369" y="3977"/>
                  </a:cubicBezTo>
                  <a:cubicBezTo>
                    <a:pt x="1434" y="3977"/>
                    <a:pt x="1498" y="3925"/>
                    <a:pt x="1498" y="3843"/>
                  </a:cubicBezTo>
                  <a:cubicBezTo>
                    <a:pt x="1484" y="3815"/>
                    <a:pt x="1484" y="3787"/>
                    <a:pt x="1484" y="3759"/>
                  </a:cubicBezTo>
                  <a:cubicBezTo>
                    <a:pt x="1456" y="3577"/>
                    <a:pt x="1400" y="3381"/>
                    <a:pt x="1386" y="3199"/>
                  </a:cubicBezTo>
                  <a:cubicBezTo>
                    <a:pt x="1386" y="3158"/>
                    <a:pt x="1416" y="3132"/>
                    <a:pt x="1449" y="3132"/>
                  </a:cubicBezTo>
                  <a:cubicBezTo>
                    <a:pt x="1461" y="3132"/>
                    <a:pt x="1473" y="3136"/>
                    <a:pt x="1484" y="3143"/>
                  </a:cubicBezTo>
                  <a:cubicBezTo>
                    <a:pt x="2324" y="3563"/>
                    <a:pt x="3191" y="3927"/>
                    <a:pt x="4073" y="4249"/>
                  </a:cubicBezTo>
                  <a:cubicBezTo>
                    <a:pt x="4109" y="4264"/>
                    <a:pt x="4146" y="4271"/>
                    <a:pt x="4181" y="4271"/>
                  </a:cubicBezTo>
                  <a:cubicBezTo>
                    <a:pt x="4379" y="4271"/>
                    <a:pt x="4548" y="4059"/>
                    <a:pt x="4465" y="3857"/>
                  </a:cubicBezTo>
                  <a:lnTo>
                    <a:pt x="4395" y="3731"/>
                  </a:lnTo>
                  <a:cubicBezTo>
                    <a:pt x="4283" y="3493"/>
                    <a:pt x="4143" y="3269"/>
                    <a:pt x="4031" y="3031"/>
                  </a:cubicBezTo>
                  <a:cubicBezTo>
                    <a:pt x="3779" y="2542"/>
                    <a:pt x="3555" y="2038"/>
                    <a:pt x="3289" y="1562"/>
                  </a:cubicBezTo>
                  <a:cubicBezTo>
                    <a:pt x="3163" y="1324"/>
                    <a:pt x="3023" y="1086"/>
                    <a:pt x="2870" y="863"/>
                  </a:cubicBezTo>
                  <a:cubicBezTo>
                    <a:pt x="2730" y="653"/>
                    <a:pt x="2562" y="457"/>
                    <a:pt x="2380" y="289"/>
                  </a:cubicBezTo>
                  <a:cubicBezTo>
                    <a:pt x="2198" y="135"/>
                    <a:pt x="1974" y="37"/>
                    <a:pt x="1736" y="9"/>
                  </a:cubicBezTo>
                  <a:cubicBezTo>
                    <a:pt x="1688" y="3"/>
                    <a:pt x="1639" y="0"/>
                    <a:pt x="159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44;p23">
              <a:extLst>
                <a:ext uri="{FF2B5EF4-FFF2-40B4-BE49-F238E27FC236}">
                  <a16:creationId xmlns:a16="http://schemas.microsoft.com/office/drawing/2014/main" id="{9A02BEDB-DF4D-7CB1-1CDC-EE767CA13A6F}"/>
                </a:ext>
              </a:extLst>
            </p:cNvPr>
            <p:cNvSpPr/>
            <p:nvPr/>
          </p:nvSpPr>
          <p:spPr>
            <a:xfrm>
              <a:off x="-4654323" y="4243762"/>
              <a:ext cx="355306" cy="736583"/>
            </a:xfrm>
            <a:custGeom>
              <a:avLst/>
              <a:gdLst/>
              <a:ahLst/>
              <a:cxnLst/>
              <a:rect l="l" t="t" r="r" b="b"/>
              <a:pathLst>
                <a:path w="2230" h="4623" extrusionOk="0">
                  <a:moveTo>
                    <a:pt x="677" y="0"/>
                  </a:moveTo>
                  <a:cubicBezTo>
                    <a:pt x="346" y="0"/>
                    <a:pt x="1" y="393"/>
                    <a:pt x="228" y="778"/>
                  </a:cubicBezTo>
                  <a:cubicBezTo>
                    <a:pt x="508" y="1310"/>
                    <a:pt x="718" y="1869"/>
                    <a:pt x="844" y="2457"/>
                  </a:cubicBezTo>
                  <a:cubicBezTo>
                    <a:pt x="998" y="3017"/>
                    <a:pt x="1208" y="3577"/>
                    <a:pt x="1236" y="4178"/>
                  </a:cubicBezTo>
                  <a:cubicBezTo>
                    <a:pt x="1242" y="4478"/>
                    <a:pt x="1470" y="4622"/>
                    <a:pt x="1705" y="4622"/>
                  </a:cubicBezTo>
                  <a:cubicBezTo>
                    <a:pt x="1963" y="4622"/>
                    <a:pt x="2230" y="4446"/>
                    <a:pt x="2215" y="4108"/>
                  </a:cubicBezTo>
                  <a:cubicBezTo>
                    <a:pt x="2201" y="3437"/>
                    <a:pt x="1963" y="2779"/>
                    <a:pt x="1781" y="2135"/>
                  </a:cubicBezTo>
                  <a:cubicBezTo>
                    <a:pt x="1613" y="1464"/>
                    <a:pt x="1376" y="820"/>
                    <a:pt x="1040" y="232"/>
                  </a:cubicBezTo>
                  <a:cubicBezTo>
                    <a:pt x="949" y="68"/>
                    <a:pt x="814" y="0"/>
                    <a:pt x="67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45;p23">
              <a:extLst>
                <a:ext uri="{FF2B5EF4-FFF2-40B4-BE49-F238E27FC236}">
                  <a16:creationId xmlns:a16="http://schemas.microsoft.com/office/drawing/2014/main" id="{23614030-FA14-A80C-C651-45B6956D6A79}"/>
                </a:ext>
              </a:extLst>
            </p:cNvPr>
            <p:cNvSpPr/>
            <p:nvPr/>
          </p:nvSpPr>
          <p:spPr>
            <a:xfrm>
              <a:off x="-5841164" y="4722386"/>
              <a:ext cx="618997" cy="734671"/>
            </a:xfrm>
            <a:custGeom>
              <a:avLst/>
              <a:gdLst/>
              <a:ahLst/>
              <a:cxnLst/>
              <a:rect l="l" t="t" r="r" b="b"/>
              <a:pathLst>
                <a:path w="3885" h="4611" extrusionOk="0">
                  <a:moveTo>
                    <a:pt x="2444" y="1"/>
                  </a:moveTo>
                  <a:cubicBezTo>
                    <a:pt x="2336" y="1"/>
                    <a:pt x="2228" y="14"/>
                    <a:pt x="2122" y="41"/>
                  </a:cubicBezTo>
                  <a:cubicBezTo>
                    <a:pt x="1912" y="97"/>
                    <a:pt x="1716" y="223"/>
                    <a:pt x="1576" y="391"/>
                  </a:cubicBezTo>
                  <a:cubicBezTo>
                    <a:pt x="1408" y="573"/>
                    <a:pt x="1282" y="797"/>
                    <a:pt x="1184" y="1020"/>
                  </a:cubicBezTo>
                  <a:cubicBezTo>
                    <a:pt x="1072" y="1272"/>
                    <a:pt x="974" y="1524"/>
                    <a:pt x="876" y="1776"/>
                  </a:cubicBezTo>
                  <a:cubicBezTo>
                    <a:pt x="694" y="2294"/>
                    <a:pt x="555" y="2826"/>
                    <a:pt x="373" y="3343"/>
                  </a:cubicBezTo>
                  <a:cubicBezTo>
                    <a:pt x="289" y="3595"/>
                    <a:pt x="205" y="3847"/>
                    <a:pt x="121" y="4099"/>
                  </a:cubicBezTo>
                  <a:lnTo>
                    <a:pt x="79" y="4225"/>
                  </a:lnTo>
                  <a:cubicBezTo>
                    <a:pt x="0" y="4427"/>
                    <a:pt x="156" y="4611"/>
                    <a:pt x="343" y="4611"/>
                  </a:cubicBezTo>
                  <a:cubicBezTo>
                    <a:pt x="389" y="4611"/>
                    <a:pt x="437" y="4600"/>
                    <a:pt x="485" y="4575"/>
                  </a:cubicBezTo>
                  <a:cubicBezTo>
                    <a:pt x="1268" y="4155"/>
                    <a:pt x="2024" y="3679"/>
                    <a:pt x="2751" y="3147"/>
                  </a:cubicBezTo>
                  <a:cubicBezTo>
                    <a:pt x="2759" y="3140"/>
                    <a:pt x="2769" y="3136"/>
                    <a:pt x="2780" y="3136"/>
                  </a:cubicBezTo>
                  <a:cubicBezTo>
                    <a:pt x="2806" y="3136"/>
                    <a:pt x="2835" y="3159"/>
                    <a:pt x="2835" y="3189"/>
                  </a:cubicBezTo>
                  <a:cubicBezTo>
                    <a:pt x="2849" y="3385"/>
                    <a:pt x="2821" y="3581"/>
                    <a:pt x="2821" y="3763"/>
                  </a:cubicBezTo>
                  <a:lnTo>
                    <a:pt x="2821" y="3861"/>
                  </a:lnTo>
                  <a:cubicBezTo>
                    <a:pt x="2830" y="3930"/>
                    <a:pt x="2891" y="3972"/>
                    <a:pt x="2950" y="3972"/>
                  </a:cubicBezTo>
                  <a:cubicBezTo>
                    <a:pt x="2987" y="3972"/>
                    <a:pt x="3024" y="3955"/>
                    <a:pt x="3045" y="3917"/>
                  </a:cubicBezTo>
                  <a:cubicBezTo>
                    <a:pt x="3255" y="3567"/>
                    <a:pt x="3423" y="3189"/>
                    <a:pt x="3535" y="2798"/>
                  </a:cubicBezTo>
                  <a:cubicBezTo>
                    <a:pt x="3703" y="2308"/>
                    <a:pt x="3815" y="1790"/>
                    <a:pt x="3885" y="1272"/>
                  </a:cubicBezTo>
                  <a:lnTo>
                    <a:pt x="3885" y="1132"/>
                  </a:lnTo>
                  <a:lnTo>
                    <a:pt x="3885" y="992"/>
                  </a:lnTo>
                  <a:cubicBezTo>
                    <a:pt x="3731" y="517"/>
                    <a:pt x="3269" y="181"/>
                    <a:pt x="2793" y="55"/>
                  </a:cubicBezTo>
                  <a:cubicBezTo>
                    <a:pt x="2683" y="18"/>
                    <a:pt x="2564" y="1"/>
                    <a:pt x="2444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46;p23">
              <a:extLst>
                <a:ext uri="{FF2B5EF4-FFF2-40B4-BE49-F238E27FC236}">
                  <a16:creationId xmlns:a16="http://schemas.microsoft.com/office/drawing/2014/main" id="{28A2A185-81FE-FE42-F4A5-55192640A182}"/>
                </a:ext>
              </a:extLst>
            </p:cNvPr>
            <p:cNvSpPr/>
            <p:nvPr/>
          </p:nvSpPr>
          <p:spPr>
            <a:xfrm>
              <a:off x="-5463077" y="4288056"/>
              <a:ext cx="306392" cy="735627"/>
            </a:xfrm>
            <a:custGeom>
              <a:avLst/>
              <a:gdLst/>
              <a:ahLst/>
              <a:cxnLst/>
              <a:rect l="l" t="t" r="r" b="b"/>
              <a:pathLst>
                <a:path w="1923" h="4617" extrusionOk="0">
                  <a:moveTo>
                    <a:pt x="1266" y="0"/>
                  </a:moveTo>
                  <a:cubicBezTo>
                    <a:pt x="1110" y="0"/>
                    <a:pt x="961" y="81"/>
                    <a:pt x="882" y="276"/>
                  </a:cubicBezTo>
                  <a:cubicBezTo>
                    <a:pt x="392" y="1536"/>
                    <a:pt x="1" y="2795"/>
                    <a:pt x="57" y="4166"/>
                  </a:cubicBezTo>
                  <a:cubicBezTo>
                    <a:pt x="70" y="4472"/>
                    <a:pt x="298" y="4617"/>
                    <a:pt x="531" y="4617"/>
                  </a:cubicBezTo>
                  <a:cubicBezTo>
                    <a:pt x="788" y="4617"/>
                    <a:pt x="1051" y="4441"/>
                    <a:pt x="1036" y="4110"/>
                  </a:cubicBezTo>
                  <a:cubicBezTo>
                    <a:pt x="994" y="2921"/>
                    <a:pt x="1330" y="1815"/>
                    <a:pt x="1764" y="724"/>
                  </a:cubicBezTo>
                  <a:cubicBezTo>
                    <a:pt x="1923" y="331"/>
                    <a:pt x="1581" y="0"/>
                    <a:pt x="126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47;p23">
              <a:extLst>
                <a:ext uri="{FF2B5EF4-FFF2-40B4-BE49-F238E27FC236}">
                  <a16:creationId xmlns:a16="http://schemas.microsoft.com/office/drawing/2014/main" id="{624B85BB-61AF-CF29-2AD3-9C974372D07D}"/>
                </a:ext>
              </a:extLst>
            </p:cNvPr>
            <p:cNvSpPr/>
            <p:nvPr/>
          </p:nvSpPr>
          <p:spPr>
            <a:xfrm>
              <a:off x="-6051638" y="1968704"/>
              <a:ext cx="2078141" cy="2414646"/>
            </a:xfrm>
            <a:custGeom>
              <a:avLst/>
              <a:gdLst/>
              <a:ahLst/>
              <a:cxnLst/>
              <a:rect l="l" t="t" r="r" b="b"/>
              <a:pathLst>
                <a:path w="13043" h="15155" extrusionOk="0">
                  <a:moveTo>
                    <a:pt x="13042" y="0"/>
                  </a:moveTo>
                  <a:lnTo>
                    <a:pt x="0" y="1288"/>
                  </a:lnTo>
                  <a:lnTo>
                    <a:pt x="294" y="3932"/>
                  </a:lnTo>
                  <a:lnTo>
                    <a:pt x="1372" y="3932"/>
                  </a:lnTo>
                  <a:lnTo>
                    <a:pt x="3695" y="15155"/>
                  </a:lnTo>
                  <a:lnTo>
                    <a:pt x="11167" y="14777"/>
                  </a:lnTo>
                  <a:lnTo>
                    <a:pt x="12091" y="3177"/>
                  </a:lnTo>
                  <a:lnTo>
                    <a:pt x="12692" y="3135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rgbClr val="FFCA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8;p23">
              <a:extLst>
                <a:ext uri="{FF2B5EF4-FFF2-40B4-BE49-F238E27FC236}">
                  <a16:creationId xmlns:a16="http://schemas.microsoft.com/office/drawing/2014/main" id="{BB9293DF-9E66-D2F4-FE99-D295418F4CAD}"/>
                </a:ext>
              </a:extLst>
            </p:cNvPr>
            <p:cNvSpPr/>
            <p:nvPr/>
          </p:nvSpPr>
          <p:spPr>
            <a:xfrm>
              <a:off x="-5641375" y="2528275"/>
              <a:ext cx="749182" cy="983207"/>
            </a:xfrm>
            <a:custGeom>
              <a:avLst/>
              <a:gdLst/>
              <a:ahLst/>
              <a:cxnLst/>
              <a:rect l="l" t="t" r="r" b="b"/>
              <a:pathLst>
                <a:path w="5416" h="7208" fill="none" extrusionOk="0">
                  <a:moveTo>
                    <a:pt x="5416" y="1"/>
                  </a:moveTo>
                  <a:lnTo>
                    <a:pt x="1" y="720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9;p23">
              <a:extLst>
                <a:ext uri="{FF2B5EF4-FFF2-40B4-BE49-F238E27FC236}">
                  <a16:creationId xmlns:a16="http://schemas.microsoft.com/office/drawing/2014/main" id="{1C3BE6A9-FD64-A19E-D7A2-48E75147F425}"/>
                </a:ext>
              </a:extLst>
            </p:cNvPr>
            <p:cNvSpPr/>
            <p:nvPr/>
          </p:nvSpPr>
          <p:spPr>
            <a:xfrm>
              <a:off x="-5513600" y="2485875"/>
              <a:ext cx="1230193" cy="1635701"/>
            </a:xfrm>
            <a:custGeom>
              <a:avLst/>
              <a:gdLst/>
              <a:ahLst/>
              <a:cxnLst/>
              <a:rect l="l" t="t" r="r" b="b"/>
              <a:pathLst>
                <a:path w="8341" h="11028" fill="none" extrusionOk="0">
                  <a:moveTo>
                    <a:pt x="8340" y="1"/>
                  </a:moveTo>
                  <a:lnTo>
                    <a:pt x="0" y="1102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50;p23">
              <a:extLst>
                <a:ext uri="{FF2B5EF4-FFF2-40B4-BE49-F238E27FC236}">
                  <a16:creationId xmlns:a16="http://schemas.microsoft.com/office/drawing/2014/main" id="{52D066AE-4DC2-E694-6AA6-E76712477859}"/>
                </a:ext>
              </a:extLst>
            </p:cNvPr>
            <p:cNvSpPr/>
            <p:nvPr/>
          </p:nvSpPr>
          <p:spPr>
            <a:xfrm>
              <a:off x="-5115100" y="2951325"/>
              <a:ext cx="952717" cy="1416399"/>
            </a:xfrm>
            <a:custGeom>
              <a:avLst/>
              <a:gdLst/>
              <a:ahLst/>
              <a:cxnLst/>
              <a:rect l="l" t="t" r="r" b="b"/>
              <a:pathLst>
                <a:path w="6830" h="10174" fill="none" extrusionOk="0">
                  <a:moveTo>
                    <a:pt x="6830" y="0"/>
                  </a:moveTo>
                  <a:lnTo>
                    <a:pt x="1" y="1017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51;p23">
              <a:extLst>
                <a:ext uri="{FF2B5EF4-FFF2-40B4-BE49-F238E27FC236}">
                  <a16:creationId xmlns:a16="http://schemas.microsoft.com/office/drawing/2014/main" id="{BCF78A6C-77FD-C818-CF1C-AB43C9D4A50D}"/>
                </a:ext>
              </a:extLst>
            </p:cNvPr>
            <p:cNvSpPr/>
            <p:nvPr/>
          </p:nvSpPr>
          <p:spPr>
            <a:xfrm>
              <a:off x="-4617999" y="3854525"/>
              <a:ext cx="378904" cy="513198"/>
            </a:xfrm>
            <a:custGeom>
              <a:avLst/>
              <a:gdLst/>
              <a:ahLst/>
              <a:cxnLst/>
              <a:rect l="l" t="t" r="r" b="b"/>
              <a:pathLst>
                <a:path w="3037" h="4073" fill="none" extrusionOk="0">
                  <a:moveTo>
                    <a:pt x="3037" y="1"/>
                  </a:moveTo>
                  <a:lnTo>
                    <a:pt x="0" y="407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52;p23">
              <a:extLst>
                <a:ext uri="{FF2B5EF4-FFF2-40B4-BE49-F238E27FC236}">
                  <a16:creationId xmlns:a16="http://schemas.microsoft.com/office/drawing/2014/main" id="{58CB02AC-FA9F-4A14-F27B-0DBD7512878E}"/>
                </a:ext>
              </a:extLst>
            </p:cNvPr>
            <p:cNvSpPr/>
            <p:nvPr/>
          </p:nvSpPr>
          <p:spPr>
            <a:xfrm>
              <a:off x="-5750675" y="2568424"/>
              <a:ext cx="294451" cy="412997"/>
            </a:xfrm>
            <a:custGeom>
              <a:avLst/>
              <a:gdLst/>
              <a:ahLst/>
              <a:cxnLst/>
              <a:rect l="l" t="t" r="r" b="b"/>
              <a:pathLst>
                <a:path w="2324" h="3261" fill="none" extrusionOk="0">
                  <a:moveTo>
                    <a:pt x="2324" y="0"/>
                  </a:moveTo>
                  <a:lnTo>
                    <a:pt x="1" y="326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53;p23">
              <a:extLst>
                <a:ext uri="{FF2B5EF4-FFF2-40B4-BE49-F238E27FC236}">
                  <a16:creationId xmlns:a16="http://schemas.microsoft.com/office/drawing/2014/main" id="{34C11F98-36FF-45DA-294D-4F43D5FE8CEE}"/>
                </a:ext>
              </a:extLst>
            </p:cNvPr>
            <p:cNvSpPr/>
            <p:nvPr/>
          </p:nvSpPr>
          <p:spPr>
            <a:xfrm>
              <a:off x="-5833198" y="2595186"/>
              <a:ext cx="1560956" cy="1725863"/>
            </a:xfrm>
            <a:custGeom>
              <a:avLst/>
              <a:gdLst/>
              <a:ahLst/>
              <a:cxnLst/>
              <a:rect l="l" t="t" r="r" b="b"/>
              <a:pathLst>
                <a:path w="9797" h="10832" fill="none" extrusionOk="0">
                  <a:moveTo>
                    <a:pt x="1" y="0"/>
                  </a:moveTo>
                  <a:lnTo>
                    <a:pt x="9796" y="1083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54;p23">
              <a:extLst>
                <a:ext uri="{FF2B5EF4-FFF2-40B4-BE49-F238E27FC236}">
                  <a16:creationId xmlns:a16="http://schemas.microsoft.com/office/drawing/2014/main" id="{8B7B3FC3-7375-434C-1FC2-7186678AABD9}"/>
                </a:ext>
              </a:extLst>
            </p:cNvPr>
            <p:cNvSpPr/>
            <p:nvPr/>
          </p:nvSpPr>
          <p:spPr>
            <a:xfrm>
              <a:off x="-5104100" y="2534950"/>
              <a:ext cx="892696" cy="983193"/>
            </a:xfrm>
            <a:custGeom>
              <a:avLst/>
              <a:gdLst/>
              <a:ahLst/>
              <a:cxnLst/>
              <a:rect l="l" t="t" r="r" b="b"/>
              <a:pathLst>
                <a:path w="5668" h="6242" fill="none" extrusionOk="0">
                  <a:moveTo>
                    <a:pt x="1" y="0"/>
                  </a:moveTo>
                  <a:lnTo>
                    <a:pt x="5668" y="6242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55;p23">
              <a:extLst>
                <a:ext uri="{FF2B5EF4-FFF2-40B4-BE49-F238E27FC236}">
                  <a16:creationId xmlns:a16="http://schemas.microsoft.com/office/drawing/2014/main" id="{A2C9B910-5FF1-B3EE-8CD6-232CA6DAE790}"/>
                </a:ext>
              </a:extLst>
            </p:cNvPr>
            <p:cNvSpPr/>
            <p:nvPr/>
          </p:nvSpPr>
          <p:spPr>
            <a:xfrm>
              <a:off x="-4477627" y="2499270"/>
              <a:ext cx="325671" cy="327901"/>
            </a:xfrm>
            <a:custGeom>
              <a:avLst/>
              <a:gdLst/>
              <a:ahLst/>
              <a:cxnLst/>
              <a:rect l="l" t="t" r="r" b="b"/>
              <a:pathLst>
                <a:path w="2044" h="2058" fill="none" extrusionOk="0">
                  <a:moveTo>
                    <a:pt x="1" y="1"/>
                  </a:moveTo>
                  <a:lnTo>
                    <a:pt x="2044" y="2058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56;p23">
              <a:extLst>
                <a:ext uri="{FF2B5EF4-FFF2-40B4-BE49-F238E27FC236}">
                  <a16:creationId xmlns:a16="http://schemas.microsoft.com/office/drawing/2014/main" id="{B0DE4BFB-B1F2-29BB-7F04-6B39DE1D38B2}"/>
                </a:ext>
              </a:extLst>
            </p:cNvPr>
            <p:cNvSpPr/>
            <p:nvPr/>
          </p:nvSpPr>
          <p:spPr>
            <a:xfrm>
              <a:off x="-5641366" y="3511486"/>
              <a:ext cx="693563" cy="843015"/>
            </a:xfrm>
            <a:custGeom>
              <a:avLst/>
              <a:gdLst/>
              <a:ahLst/>
              <a:cxnLst/>
              <a:rect l="l" t="t" r="r" b="b"/>
              <a:pathLst>
                <a:path w="4353" h="5291" fill="none" extrusionOk="0">
                  <a:moveTo>
                    <a:pt x="0" y="1"/>
                  </a:moveTo>
                  <a:lnTo>
                    <a:pt x="4352" y="529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57;p23">
              <a:extLst>
                <a:ext uri="{FF2B5EF4-FFF2-40B4-BE49-F238E27FC236}">
                  <a16:creationId xmlns:a16="http://schemas.microsoft.com/office/drawing/2014/main" id="{BEF17D0F-5849-6135-FA95-3D6226B09E7F}"/>
                </a:ext>
              </a:extLst>
            </p:cNvPr>
            <p:cNvSpPr/>
            <p:nvPr/>
          </p:nvSpPr>
          <p:spPr>
            <a:xfrm>
              <a:off x="-6051638" y="1968704"/>
              <a:ext cx="2078141" cy="2414646"/>
            </a:xfrm>
            <a:custGeom>
              <a:avLst/>
              <a:gdLst/>
              <a:ahLst/>
              <a:cxnLst/>
              <a:rect l="l" t="t" r="r" b="b"/>
              <a:pathLst>
                <a:path w="13043" h="15155" fill="none" extrusionOk="0">
                  <a:moveTo>
                    <a:pt x="0" y="1288"/>
                  </a:moveTo>
                  <a:lnTo>
                    <a:pt x="294" y="3932"/>
                  </a:lnTo>
                  <a:lnTo>
                    <a:pt x="1372" y="3932"/>
                  </a:lnTo>
                  <a:lnTo>
                    <a:pt x="3695" y="15155"/>
                  </a:lnTo>
                  <a:lnTo>
                    <a:pt x="11167" y="14777"/>
                  </a:lnTo>
                  <a:lnTo>
                    <a:pt x="12091" y="3177"/>
                  </a:lnTo>
                  <a:lnTo>
                    <a:pt x="12692" y="3135"/>
                  </a:lnTo>
                  <a:lnTo>
                    <a:pt x="130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8;p23">
              <a:extLst>
                <a:ext uri="{FF2B5EF4-FFF2-40B4-BE49-F238E27FC236}">
                  <a16:creationId xmlns:a16="http://schemas.microsoft.com/office/drawing/2014/main" id="{A41060CD-CB22-D454-4629-C8305E666E6B}"/>
                </a:ext>
              </a:extLst>
            </p:cNvPr>
            <p:cNvSpPr/>
            <p:nvPr/>
          </p:nvSpPr>
          <p:spPr>
            <a:xfrm>
              <a:off x="-5833198" y="2474733"/>
              <a:ext cx="1708018" cy="120613"/>
            </a:xfrm>
            <a:custGeom>
              <a:avLst/>
              <a:gdLst/>
              <a:ahLst/>
              <a:cxnLst/>
              <a:rect l="l" t="t" r="r" b="b"/>
              <a:pathLst>
                <a:path w="10720" h="757" fill="none" extrusionOk="0">
                  <a:moveTo>
                    <a:pt x="1" y="756"/>
                  </a:moveTo>
                  <a:lnTo>
                    <a:pt x="10720" y="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9;p23">
              <a:extLst>
                <a:ext uri="{FF2B5EF4-FFF2-40B4-BE49-F238E27FC236}">
                  <a16:creationId xmlns:a16="http://schemas.microsoft.com/office/drawing/2014/main" id="{11D42036-D4E3-A244-8BE5-DBAC480941F4}"/>
                </a:ext>
              </a:extLst>
            </p:cNvPr>
            <p:cNvSpPr/>
            <p:nvPr/>
          </p:nvSpPr>
          <p:spPr>
            <a:xfrm>
              <a:off x="-5331471" y="-807125"/>
              <a:ext cx="318979" cy="316748"/>
            </a:xfrm>
            <a:custGeom>
              <a:avLst/>
              <a:gdLst/>
              <a:ahLst/>
              <a:cxnLst/>
              <a:rect l="l" t="t" r="r" b="b"/>
              <a:pathLst>
                <a:path w="2002" h="1988" extrusionOk="0">
                  <a:moveTo>
                    <a:pt x="994" y="0"/>
                  </a:moveTo>
                  <a:cubicBezTo>
                    <a:pt x="448" y="0"/>
                    <a:pt x="0" y="434"/>
                    <a:pt x="0" y="994"/>
                  </a:cubicBezTo>
                  <a:cubicBezTo>
                    <a:pt x="0" y="1540"/>
                    <a:pt x="448" y="1988"/>
                    <a:pt x="994" y="1988"/>
                  </a:cubicBezTo>
                  <a:cubicBezTo>
                    <a:pt x="1554" y="1988"/>
                    <a:pt x="2001" y="1540"/>
                    <a:pt x="2001" y="994"/>
                  </a:cubicBezTo>
                  <a:cubicBezTo>
                    <a:pt x="2001" y="434"/>
                    <a:pt x="1554" y="0"/>
                    <a:pt x="994" y="0"/>
                  </a:cubicBezTo>
                  <a:close/>
                </a:path>
              </a:pathLst>
            </a:custGeom>
            <a:solidFill>
              <a:srgbClr val="FF5724"/>
            </a:solidFill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60;p23">
              <a:extLst>
                <a:ext uri="{FF2B5EF4-FFF2-40B4-BE49-F238E27FC236}">
                  <a16:creationId xmlns:a16="http://schemas.microsoft.com/office/drawing/2014/main" id="{7FD61F46-6538-C254-122D-E08C8E7473F9}"/>
                </a:ext>
              </a:extLst>
            </p:cNvPr>
            <p:cNvSpPr/>
            <p:nvPr/>
          </p:nvSpPr>
          <p:spPr>
            <a:xfrm>
              <a:off x="-6204275" y="662366"/>
              <a:ext cx="2779193" cy="1655120"/>
            </a:xfrm>
            <a:custGeom>
              <a:avLst/>
              <a:gdLst/>
              <a:ahLst/>
              <a:cxnLst/>
              <a:rect l="l" t="t" r="r" b="b"/>
              <a:pathLst>
                <a:path w="17443" h="10388" extrusionOk="0">
                  <a:moveTo>
                    <a:pt x="7199" y="1"/>
                  </a:moveTo>
                  <a:cubicBezTo>
                    <a:pt x="7006" y="1"/>
                    <a:pt x="6805" y="9"/>
                    <a:pt x="6598" y="27"/>
                  </a:cubicBezTo>
                  <a:cubicBezTo>
                    <a:pt x="693" y="531"/>
                    <a:pt x="1532" y="7639"/>
                    <a:pt x="1532" y="7639"/>
                  </a:cubicBezTo>
                  <a:cubicBezTo>
                    <a:pt x="1532" y="7639"/>
                    <a:pt x="7" y="8479"/>
                    <a:pt x="7" y="9543"/>
                  </a:cubicBezTo>
                  <a:cubicBezTo>
                    <a:pt x="1" y="10028"/>
                    <a:pt x="465" y="10192"/>
                    <a:pt x="1066" y="10192"/>
                  </a:cubicBezTo>
                  <a:cubicBezTo>
                    <a:pt x="1852" y="10192"/>
                    <a:pt x="2872" y="9911"/>
                    <a:pt x="3379" y="9696"/>
                  </a:cubicBezTo>
                  <a:cubicBezTo>
                    <a:pt x="3451" y="9663"/>
                    <a:pt x="3529" y="9648"/>
                    <a:pt x="3608" y="9648"/>
                  </a:cubicBezTo>
                  <a:cubicBezTo>
                    <a:pt x="3729" y="9648"/>
                    <a:pt x="3851" y="9685"/>
                    <a:pt x="3953" y="9752"/>
                  </a:cubicBezTo>
                  <a:cubicBezTo>
                    <a:pt x="4651" y="10225"/>
                    <a:pt x="5358" y="10387"/>
                    <a:pt x="5999" y="10387"/>
                  </a:cubicBezTo>
                  <a:cubicBezTo>
                    <a:pt x="6989" y="10387"/>
                    <a:pt x="7822" y="10001"/>
                    <a:pt x="8221" y="9780"/>
                  </a:cubicBezTo>
                  <a:cubicBezTo>
                    <a:pt x="8308" y="9733"/>
                    <a:pt x="8409" y="9708"/>
                    <a:pt x="8511" y="9708"/>
                  </a:cubicBezTo>
                  <a:cubicBezTo>
                    <a:pt x="8588" y="9708"/>
                    <a:pt x="8666" y="9722"/>
                    <a:pt x="8739" y="9752"/>
                  </a:cubicBezTo>
                  <a:cubicBezTo>
                    <a:pt x="9167" y="9920"/>
                    <a:pt x="9574" y="9988"/>
                    <a:pt x="9952" y="9988"/>
                  </a:cubicBezTo>
                  <a:cubicBezTo>
                    <a:pt x="11464" y="9988"/>
                    <a:pt x="12503" y="8913"/>
                    <a:pt x="12503" y="8913"/>
                  </a:cubicBezTo>
                  <a:cubicBezTo>
                    <a:pt x="17443" y="8577"/>
                    <a:pt x="12503" y="6436"/>
                    <a:pt x="12503" y="6436"/>
                  </a:cubicBezTo>
                  <a:cubicBezTo>
                    <a:pt x="12503" y="6436"/>
                    <a:pt x="12503" y="1"/>
                    <a:pt x="7199" y="1"/>
                  </a:cubicBezTo>
                  <a:close/>
                </a:path>
              </a:pathLst>
            </a:custGeom>
            <a:solidFill>
              <a:srgbClr val="FF99DA"/>
            </a:solidFill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61;p23">
              <a:extLst>
                <a:ext uri="{FF2B5EF4-FFF2-40B4-BE49-F238E27FC236}">
                  <a16:creationId xmlns:a16="http://schemas.microsoft.com/office/drawing/2014/main" id="{AFAE770C-3F21-B78B-B175-33220879530A}"/>
                </a:ext>
              </a:extLst>
            </p:cNvPr>
            <p:cNvSpPr/>
            <p:nvPr/>
          </p:nvSpPr>
          <p:spPr>
            <a:xfrm>
              <a:off x="-5884502" y="1113586"/>
              <a:ext cx="164907" cy="614376"/>
            </a:xfrm>
            <a:custGeom>
              <a:avLst/>
              <a:gdLst/>
              <a:ahLst/>
              <a:cxnLst/>
              <a:rect l="l" t="t" r="r" b="b"/>
              <a:pathLst>
                <a:path w="1035" h="3856" extrusionOk="0">
                  <a:moveTo>
                    <a:pt x="923" y="1"/>
                  </a:moveTo>
                  <a:cubicBezTo>
                    <a:pt x="902" y="1"/>
                    <a:pt x="881" y="11"/>
                    <a:pt x="869" y="36"/>
                  </a:cubicBezTo>
                  <a:lnTo>
                    <a:pt x="855" y="36"/>
                  </a:lnTo>
                  <a:cubicBezTo>
                    <a:pt x="519" y="567"/>
                    <a:pt x="281" y="1155"/>
                    <a:pt x="141" y="1771"/>
                  </a:cubicBezTo>
                  <a:cubicBezTo>
                    <a:pt x="29" y="2443"/>
                    <a:pt x="1" y="3114"/>
                    <a:pt x="57" y="3772"/>
                  </a:cubicBezTo>
                  <a:cubicBezTo>
                    <a:pt x="57" y="3828"/>
                    <a:pt x="99" y="3856"/>
                    <a:pt x="139" y="3856"/>
                  </a:cubicBezTo>
                  <a:cubicBezTo>
                    <a:pt x="179" y="3856"/>
                    <a:pt x="218" y="3828"/>
                    <a:pt x="211" y="3772"/>
                  </a:cubicBezTo>
                  <a:cubicBezTo>
                    <a:pt x="169" y="3128"/>
                    <a:pt x="197" y="2471"/>
                    <a:pt x="295" y="1813"/>
                  </a:cubicBezTo>
                  <a:cubicBezTo>
                    <a:pt x="435" y="1211"/>
                    <a:pt x="673" y="637"/>
                    <a:pt x="994" y="120"/>
                  </a:cubicBezTo>
                  <a:cubicBezTo>
                    <a:pt x="1034" y="60"/>
                    <a:pt x="976" y="1"/>
                    <a:pt x="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62;p23">
              <a:extLst>
                <a:ext uri="{FF2B5EF4-FFF2-40B4-BE49-F238E27FC236}">
                  <a16:creationId xmlns:a16="http://schemas.microsoft.com/office/drawing/2014/main" id="{D78DD546-B376-92E3-2514-0F2B016E70B9}"/>
                </a:ext>
              </a:extLst>
            </p:cNvPr>
            <p:cNvSpPr/>
            <p:nvPr/>
          </p:nvSpPr>
          <p:spPr>
            <a:xfrm>
              <a:off x="-6160938" y="2138071"/>
              <a:ext cx="138458" cy="91615"/>
            </a:xfrm>
            <a:custGeom>
              <a:avLst/>
              <a:gdLst/>
              <a:ahLst/>
              <a:cxnLst/>
              <a:rect l="l" t="t" r="r" b="b"/>
              <a:pathLst>
                <a:path w="869" h="575" extrusionOk="0">
                  <a:moveTo>
                    <a:pt x="141" y="1"/>
                  </a:moveTo>
                  <a:cubicBezTo>
                    <a:pt x="85" y="1"/>
                    <a:pt x="57" y="43"/>
                    <a:pt x="57" y="85"/>
                  </a:cubicBezTo>
                  <a:lnTo>
                    <a:pt x="29" y="71"/>
                  </a:lnTo>
                  <a:lnTo>
                    <a:pt x="29" y="71"/>
                  </a:lnTo>
                  <a:cubicBezTo>
                    <a:pt x="1" y="225"/>
                    <a:pt x="57" y="378"/>
                    <a:pt x="169" y="476"/>
                  </a:cubicBezTo>
                  <a:cubicBezTo>
                    <a:pt x="295" y="546"/>
                    <a:pt x="421" y="574"/>
                    <a:pt x="547" y="574"/>
                  </a:cubicBezTo>
                  <a:cubicBezTo>
                    <a:pt x="630" y="574"/>
                    <a:pt x="714" y="560"/>
                    <a:pt x="784" y="560"/>
                  </a:cubicBezTo>
                  <a:cubicBezTo>
                    <a:pt x="826" y="546"/>
                    <a:pt x="868" y="518"/>
                    <a:pt x="868" y="476"/>
                  </a:cubicBezTo>
                  <a:cubicBezTo>
                    <a:pt x="868" y="434"/>
                    <a:pt x="826" y="392"/>
                    <a:pt x="784" y="392"/>
                  </a:cubicBezTo>
                  <a:cubicBezTo>
                    <a:pt x="714" y="406"/>
                    <a:pt x="630" y="406"/>
                    <a:pt x="547" y="406"/>
                  </a:cubicBezTo>
                  <a:lnTo>
                    <a:pt x="463" y="406"/>
                  </a:lnTo>
                  <a:cubicBezTo>
                    <a:pt x="421" y="406"/>
                    <a:pt x="379" y="392"/>
                    <a:pt x="351" y="378"/>
                  </a:cubicBezTo>
                  <a:lnTo>
                    <a:pt x="309" y="378"/>
                  </a:lnTo>
                  <a:lnTo>
                    <a:pt x="267" y="351"/>
                  </a:lnTo>
                  <a:lnTo>
                    <a:pt x="267" y="337"/>
                  </a:lnTo>
                  <a:lnTo>
                    <a:pt x="253" y="323"/>
                  </a:lnTo>
                  <a:lnTo>
                    <a:pt x="253" y="309"/>
                  </a:lnTo>
                  <a:lnTo>
                    <a:pt x="239" y="295"/>
                  </a:lnTo>
                  <a:lnTo>
                    <a:pt x="225" y="267"/>
                  </a:lnTo>
                  <a:cubicBezTo>
                    <a:pt x="225" y="267"/>
                    <a:pt x="225" y="267"/>
                    <a:pt x="225" y="253"/>
                  </a:cubicBezTo>
                  <a:cubicBezTo>
                    <a:pt x="225" y="239"/>
                    <a:pt x="225" y="225"/>
                    <a:pt x="211" y="211"/>
                  </a:cubicBezTo>
                  <a:cubicBezTo>
                    <a:pt x="211" y="206"/>
                    <a:pt x="211" y="203"/>
                    <a:pt x="211" y="201"/>
                  </a:cubicBezTo>
                  <a:cubicBezTo>
                    <a:pt x="211" y="201"/>
                    <a:pt x="211" y="200"/>
                    <a:pt x="211" y="197"/>
                  </a:cubicBezTo>
                  <a:cubicBezTo>
                    <a:pt x="211" y="183"/>
                    <a:pt x="211" y="169"/>
                    <a:pt x="211" y="155"/>
                  </a:cubicBezTo>
                  <a:cubicBezTo>
                    <a:pt x="211" y="141"/>
                    <a:pt x="211" y="113"/>
                    <a:pt x="211" y="85"/>
                  </a:cubicBezTo>
                  <a:cubicBezTo>
                    <a:pt x="211" y="43"/>
                    <a:pt x="183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63;p23">
              <a:extLst>
                <a:ext uri="{FF2B5EF4-FFF2-40B4-BE49-F238E27FC236}">
                  <a16:creationId xmlns:a16="http://schemas.microsoft.com/office/drawing/2014/main" id="{4E346080-46DE-7EA4-0FD7-94D5ADBD1F0D}"/>
                </a:ext>
              </a:extLst>
            </p:cNvPr>
            <p:cNvSpPr/>
            <p:nvPr/>
          </p:nvSpPr>
          <p:spPr>
            <a:xfrm>
              <a:off x="-4036127" y="1868327"/>
              <a:ext cx="113921" cy="126189"/>
            </a:xfrm>
            <a:custGeom>
              <a:avLst/>
              <a:gdLst/>
              <a:ahLst/>
              <a:cxnLst/>
              <a:rect l="l" t="t" r="r" b="b"/>
              <a:pathLst>
                <a:path w="715" h="792" extrusionOk="0">
                  <a:moveTo>
                    <a:pt x="465" y="1"/>
                  </a:moveTo>
                  <a:cubicBezTo>
                    <a:pt x="406" y="1"/>
                    <a:pt x="353" y="87"/>
                    <a:pt x="406" y="140"/>
                  </a:cubicBezTo>
                  <a:lnTo>
                    <a:pt x="378" y="154"/>
                  </a:lnTo>
                  <a:cubicBezTo>
                    <a:pt x="448" y="210"/>
                    <a:pt x="490" y="280"/>
                    <a:pt x="504" y="364"/>
                  </a:cubicBezTo>
                  <a:lnTo>
                    <a:pt x="504" y="378"/>
                  </a:lnTo>
                  <a:lnTo>
                    <a:pt x="504" y="420"/>
                  </a:lnTo>
                  <a:lnTo>
                    <a:pt x="504" y="434"/>
                  </a:lnTo>
                  <a:lnTo>
                    <a:pt x="504" y="462"/>
                  </a:lnTo>
                  <a:cubicBezTo>
                    <a:pt x="504" y="462"/>
                    <a:pt x="495" y="480"/>
                    <a:pt x="499" y="480"/>
                  </a:cubicBezTo>
                  <a:cubicBezTo>
                    <a:pt x="500" y="480"/>
                    <a:pt x="501" y="479"/>
                    <a:pt x="504" y="476"/>
                  </a:cubicBezTo>
                  <a:cubicBezTo>
                    <a:pt x="507" y="473"/>
                    <a:pt x="509" y="472"/>
                    <a:pt x="510" y="472"/>
                  </a:cubicBezTo>
                  <a:lnTo>
                    <a:pt x="510" y="472"/>
                  </a:lnTo>
                  <a:cubicBezTo>
                    <a:pt x="513" y="472"/>
                    <a:pt x="504" y="490"/>
                    <a:pt x="504" y="490"/>
                  </a:cubicBezTo>
                  <a:cubicBezTo>
                    <a:pt x="504" y="490"/>
                    <a:pt x="504" y="504"/>
                    <a:pt x="490" y="504"/>
                  </a:cubicBezTo>
                  <a:lnTo>
                    <a:pt x="490" y="518"/>
                  </a:lnTo>
                  <a:lnTo>
                    <a:pt x="476" y="532"/>
                  </a:lnTo>
                  <a:lnTo>
                    <a:pt x="448" y="560"/>
                  </a:lnTo>
                  <a:cubicBezTo>
                    <a:pt x="448" y="560"/>
                    <a:pt x="436" y="566"/>
                    <a:pt x="432" y="566"/>
                  </a:cubicBezTo>
                  <a:cubicBezTo>
                    <a:pt x="430" y="566"/>
                    <a:pt x="430" y="565"/>
                    <a:pt x="434" y="560"/>
                  </a:cubicBezTo>
                  <a:lnTo>
                    <a:pt x="434" y="560"/>
                  </a:lnTo>
                  <a:lnTo>
                    <a:pt x="392" y="588"/>
                  </a:lnTo>
                  <a:lnTo>
                    <a:pt x="364" y="602"/>
                  </a:lnTo>
                  <a:lnTo>
                    <a:pt x="350" y="602"/>
                  </a:lnTo>
                  <a:lnTo>
                    <a:pt x="308" y="630"/>
                  </a:lnTo>
                  <a:lnTo>
                    <a:pt x="112" y="630"/>
                  </a:lnTo>
                  <a:cubicBezTo>
                    <a:pt x="0" y="630"/>
                    <a:pt x="0" y="784"/>
                    <a:pt x="112" y="784"/>
                  </a:cubicBezTo>
                  <a:cubicBezTo>
                    <a:pt x="139" y="789"/>
                    <a:pt x="166" y="791"/>
                    <a:pt x="194" y="791"/>
                  </a:cubicBezTo>
                  <a:cubicBezTo>
                    <a:pt x="323" y="791"/>
                    <a:pt x="456" y="739"/>
                    <a:pt x="560" y="658"/>
                  </a:cubicBezTo>
                  <a:cubicBezTo>
                    <a:pt x="672" y="560"/>
                    <a:pt x="714" y="406"/>
                    <a:pt x="672" y="266"/>
                  </a:cubicBezTo>
                  <a:cubicBezTo>
                    <a:pt x="644" y="182"/>
                    <a:pt x="588" y="84"/>
                    <a:pt x="518" y="28"/>
                  </a:cubicBezTo>
                  <a:cubicBezTo>
                    <a:pt x="502" y="9"/>
                    <a:pt x="483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64;p23">
              <a:extLst>
                <a:ext uri="{FF2B5EF4-FFF2-40B4-BE49-F238E27FC236}">
                  <a16:creationId xmlns:a16="http://schemas.microsoft.com/office/drawing/2014/main" id="{0A010D43-6DE5-EDEA-7994-DFAA6ECF7F53}"/>
                </a:ext>
              </a:extLst>
            </p:cNvPr>
            <p:cNvSpPr/>
            <p:nvPr/>
          </p:nvSpPr>
          <p:spPr>
            <a:xfrm>
              <a:off x="-5868888" y="1767950"/>
              <a:ext cx="29157" cy="26927"/>
            </a:xfrm>
            <a:custGeom>
              <a:avLst/>
              <a:gdLst/>
              <a:ahLst/>
              <a:cxnLst/>
              <a:rect l="l" t="t" r="r" b="b"/>
              <a:pathLst>
                <a:path w="183" h="169" extrusionOk="0">
                  <a:moveTo>
                    <a:pt x="99" y="1"/>
                  </a:moveTo>
                  <a:cubicBezTo>
                    <a:pt x="1" y="15"/>
                    <a:pt x="1" y="155"/>
                    <a:pt x="99" y="169"/>
                  </a:cubicBezTo>
                  <a:cubicBezTo>
                    <a:pt x="183" y="155"/>
                    <a:pt x="183" y="15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65;p23">
              <a:extLst>
                <a:ext uri="{FF2B5EF4-FFF2-40B4-BE49-F238E27FC236}">
                  <a16:creationId xmlns:a16="http://schemas.microsoft.com/office/drawing/2014/main" id="{3A55D448-AD1E-98D4-517D-CFD791910A30}"/>
                </a:ext>
              </a:extLst>
            </p:cNvPr>
            <p:cNvSpPr/>
            <p:nvPr/>
          </p:nvSpPr>
          <p:spPr>
            <a:xfrm>
              <a:off x="-5534456" y="2039924"/>
              <a:ext cx="33619" cy="26927"/>
            </a:xfrm>
            <a:custGeom>
              <a:avLst/>
              <a:gdLst/>
              <a:ahLst/>
              <a:cxnLst/>
              <a:rect l="l" t="t" r="r" b="b"/>
              <a:pathLst>
                <a:path w="211" h="169" extrusionOk="0">
                  <a:moveTo>
                    <a:pt x="113" y="1"/>
                  </a:moveTo>
                  <a:cubicBezTo>
                    <a:pt x="1" y="1"/>
                    <a:pt x="1" y="169"/>
                    <a:pt x="113" y="169"/>
                  </a:cubicBezTo>
                  <a:cubicBezTo>
                    <a:pt x="211" y="169"/>
                    <a:pt x="211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66;p23">
              <a:extLst>
                <a:ext uri="{FF2B5EF4-FFF2-40B4-BE49-F238E27FC236}">
                  <a16:creationId xmlns:a16="http://schemas.microsoft.com/office/drawing/2014/main" id="{5C24507E-6058-5FF7-4760-510B6B744882}"/>
                </a:ext>
              </a:extLst>
            </p:cNvPr>
            <p:cNvSpPr/>
            <p:nvPr/>
          </p:nvSpPr>
          <p:spPr>
            <a:xfrm>
              <a:off x="-5402850" y="2035463"/>
              <a:ext cx="31388" cy="26927"/>
            </a:xfrm>
            <a:custGeom>
              <a:avLst/>
              <a:gdLst/>
              <a:ahLst/>
              <a:cxnLst/>
              <a:rect l="l" t="t" r="r" b="b"/>
              <a:pathLst>
                <a:path w="197" h="169" extrusionOk="0">
                  <a:moveTo>
                    <a:pt x="98" y="1"/>
                  </a:moveTo>
                  <a:cubicBezTo>
                    <a:pt x="0" y="15"/>
                    <a:pt x="0" y="155"/>
                    <a:pt x="98" y="169"/>
                  </a:cubicBezTo>
                  <a:cubicBezTo>
                    <a:pt x="196" y="155"/>
                    <a:pt x="196" y="15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67;p23">
              <a:extLst>
                <a:ext uri="{FF2B5EF4-FFF2-40B4-BE49-F238E27FC236}">
                  <a16:creationId xmlns:a16="http://schemas.microsoft.com/office/drawing/2014/main" id="{2D219E77-68CD-1AE5-ABD0-2B86ABFF2EC8}"/>
                </a:ext>
              </a:extLst>
            </p:cNvPr>
            <p:cNvSpPr/>
            <p:nvPr/>
          </p:nvSpPr>
          <p:spPr>
            <a:xfrm>
              <a:off x="-5467538" y="2100150"/>
              <a:ext cx="33619" cy="24696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99" y="1"/>
                  </a:moveTo>
                  <a:cubicBezTo>
                    <a:pt x="1" y="1"/>
                    <a:pt x="1" y="155"/>
                    <a:pt x="99" y="155"/>
                  </a:cubicBezTo>
                  <a:cubicBezTo>
                    <a:pt x="211" y="155"/>
                    <a:pt x="211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8;p23">
              <a:extLst>
                <a:ext uri="{FF2B5EF4-FFF2-40B4-BE49-F238E27FC236}">
                  <a16:creationId xmlns:a16="http://schemas.microsoft.com/office/drawing/2014/main" id="{80E62FDF-172A-B0EB-3590-E048DF185230}"/>
                </a:ext>
              </a:extLst>
            </p:cNvPr>
            <p:cNvSpPr/>
            <p:nvPr/>
          </p:nvSpPr>
          <p:spPr>
            <a:xfrm>
              <a:off x="-4533392" y="1955320"/>
              <a:ext cx="33619" cy="24696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113" y="0"/>
                  </a:moveTo>
                  <a:cubicBezTo>
                    <a:pt x="1" y="0"/>
                    <a:pt x="1" y="154"/>
                    <a:pt x="113" y="154"/>
                  </a:cubicBezTo>
                  <a:cubicBezTo>
                    <a:pt x="211" y="154"/>
                    <a:pt x="211" y="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9;p23">
              <a:extLst>
                <a:ext uri="{FF2B5EF4-FFF2-40B4-BE49-F238E27FC236}">
                  <a16:creationId xmlns:a16="http://schemas.microsoft.com/office/drawing/2014/main" id="{C35FBD00-D36F-F082-B25C-B349972A8495}"/>
                </a:ext>
              </a:extLst>
            </p:cNvPr>
            <p:cNvSpPr/>
            <p:nvPr/>
          </p:nvSpPr>
          <p:spPr>
            <a:xfrm>
              <a:off x="-4586767" y="2031161"/>
              <a:ext cx="28998" cy="26767"/>
            </a:xfrm>
            <a:custGeom>
              <a:avLst/>
              <a:gdLst/>
              <a:ahLst/>
              <a:cxnLst/>
              <a:rect l="l" t="t" r="r" b="b"/>
              <a:pathLst>
                <a:path w="182" h="168" extrusionOk="0">
                  <a:moveTo>
                    <a:pt x="98" y="0"/>
                  </a:moveTo>
                  <a:cubicBezTo>
                    <a:pt x="0" y="14"/>
                    <a:pt x="0" y="154"/>
                    <a:pt x="98" y="168"/>
                  </a:cubicBezTo>
                  <a:cubicBezTo>
                    <a:pt x="182" y="154"/>
                    <a:pt x="182" y="14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70;p23">
              <a:extLst>
                <a:ext uri="{FF2B5EF4-FFF2-40B4-BE49-F238E27FC236}">
                  <a16:creationId xmlns:a16="http://schemas.microsoft.com/office/drawing/2014/main" id="{E4640775-5847-9038-88D0-9D70E8848FD5}"/>
                </a:ext>
              </a:extLst>
            </p:cNvPr>
            <p:cNvSpPr/>
            <p:nvPr/>
          </p:nvSpPr>
          <p:spPr>
            <a:xfrm>
              <a:off x="-4671530" y="1970935"/>
              <a:ext cx="33619" cy="26927"/>
            </a:xfrm>
            <a:custGeom>
              <a:avLst/>
              <a:gdLst/>
              <a:ahLst/>
              <a:cxnLst/>
              <a:rect l="l" t="t" r="r" b="b"/>
              <a:pathLst>
                <a:path w="211" h="169" extrusionOk="0">
                  <a:moveTo>
                    <a:pt x="98" y="0"/>
                  </a:moveTo>
                  <a:cubicBezTo>
                    <a:pt x="0" y="0"/>
                    <a:pt x="0" y="168"/>
                    <a:pt x="98" y="168"/>
                  </a:cubicBezTo>
                  <a:cubicBezTo>
                    <a:pt x="210" y="168"/>
                    <a:pt x="210" y="0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71;p23">
              <a:extLst>
                <a:ext uri="{FF2B5EF4-FFF2-40B4-BE49-F238E27FC236}">
                  <a16:creationId xmlns:a16="http://schemas.microsoft.com/office/drawing/2014/main" id="{02284146-2C3F-9731-17ED-C4D68B3BEAE2}"/>
                </a:ext>
              </a:extLst>
            </p:cNvPr>
            <p:cNvSpPr/>
            <p:nvPr/>
          </p:nvSpPr>
          <p:spPr>
            <a:xfrm>
              <a:off x="-5164335" y="1839329"/>
              <a:ext cx="216529" cy="183548"/>
            </a:xfrm>
            <a:custGeom>
              <a:avLst/>
              <a:gdLst/>
              <a:ahLst/>
              <a:cxnLst/>
              <a:rect l="l" t="t" r="r" b="b"/>
              <a:pathLst>
                <a:path w="1359" h="1152" extrusionOk="0">
                  <a:moveTo>
                    <a:pt x="784" y="1"/>
                  </a:moveTo>
                  <a:cubicBezTo>
                    <a:pt x="267" y="1"/>
                    <a:pt x="1" y="616"/>
                    <a:pt x="365" y="980"/>
                  </a:cubicBezTo>
                  <a:cubicBezTo>
                    <a:pt x="483" y="1099"/>
                    <a:pt x="630" y="1152"/>
                    <a:pt x="774" y="1152"/>
                  </a:cubicBezTo>
                  <a:cubicBezTo>
                    <a:pt x="1072" y="1152"/>
                    <a:pt x="1358" y="923"/>
                    <a:pt x="1358" y="574"/>
                  </a:cubicBezTo>
                  <a:cubicBezTo>
                    <a:pt x="1358" y="252"/>
                    <a:pt x="1092" y="1"/>
                    <a:pt x="784" y="1"/>
                  </a:cubicBezTo>
                  <a:close/>
                </a:path>
              </a:pathLst>
            </a:custGeom>
            <a:solidFill>
              <a:srgbClr val="FF5724"/>
            </a:solidFill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72;p23">
              <a:extLst>
                <a:ext uri="{FF2B5EF4-FFF2-40B4-BE49-F238E27FC236}">
                  <a16:creationId xmlns:a16="http://schemas.microsoft.com/office/drawing/2014/main" id="{595555F5-BC9F-DFE2-615A-6A2A59010159}"/>
                </a:ext>
              </a:extLst>
            </p:cNvPr>
            <p:cNvSpPr/>
            <p:nvPr/>
          </p:nvSpPr>
          <p:spPr>
            <a:xfrm>
              <a:off x="-5683747" y="1293627"/>
              <a:ext cx="568649" cy="563869"/>
            </a:xfrm>
            <a:custGeom>
              <a:avLst/>
              <a:gdLst/>
              <a:ahLst/>
              <a:cxnLst/>
              <a:rect l="l" t="t" r="r" b="b"/>
              <a:pathLst>
                <a:path w="3569" h="3539" extrusionOk="0">
                  <a:moveTo>
                    <a:pt x="1818" y="1"/>
                  </a:moveTo>
                  <a:cubicBezTo>
                    <a:pt x="1777" y="1"/>
                    <a:pt x="1736" y="4"/>
                    <a:pt x="1694" y="11"/>
                  </a:cubicBezTo>
                  <a:cubicBezTo>
                    <a:pt x="742" y="67"/>
                    <a:pt x="0" y="879"/>
                    <a:pt x="28" y="1844"/>
                  </a:cubicBezTo>
                  <a:cubicBezTo>
                    <a:pt x="70" y="2793"/>
                    <a:pt x="853" y="3538"/>
                    <a:pt x="1796" y="3538"/>
                  </a:cubicBezTo>
                  <a:cubicBezTo>
                    <a:pt x="1813" y="3538"/>
                    <a:pt x="1830" y="3538"/>
                    <a:pt x="1847" y="3538"/>
                  </a:cubicBezTo>
                  <a:cubicBezTo>
                    <a:pt x="1917" y="3538"/>
                    <a:pt x="2001" y="3538"/>
                    <a:pt x="2071" y="3524"/>
                  </a:cubicBezTo>
                  <a:cubicBezTo>
                    <a:pt x="2953" y="3370"/>
                    <a:pt x="3569" y="2586"/>
                    <a:pt x="3541" y="1704"/>
                  </a:cubicBezTo>
                  <a:cubicBezTo>
                    <a:pt x="3513" y="809"/>
                    <a:pt x="2813" y="81"/>
                    <a:pt x="1931" y="11"/>
                  </a:cubicBezTo>
                  <a:cubicBezTo>
                    <a:pt x="1896" y="4"/>
                    <a:pt x="1858" y="1"/>
                    <a:pt x="181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73;p23">
              <a:extLst>
                <a:ext uri="{FF2B5EF4-FFF2-40B4-BE49-F238E27FC236}">
                  <a16:creationId xmlns:a16="http://schemas.microsoft.com/office/drawing/2014/main" id="{A1571847-A511-C7FA-12CE-307EC55D311B}"/>
                </a:ext>
              </a:extLst>
            </p:cNvPr>
            <p:cNvSpPr/>
            <p:nvPr/>
          </p:nvSpPr>
          <p:spPr>
            <a:xfrm>
              <a:off x="-5741743" y="1776872"/>
              <a:ext cx="136227" cy="89384"/>
            </a:xfrm>
            <a:custGeom>
              <a:avLst/>
              <a:gdLst/>
              <a:ahLst/>
              <a:cxnLst/>
              <a:rect l="l" t="t" r="r" b="b"/>
              <a:pathLst>
                <a:path w="855" h="561" fill="none" extrusionOk="0">
                  <a:moveTo>
                    <a:pt x="1" y="560"/>
                  </a:moveTo>
                  <a:cubicBezTo>
                    <a:pt x="112" y="421"/>
                    <a:pt x="238" y="309"/>
                    <a:pt x="392" y="225"/>
                  </a:cubicBezTo>
                  <a:cubicBezTo>
                    <a:pt x="532" y="127"/>
                    <a:pt x="686" y="57"/>
                    <a:pt x="854" y="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74;p23">
              <a:extLst>
                <a:ext uri="{FF2B5EF4-FFF2-40B4-BE49-F238E27FC236}">
                  <a16:creationId xmlns:a16="http://schemas.microsoft.com/office/drawing/2014/main" id="{F0982C06-3988-6E4E-D05E-7DD81D802790}"/>
                </a:ext>
              </a:extLst>
            </p:cNvPr>
            <p:cNvSpPr/>
            <p:nvPr/>
          </p:nvSpPr>
          <p:spPr>
            <a:xfrm>
              <a:off x="-5614599" y="1832637"/>
              <a:ext cx="86994" cy="131766"/>
            </a:xfrm>
            <a:custGeom>
              <a:avLst/>
              <a:gdLst/>
              <a:ahLst/>
              <a:cxnLst/>
              <a:rect l="l" t="t" r="r" b="b"/>
              <a:pathLst>
                <a:path w="546" h="827" fill="none" extrusionOk="0">
                  <a:moveTo>
                    <a:pt x="0" y="826"/>
                  </a:moveTo>
                  <a:cubicBezTo>
                    <a:pt x="56" y="672"/>
                    <a:pt x="140" y="532"/>
                    <a:pt x="224" y="392"/>
                  </a:cubicBezTo>
                  <a:cubicBezTo>
                    <a:pt x="308" y="252"/>
                    <a:pt x="420" y="113"/>
                    <a:pt x="546" y="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75;p23">
              <a:extLst>
                <a:ext uri="{FF2B5EF4-FFF2-40B4-BE49-F238E27FC236}">
                  <a16:creationId xmlns:a16="http://schemas.microsoft.com/office/drawing/2014/main" id="{45ADCF53-E30B-D291-3E31-8DEE326741BA}"/>
                </a:ext>
              </a:extLst>
            </p:cNvPr>
            <p:cNvSpPr/>
            <p:nvPr/>
          </p:nvSpPr>
          <p:spPr>
            <a:xfrm>
              <a:off x="-5465307" y="1861635"/>
              <a:ext cx="26927" cy="149611"/>
            </a:xfrm>
            <a:custGeom>
              <a:avLst/>
              <a:gdLst/>
              <a:ahLst/>
              <a:cxnLst/>
              <a:rect l="l" t="t" r="r" b="b"/>
              <a:pathLst>
                <a:path w="169" h="939" fill="none" extrusionOk="0">
                  <a:moveTo>
                    <a:pt x="15" y="938"/>
                  </a:moveTo>
                  <a:cubicBezTo>
                    <a:pt x="1" y="616"/>
                    <a:pt x="57" y="294"/>
                    <a:pt x="169" y="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76;p23">
              <a:extLst>
                <a:ext uri="{FF2B5EF4-FFF2-40B4-BE49-F238E27FC236}">
                  <a16:creationId xmlns:a16="http://schemas.microsoft.com/office/drawing/2014/main" id="{404B4299-5E4B-41F9-5D0F-7530AEA675A9}"/>
                </a:ext>
              </a:extLst>
            </p:cNvPr>
            <p:cNvSpPr/>
            <p:nvPr/>
          </p:nvSpPr>
          <p:spPr>
            <a:xfrm>
              <a:off x="-5436309" y="1295380"/>
              <a:ext cx="316748" cy="557496"/>
            </a:xfrm>
            <a:custGeom>
              <a:avLst/>
              <a:gdLst/>
              <a:ahLst/>
              <a:cxnLst/>
              <a:rect l="l" t="t" r="r" b="b"/>
              <a:pathLst>
                <a:path w="1988" h="3499" extrusionOk="0">
                  <a:moveTo>
                    <a:pt x="378" y="0"/>
                  </a:moveTo>
                  <a:cubicBezTo>
                    <a:pt x="155" y="392"/>
                    <a:pt x="29" y="826"/>
                    <a:pt x="1" y="1274"/>
                  </a:cubicBezTo>
                  <a:lnTo>
                    <a:pt x="1204" y="1721"/>
                  </a:lnTo>
                  <a:lnTo>
                    <a:pt x="43" y="2253"/>
                  </a:lnTo>
                  <a:cubicBezTo>
                    <a:pt x="113" y="2701"/>
                    <a:pt x="266" y="3121"/>
                    <a:pt x="518" y="3499"/>
                  </a:cubicBezTo>
                  <a:cubicBezTo>
                    <a:pt x="1372" y="3331"/>
                    <a:pt x="1988" y="2561"/>
                    <a:pt x="1946" y="1693"/>
                  </a:cubicBezTo>
                  <a:cubicBezTo>
                    <a:pt x="1918" y="812"/>
                    <a:pt x="1246" y="98"/>
                    <a:pt x="37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77;p23">
              <a:extLst>
                <a:ext uri="{FF2B5EF4-FFF2-40B4-BE49-F238E27FC236}">
                  <a16:creationId xmlns:a16="http://schemas.microsoft.com/office/drawing/2014/main" id="{4DA1748F-32A3-0C39-2F44-228E37766CCF}"/>
                </a:ext>
              </a:extLst>
            </p:cNvPr>
            <p:cNvSpPr/>
            <p:nvPr/>
          </p:nvSpPr>
          <p:spPr>
            <a:xfrm>
              <a:off x="-4997039" y="1266382"/>
              <a:ext cx="570879" cy="564188"/>
            </a:xfrm>
            <a:custGeom>
              <a:avLst/>
              <a:gdLst/>
              <a:ahLst/>
              <a:cxnLst/>
              <a:rect l="l" t="t" r="r" b="b"/>
              <a:pathLst>
                <a:path w="3583" h="3541" extrusionOk="0">
                  <a:moveTo>
                    <a:pt x="1707" y="0"/>
                  </a:moveTo>
                  <a:cubicBezTo>
                    <a:pt x="742" y="56"/>
                    <a:pt x="0" y="882"/>
                    <a:pt x="42" y="1847"/>
                  </a:cubicBezTo>
                  <a:cubicBezTo>
                    <a:pt x="84" y="2790"/>
                    <a:pt x="867" y="3541"/>
                    <a:pt x="1821" y="3541"/>
                  </a:cubicBezTo>
                  <a:cubicBezTo>
                    <a:pt x="1830" y="3541"/>
                    <a:pt x="1839" y="3541"/>
                    <a:pt x="1847" y="3541"/>
                  </a:cubicBezTo>
                  <a:cubicBezTo>
                    <a:pt x="1931" y="3541"/>
                    <a:pt x="2001" y="3527"/>
                    <a:pt x="2085" y="3513"/>
                  </a:cubicBezTo>
                  <a:cubicBezTo>
                    <a:pt x="2953" y="3359"/>
                    <a:pt x="3583" y="2589"/>
                    <a:pt x="3541" y="1693"/>
                  </a:cubicBezTo>
                  <a:cubicBezTo>
                    <a:pt x="3513" y="812"/>
                    <a:pt x="2827" y="84"/>
                    <a:pt x="194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78;p23">
              <a:extLst>
                <a:ext uri="{FF2B5EF4-FFF2-40B4-BE49-F238E27FC236}">
                  <a16:creationId xmlns:a16="http://schemas.microsoft.com/office/drawing/2014/main" id="{6A96CFAC-B783-38E2-5B5D-B4806FDED863}"/>
                </a:ext>
              </a:extLst>
            </p:cNvPr>
            <p:cNvSpPr/>
            <p:nvPr/>
          </p:nvSpPr>
          <p:spPr>
            <a:xfrm>
              <a:off x="-4466474" y="1703262"/>
              <a:ext cx="142919" cy="78231"/>
            </a:xfrm>
            <a:custGeom>
              <a:avLst/>
              <a:gdLst/>
              <a:ahLst/>
              <a:cxnLst/>
              <a:rect l="l" t="t" r="r" b="b"/>
              <a:pathLst>
                <a:path w="897" h="491" fill="none" extrusionOk="0">
                  <a:moveTo>
                    <a:pt x="896" y="491"/>
                  </a:moveTo>
                  <a:cubicBezTo>
                    <a:pt x="770" y="351"/>
                    <a:pt x="644" y="253"/>
                    <a:pt x="490" y="183"/>
                  </a:cubicBezTo>
                  <a:cubicBezTo>
                    <a:pt x="337" y="99"/>
                    <a:pt x="169" y="29"/>
                    <a:pt x="1" y="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79;p23">
              <a:extLst>
                <a:ext uri="{FF2B5EF4-FFF2-40B4-BE49-F238E27FC236}">
                  <a16:creationId xmlns:a16="http://schemas.microsoft.com/office/drawing/2014/main" id="{0085AAE5-B215-9F83-2C19-A677BE31FCF0}"/>
                </a:ext>
              </a:extLst>
            </p:cNvPr>
            <p:cNvSpPr/>
            <p:nvPr/>
          </p:nvSpPr>
          <p:spPr>
            <a:xfrm>
              <a:off x="-4540084" y="1763488"/>
              <a:ext cx="96076" cy="125074"/>
            </a:xfrm>
            <a:custGeom>
              <a:avLst/>
              <a:gdLst/>
              <a:ahLst/>
              <a:cxnLst/>
              <a:rect l="l" t="t" r="r" b="b"/>
              <a:pathLst>
                <a:path w="603" h="785" fill="none" extrusionOk="0">
                  <a:moveTo>
                    <a:pt x="603" y="784"/>
                  </a:moveTo>
                  <a:cubicBezTo>
                    <a:pt x="533" y="644"/>
                    <a:pt x="449" y="505"/>
                    <a:pt x="351" y="379"/>
                  </a:cubicBezTo>
                  <a:cubicBezTo>
                    <a:pt x="253" y="239"/>
                    <a:pt x="141" y="113"/>
                    <a:pt x="1" y="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80;p23">
              <a:extLst>
                <a:ext uri="{FF2B5EF4-FFF2-40B4-BE49-F238E27FC236}">
                  <a16:creationId xmlns:a16="http://schemas.microsoft.com/office/drawing/2014/main" id="{727C4978-2224-589F-7CAB-4BDAAA9C1EFC}"/>
                </a:ext>
              </a:extLst>
            </p:cNvPr>
            <p:cNvSpPr/>
            <p:nvPr/>
          </p:nvSpPr>
          <p:spPr>
            <a:xfrm>
              <a:off x="-4626918" y="1801409"/>
              <a:ext cx="38080" cy="145150"/>
            </a:xfrm>
            <a:custGeom>
              <a:avLst/>
              <a:gdLst/>
              <a:ahLst/>
              <a:cxnLst/>
              <a:rect l="l" t="t" r="r" b="b"/>
              <a:pathLst>
                <a:path w="239" h="911" fill="none" extrusionOk="0">
                  <a:moveTo>
                    <a:pt x="238" y="910"/>
                  </a:moveTo>
                  <a:cubicBezTo>
                    <a:pt x="238" y="756"/>
                    <a:pt x="210" y="616"/>
                    <a:pt x="182" y="476"/>
                  </a:cubicBezTo>
                  <a:cubicBezTo>
                    <a:pt x="140" y="309"/>
                    <a:pt x="70" y="14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81;p23">
              <a:extLst>
                <a:ext uri="{FF2B5EF4-FFF2-40B4-BE49-F238E27FC236}">
                  <a16:creationId xmlns:a16="http://schemas.microsoft.com/office/drawing/2014/main" id="{9226D489-2432-5730-D9B8-9DED007995F4}"/>
                </a:ext>
              </a:extLst>
            </p:cNvPr>
            <p:cNvSpPr/>
            <p:nvPr/>
          </p:nvSpPr>
          <p:spPr>
            <a:xfrm>
              <a:off x="-4747371" y="1268613"/>
              <a:ext cx="314517" cy="557496"/>
            </a:xfrm>
            <a:custGeom>
              <a:avLst/>
              <a:gdLst/>
              <a:ahLst/>
              <a:cxnLst/>
              <a:rect l="l" t="t" r="r" b="b"/>
              <a:pathLst>
                <a:path w="1974" h="3499" extrusionOk="0">
                  <a:moveTo>
                    <a:pt x="364" y="0"/>
                  </a:moveTo>
                  <a:cubicBezTo>
                    <a:pt x="154" y="392"/>
                    <a:pt x="29" y="826"/>
                    <a:pt x="1" y="1274"/>
                  </a:cubicBezTo>
                  <a:lnTo>
                    <a:pt x="1204" y="1721"/>
                  </a:lnTo>
                  <a:lnTo>
                    <a:pt x="43" y="2253"/>
                  </a:lnTo>
                  <a:cubicBezTo>
                    <a:pt x="98" y="2701"/>
                    <a:pt x="266" y="3121"/>
                    <a:pt x="504" y="3499"/>
                  </a:cubicBezTo>
                  <a:cubicBezTo>
                    <a:pt x="1372" y="3331"/>
                    <a:pt x="1974" y="2561"/>
                    <a:pt x="1946" y="1693"/>
                  </a:cubicBezTo>
                  <a:cubicBezTo>
                    <a:pt x="1904" y="812"/>
                    <a:pt x="1232" y="98"/>
                    <a:pt x="36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982;p23">
              <a:extLst>
                <a:ext uri="{FF2B5EF4-FFF2-40B4-BE49-F238E27FC236}">
                  <a16:creationId xmlns:a16="http://schemas.microsoft.com/office/drawing/2014/main" id="{88BF50C2-CE16-4A7C-8914-0A4F22B00C66}"/>
                </a:ext>
              </a:extLst>
            </p:cNvPr>
            <p:cNvSpPr/>
            <p:nvPr/>
          </p:nvSpPr>
          <p:spPr>
            <a:xfrm>
              <a:off x="-5117492" y="1676654"/>
              <a:ext cx="116152" cy="98785"/>
            </a:xfrm>
            <a:custGeom>
              <a:avLst/>
              <a:gdLst/>
              <a:ahLst/>
              <a:cxnLst/>
              <a:rect l="l" t="t" r="r" b="b"/>
              <a:pathLst>
                <a:path w="729" h="620" extrusionOk="0">
                  <a:moveTo>
                    <a:pt x="406" y="0"/>
                  </a:moveTo>
                  <a:cubicBezTo>
                    <a:pt x="127" y="14"/>
                    <a:pt x="1" y="350"/>
                    <a:pt x="211" y="532"/>
                  </a:cubicBezTo>
                  <a:cubicBezTo>
                    <a:pt x="271" y="593"/>
                    <a:pt x="345" y="620"/>
                    <a:pt x="416" y="620"/>
                  </a:cubicBezTo>
                  <a:cubicBezTo>
                    <a:pt x="575" y="620"/>
                    <a:pt x="728" y="487"/>
                    <a:pt x="728" y="294"/>
                  </a:cubicBezTo>
                  <a:cubicBezTo>
                    <a:pt x="714" y="126"/>
                    <a:pt x="574" y="0"/>
                    <a:pt x="406" y="0"/>
                  </a:cubicBezTo>
                  <a:close/>
                </a:path>
              </a:pathLst>
            </a:custGeom>
            <a:solidFill>
              <a:srgbClr val="00B871"/>
            </a:solidFill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3;p23">
              <a:extLst>
                <a:ext uri="{FF2B5EF4-FFF2-40B4-BE49-F238E27FC236}">
                  <a16:creationId xmlns:a16="http://schemas.microsoft.com/office/drawing/2014/main" id="{43740BE3-A425-D40B-0ED3-11E77F2FD8ED}"/>
                </a:ext>
              </a:extLst>
            </p:cNvPr>
            <p:cNvSpPr/>
            <p:nvPr/>
          </p:nvSpPr>
          <p:spPr>
            <a:xfrm>
              <a:off x="-5594523" y="1121393"/>
              <a:ext cx="356740" cy="80462"/>
            </a:xfrm>
            <a:custGeom>
              <a:avLst/>
              <a:gdLst/>
              <a:ahLst/>
              <a:cxnLst/>
              <a:rect l="l" t="t" r="r" b="b"/>
              <a:pathLst>
                <a:path w="2239" h="505" extrusionOk="0">
                  <a:moveTo>
                    <a:pt x="1106" y="1"/>
                  </a:moveTo>
                  <a:cubicBezTo>
                    <a:pt x="686" y="1"/>
                    <a:pt x="280" y="183"/>
                    <a:pt x="0" y="490"/>
                  </a:cubicBezTo>
                  <a:lnTo>
                    <a:pt x="14" y="504"/>
                  </a:lnTo>
                  <a:cubicBezTo>
                    <a:pt x="358" y="256"/>
                    <a:pt x="763" y="129"/>
                    <a:pt x="1169" y="129"/>
                  </a:cubicBezTo>
                  <a:cubicBezTo>
                    <a:pt x="1540" y="129"/>
                    <a:pt x="1912" y="235"/>
                    <a:pt x="2239" y="449"/>
                  </a:cubicBezTo>
                  <a:lnTo>
                    <a:pt x="2239" y="435"/>
                  </a:lnTo>
                  <a:cubicBezTo>
                    <a:pt x="2099" y="281"/>
                    <a:pt x="1917" y="169"/>
                    <a:pt x="1721" y="99"/>
                  </a:cubicBezTo>
                  <a:cubicBezTo>
                    <a:pt x="1525" y="29"/>
                    <a:pt x="1315" y="1"/>
                    <a:pt x="110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4;p23">
              <a:extLst>
                <a:ext uri="{FF2B5EF4-FFF2-40B4-BE49-F238E27FC236}">
                  <a16:creationId xmlns:a16="http://schemas.microsoft.com/office/drawing/2014/main" id="{D3F4FA45-5504-65B8-DD8C-29D793DA1339}"/>
                </a:ext>
              </a:extLst>
            </p:cNvPr>
            <p:cNvSpPr/>
            <p:nvPr/>
          </p:nvSpPr>
          <p:spPr>
            <a:xfrm>
              <a:off x="-4899052" y="1092395"/>
              <a:ext cx="356899" cy="80462"/>
            </a:xfrm>
            <a:custGeom>
              <a:avLst/>
              <a:gdLst/>
              <a:ahLst/>
              <a:cxnLst/>
              <a:rect l="l" t="t" r="r" b="b"/>
              <a:pathLst>
                <a:path w="2240" h="505" extrusionOk="0">
                  <a:moveTo>
                    <a:pt x="1106" y="1"/>
                  </a:moveTo>
                  <a:cubicBezTo>
                    <a:pt x="687" y="15"/>
                    <a:pt x="281" y="197"/>
                    <a:pt x="1" y="505"/>
                  </a:cubicBezTo>
                  <a:lnTo>
                    <a:pt x="15" y="505"/>
                  </a:lnTo>
                  <a:cubicBezTo>
                    <a:pt x="356" y="258"/>
                    <a:pt x="758" y="135"/>
                    <a:pt x="1162" y="135"/>
                  </a:cubicBezTo>
                  <a:cubicBezTo>
                    <a:pt x="1535" y="135"/>
                    <a:pt x="1910" y="240"/>
                    <a:pt x="2240" y="449"/>
                  </a:cubicBezTo>
                  <a:lnTo>
                    <a:pt x="2240" y="435"/>
                  </a:lnTo>
                  <a:cubicBezTo>
                    <a:pt x="2100" y="295"/>
                    <a:pt x="1918" y="183"/>
                    <a:pt x="1722" y="113"/>
                  </a:cubicBezTo>
                  <a:cubicBezTo>
                    <a:pt x="1526" y="29"/>
                    <a:pt x="1316" y="1"/>
                    <a:pt x="110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85;p23">
              <a:extLst>
                <a:ext uri="{FF2B5EF4-FFF2-40B4-BE49-F238E27FC236}">
                  <a16:creationId xmlns:a16="http://schemas.microsoft.com/office/drawing/2014/main" id="{32CE49B4-AD7A-BBEE-EA05-A35F599928C9}"/>
                </a:ext>
              </a:extLst>
            </p:cNvPr>
            <p:cNvSpPr/>
            <p:nvPr/>
          </p:nvSpPr>
          <p:spPr>
            <a:xfrm>
              <a:off x="-5095186" y="1888402"/>
              <a:ext cx="96076" cy="82852"/>
            </a:xfrm>
            <a:custGeom>
              <a:avLst/>
              <a:gdLst/>
              <a:ahLst/>
              <a:cxnLst/>
              <a:rect l="l" t="t" r="r" b="b"/>
              <a:pathLst>
                <a:path w="603" h="520" extrusionOk="0">
                  <a:moveTo>
                    <a:pt x="350" y="0"/>
                  </a:moveTo>
                  <a:cubicBezTo>
                    <a:pt x="113" y="0"/>
                    <a:pt x="1" y="280"/>
                    <a:pt x="168" y="448"/>
                  </a:cubicBezTo>
                  <a:cubicBezTo>
                    <a:pt x="218" y="497"/>
                    <a:pt x="279" y="519"/>
                    <a:pt x="341" y="519"/>
                  </a:cubicBezTo>
                  <a:cubicBezTo>
                    <a:pt x="472" y="519"/>
                    <a:pt x="602" y="419"/>
                    <a:pt x="602" y="266"/>
                  </a:cubicBezTo>
                  <a:cubicBezTo>
                    <a:pt x="602" y="126"/>
                    <a:pt x="490" y="0"/>
                    <a:pt x="3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86;p23">
              <a:extLst>
                <a:ext uri="{FF2B5EF4-FFF2-40B4-BE49-F238E27FC236}">
                  <a16:creationId xmlns:a16="http://schemas.microsoft.com/office/drawing/2014/main" id="{CD10CEBF-C256-ED6D-7B17-A726641638AA}"/>
                </a:ext>
              </a:extLst>
            </p:cNvPr>
            <p:cNvSpPr/>
            <p:nvPr/>
          </p:nvSpPr>
          <p:spPr>
            <a:xfrm>
              <a:off x="-6144049" y="-505834"/>
              <a:ext cx="2464835" cy="1577367"/>
            </a:xfrm>
            <a:custGeom>
              <a:avLst/>
              <a:gdLst/>
              <a:ahLst/>
              <a:cxnLst/>
              <a:rect l="l" t="t" r="r" b="b"/>
              <a:pathLst>
                <a:path w="15470" h="9900" extrusionOk="0">
                  <a:moveTo>
                    <a:pt x="6425" y="1"/>
                  </a:moveTo>
                  <a:cubicBezTo>
                    <a:pt x="6251" y="1"/>
                    <a:pt x="6071" y="9"/>
                    <a:pt x="5884" y="27"/>
                  </a:cubicBezTo>
                  <a:cubicBezTo>
                    <a:pt x="650" y="516"/>
                    <a:pt x="1392" y="7275"/>
                    <a:pt x="1392" y="7275"/>
                  </a:cubicBezTo>
                  <a:cubicBezTo>
                    <a:pt x="1392" y="7275"/>
                    <a:pt x="35" y="8087"/>
                    <a:pt x="7" y="9094"/>
                  </a:cubicBezTo>
                  <a:cubicBezTo>
                    <a:pt x="1" y="9559"/>
                    <a:pt x="410" y="9716"/>
                    <a:pt x="941" y="9716"/>
                  </a:cubicBezTo>
                  <a:cubicBezTo>
                    <a:pt x="1643" y="9716"/>
                    <a:pt x="2555" y="9441"/>
                    <a:pt x="3001" y="9234"/>
                  </a:cubicBezTo>
                  <a:cubicBezTo>
                    <a:pt x="3067" y="9207"/>
                    <a:pt x="3137" y="9192"/>
                    <a:pt x="3207" y="9192"/>
                  </a:cubicBezTo>
                  <a:cubicBezTo>
                    <a:pt x="3316" y="9192"/>
                    <a:pt x="3425" y="9227"/>
                    <a:pt x="3519" y="9304"/>
                  </a:cubicBezTo>
                  <a:cubicBezTo>
                    <a:pt x="4132" y="9748"/>
                    <a:pt x="4756" y="9900"/>
                    <a:pt x="5323" y="9900"/>
                  </a:cubicBezTo>
                  <a:cubicBezTo>
                    <a:pt x="6204" y="9900"/>
                    <a:pt x="6948" y="9531"/>
                    <a:pt x="7297" y="9318"/>
                  </a:cubicBezTo>
                  <a:cubicBezTo>
                    <a:pt x="7377" y="9270"/>
                    <a:pt x="7470" y="9245"/>
                    <a:pt x="7563" y="9245"/>
                  </a:cubicBezTo>
                  <a:cubicBezTo>
                    <a:pt x="7635" y="9245"/>
                    <a:pt x="7706" y="9260"/>
                    <a:pt x="7773" y="9290"/>
                  </a:cubicBezTo>
                  <a:cubicBezTo>
                    <a:pt x="8145" y="9449"/>
                    <a:pt x="8501" y="9512"/>
                    <a:pt x="8831" y="9512"/>
                  </a:cubicBezTo>
                  <a:cubicBezTo>
                    <a:pt x="10164" y="9512"/>
                    <a:pt x="11089" y="8479"/>
                    <a:pt x="11089" y="8479"/>
                  </a:cubicBezTo>
                  <a:cubicBezTo>
                    <a:pt x="15469" y="8157"/>
                    <a:pt x="11089" y="6128"/>
                    <a:pt x="11089" y="6128"/>
                  </a:cubicBezTo>
                  <a:cubicBezTo>
                    <a:pt x="11089" y="6128"/>
                    <a:pt x="11102" y="1"/>
                    <a:pt x="6425" y="1"/>
                  </a:cubicBezTo>
                  <a:close/>
                </a:path>
              </a:pathLst>
            </a:custGeom>
            <a:solidFill>
              <a:srgbClr val="00DEB4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87;p23">
              <a:extLst>
                <a:ext uri="{FF2B5EF4-FFF2-40B4-BE49-F238E27FC236}">
                  <a16:creationId xmlns:a16="http://schemas.microsoft.com/office/drawing/2014/main" id="{005CC22E-464F-B76A-77E8-F91DF13FEEBD}"/>
                </a:ext>
              </a:extLst>
            </p:cNvPr>
            <p:cNvSpPr/>
            <p:nvPr/>
          </p:nvSpPr>
          <p:spPr>
            <a:xfrm>
              <a:off x="-6145323" y="-579763"/>
              <a:ext cx="2466110" cy="1737016"/>
            </a:xfrm>
            <a:custGeom>
              <a:avLst/>
              <a:gdLst/>
              <a:ahLst/>
              <a:cxnLst/>
              <a:rect l="l" t="t" r="r" b="b"/>
              <a:pathLst>
                <a:path w="15478" h="10902" fill="none" extrusionOk="0">
                  <a:moveTo>
                    <a:pt x="1400" y="7739"/>
                  </a:moveTo>
                  <a:cubicBezTo>
                    <a:pt x="1400" y="7739"/>
                    <a:pt x="658" y="980"/>
                    <a:pt x="5892" y="491"/>
                  </a:cubicBezTo>
                  <a:cubicBezTo>
                    <a:pt x="11111" y="1"/>
                    <a:pt x="11097" y="6592"/>
                    <a:pt x="11097" y="6592"/>
                  </a:cubicBezTo>
                  <a:cubicBezTo>
                    <a:pt x="11097" y="6592"/>
                    <a:pt x="15477" y="8621"/>
                    <a:pt x="11097" y="8943"/>
                  </a:cubicBezTo>
                  <a:cubicBezTo>
                    <a:pt x="11097" y="8943"/>
                    <a:pt x="9656" y="10552"/>
                    <a:pt x="7781" y="9754"/>
                  </a:cubicBezTo>
                  <a:cubicBezTo>
                    <a:pt x="7627" y="9684"/>
                    <a:pt x="7445" y="9698"/>
                    <a:pt x="7305" y="9782"/>
                  </a:cubicBezTo>
                  <a:cubicBezTo>
                    <a:pt x="6732" y="10132"/>
                    <a:pt x="5094" y="10902"/>
                    <a:pt x="3527" y="9768"/>
                  </a:cubicBezTo>
                  <a:cubicBezTo>
                    <a:pt x="3373" y="9642"/>
                    <a:pt x="3177" y="9628"/>
                    <a:pt x="3009" y="9698"/>
                  </a:cubicBezTo>
                  <a:cubicBezTo>
                    <a:pt x="2226" y="10062"/>
                    <a:pt x="1" y="10636"/>
                    <a:pt x="15" y="9558"/>
                  </a:cubicBezTo>
                  <a:cubicBezTo>
                    <a:pt x="43" y="8551"/>
                    <a:pt x="1400" y="7739"/>
                    <a:pt x="1400" y="77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88;p23">
              <a:extLst>
                <a:ext uri="{FF2B5EF4-FFF2-40B4-BE49-F238E27FC236}">
                  <a16:creationId xmlns:a16="http://schemas.microsoft.com/office/drawing/2014/main" id="{EF27DE1B-9AE2-58A4-6EA9-1A33DE82999F}"/>
                </a:ext>
              </a:extLst>
            </p:cNvPr>
            <p:cNvSpPr/>
            <p:nvPr/>
          </p:nvSpPr>
          <p:spPr>
            <a:xfrm>
              <a:off x="-4930281" y="-335671"/>
              <a:ext cx="417604" cy="540925"/>
            </a:xfrm>
            <a:custGeom>
              <a:avLst/>
              <a:gdLst/>
              <a:ahLst/>
              <a:cxnLst/>
              <a:rect l="l" t="t" r="r" b="b"/>
              <a:pathLst>
                <a:path w="2621" h="3395" extrusionOk="0">
                  <a:moveTo>
                    <a:pt x="104" y="1"/>
                  </a:moveTo>
                  <a:cubicBezTo>
                    <a:pt x="21" y="1"/>
                    <a:pt x="0" y="125"/>
                    <a:pt x="99" y="162"/>
                  </a:cubicBezTo>
                  <a:lnTo>
                    <a:pt x="85" y="162"/>
                  </a:lnTo>
                  <a:cubicBezTo>
                    <a:pt x="687" y="316"/>
                    <a:pt x="1204" y="666"/>
                    <a:pt x="1582" y="1156"/>
                  </a:cubicBezTo>
                  <a:cubicBezTo>
                    <a:pt x="2030" y="1813"/>
                    <a:pt x="2324" y="2555"/>
                    <a:pt x="2450" y="3338"/>
                  </a:cubicBezTo>
                  <a:cubicBezTo>
                    <a:pt x="2461" y="3377"/>
                    <a:pt x="2492" y="3394"/>
                    <a:pt x="2524" y="3394"/>
                  </a:cubicBezTo>
                  <a:cubicBezTo>
                    <a:pt x="2571" y="3394"/>
                    <a:pt x="2621" y="3356"/>
                    <a:pt x="2604" y="3297"/>
                  </a:cubicBezTo>
                  <a:cubicBezTo>
                    <a:pt x="2478" y="2471"/>
                    <a:pt x="2156" y="1687"/>
                    <a:pt x="1666" y="1002"/>
                  </a:cubicBezTo>
                  <a:cubicBezTo>
                    <a:pt x="1274" y="512"/>
                    <a:pt x="743" y="162"/>
                    <a:pt x="141" y="8"/>
                  </a:cubicBezTo>
                  <a:cubicBezTo>
                    <a:pt x="128" y="3"/>
                    <a:pt x="116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89;p23">
              <a:extLst>
                <a:ext uri="{FF2B5EF4-FFF2-40B4-BE49-F238E27FC236}">
                  <a16:creationId xmlns:a16="http://schemas.microsoft.com/office/drawing/2014/main" id="{48598597-19F8-0D2F-49B9-DB786AE5D48B}"/>
                </a:ext>
              </a:extLst>
            </p:cNvPr>
            <p:cNvSpPr/>
            <p:nvPr/>
          </p:nvSpPr>
          <p:spPr>
            <a:xfrm>
              <a:off x="-6065021" y="834760"/>
              <a:ext cx="257477" cy="146743"/>
            </a:xfrm>
            <a:custGeom>
              <a:avLst/>
              <a:gdLst/>
              <a:ahLst/>
              <a:cxnLst/>
              <a:rect l="l" t="t" r="r" b="b"/>
              <a:pathLst>
                <a:path w="1616" h="921" extrusionOk="0">
                  <a:moveTo>
                    <a:pt x="332" y="1"/>
                  </a:moveTo>
                  <a:cubicBezTo>
                    <a:pt x="314" y="1"/>
                    <a:pt x="296" y="7"/>
                    <a:pt x="280" y="23"/>
                  </a:cubicBezTo>
                  <a:lnTo>
                    <a:pt x="266" y="23"/>
                  </a:lnTo>
                  <a:cubicBezTo>
                    <a:pt x="140" y="149"/>
                    <a:pt x="42" y="302"/>
                    <a:pt x="14" y="484"/>
                  </a:cubicBezTo>
                  <a:cubicBezTo>
                    <a:pt x="0" y="596"/>
                    <a:pt x="56" y="722"/>
                    <a:pt x="168" y="778"/>
                  </a:cubicBezTo>
                  <a:cubicBezTo>
                    <a:pt x="280" y="848"/>
                    <a:pt x="420" y="890"/>
                    <a:pt x="560" y="904"/>
                  </a:cubicBezTo>
                  <a:cubicBezTo>
                    <a:pt x="646" y="915"/>
                    <a:pt x="734" y="921"/>
                    <a:pt x="821" y="921"/>
                  </a:cubicBezTo>
                  <a:cubicBezTo>
                    <a:pt x="1060" y="921"/>
                    <a:pt x="1300" y="882"/>
                    <a:pt x="1526" y="820"/>
                  </a:cubicBezTo>
                  <a:cubicBezTo>
                    <a:pt x="1616" y="782"/>
                    <a:pt x="1588" y="649"/>
                    <a:pt x="1507" y="649"/>
                  </a:cubicBezTo>
                  <a:cubicBezTo>
                    <a:pt x="1500" y="649"/>
                    <a:pt x="1492" y="650"/>
                    <a:pt x="1484" y="652"/>
                  </a:cubicBezTo>
                  <a:cubicBezTo>
                    <a:pt x="1273" y="719"/>
                    <a:pt x="1063" y="759"/>
                    <a:pt x="846" y="759"/>
                  </a:cubicBezTo>
                  <a:cubicBezTo>
                    <a:pt x="788" y="759"/>
                    <a:pt x="731" y="756"/>
                    <a:pt x="672" y="750"/>
                  </a:cubicBezTo>
                  <a:cubicBezTo>
                    <a:pt x="560" y="750"/>
                    <a:pt x="434" y="722"/>
                    <a:pt x="322" y="680"/>
                  </a:cubicBezTo>
                  <a:cubicBezTo>
                    <a:pt x="280" y="666"/>
                    <a:pt x="252" y="638"/>
                    <a:pt x="210" y="610"/>
                  </a:cubicBezTo>
                  <a:lnTo>
                    <a:pt x="196" y="596"/>
                  </a:lnTo>
                  <a:lnTo>
                    <a:pt x="182" y="568"/>
                  </a:lnTo>
                  <a:cubicBezTo>
                    <a:pt x="182" y="568"/>
                    <a:pt x="182" y="554"/>
                    <a:pt x="182" y="554"/>
                  </a:cubicBezTo>
                  <a:lnTo>
                    <a:pt x="182" y="540"/>
                  </a:lnTo>
                  <a:cubicBezTo>
                    <a:pt x="182" y="484"/>
                    <a:pt x="196" y="428"/>
                    <a:pt x="224" y="372"/>
                  </a:cubicBezTo>
                  <a:cubicBezTo>
                    <a:pt x="266" y="288"/>
                    <a:pt x="336" y="218"/>
                    <a:pt x="406" y="149"/>
                  </a:cubicBezTo>
                  <a:cubicBezTo>
                    <a:pt x="461" y="83"/>
                    <a:pt x="396" y="1"/>
                    <a:pt x="3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90;p23">
              <a:extLst>
                <a:ext uri="{FF2B5EF4-FFF2-40B4-BE49-F238E27FC236}">
                  <a16:creationId xmlns:a16="http://schemas.microsoft.com/office/drawing/2014/main" id="{831761F8-B853-E492-0EDA-0B77E95D3664}"/>
                </a:ext>
              </a:extLst>
            </p:cNvPr>
            <p:cNvSpPr/>
            <p:nvPr/>
          </p:nvSpPr>
          <p:spPr>
            <a:xfrm>
              <a:off x="-5759588" y="911875"/>
              <a:ext cx="33619" cy="24696"/>
            </a:xfrm>
            <a:custGeom>
              <a:avLst/>
              <a:gdLst/>
              <a:ahLst/>
              <a:cxnLst/>
              <a:rect l="l" t="t" r="r" b="b"/>
              <a:pathLst>
                <a:path w="211" h="155" extrusionOk="0">
                  <a:moveTo>
                    <a:pt x="113" y="0"/>
                  </a:moveTo>
                  <a:cubicBezTo>
                    <a:pt x="1" y="0"/>
                    <a:pt x="1" y="154"/>
                    <a:pt x="113" y="154"/>
                  </a:cubicBezTo>
                  <a:cubicBezTo>
                    <a:pt x="210" y="154"/>
                    <a:pt x="210" y="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91;p23">
              <a:extLst>
                <a:ext uri="{FF2B5EF4-FFF2-40B4-BE49-F238E27FC236}">
                  <a16:creationId xmlns:a16="http://schemas.microsoft.com/office/drawing/2014/main" id="{3755E355-07D7-5497-D54A-EAFB6FB5AB37}"/>
                </a:ext>
              </a:extLst>
            </p:cNvPr>
            <p:cNvSpPr/>
            <p:nvPr/>
          </p:nvSpPr>
          <p:spPr>
            <a:xfrm>
              <a:off x="-4970272" y="-356702"/>
              <a:ext cx="31388" cy="26927"/>
            </a:xfrm>
            <a:custGeom>
              <a:avLst/>
              <a:gdLst/>
              <a:ahLst/>
              <a:cxnLst/>
              <a:rect l="l" t="t" r="r" b="b"/>
              <a:pathLst>
                <a:path w="197" h="169" extrusionOk="0">
                  <a:moveTo>
                    <a:pt x="98" y="0"/>
                  </a:moveTo>
                  <a:cubicBezTo>
                    <a:pt x="0" y="14"/>
                    <a:pt x="0" y="154"/>
                    <a:pt x="98" y="168"/>
                  </a:cubicBezTo>
                  <a:cubicBezTo>
                    <a:pt x="196" y="154"/>
                    <a:pt x="196" y="14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92;p23">
              <a:extLst>
                <a:ext uri="{FF2B5EF4-FFF2-40B4-BE49-F238E27FC236}">
                  <a16:creationId xmlns:a16="http://schemas.microsoft.com/office/drawing/2014/main" id="{0A7947AA-ECE5-9EA7-118B-9D0E57CF5269}"/>
                </a:ext>
              </a:extLst>
            </p:cNvPr>
            <p:cNvSpPr/>
            <p:nvPr/>
          </p:nvSpPr>
          <p:spPr>
            <a:xfrm>
              <a:off x="-4239112" y="616957"/>
              <a:ext cx="116152" cy="146265"/>
            </a:xfrm>
            <a:custGeom>
              <a:avLst/>
              <a:gdLst/>
              <a:ahLst/>
              <a:cxnLst/>
              <a:rect l="l" t="t" r="r" b="b"/>
              <a:pathLst>
                <a:path w="729" h="918" extrusionOk="0">
                  <a:moveTo>
                    <a:pt x="217" y="1"/>
                  </a:moveTo>
                  <a:cubicBezTo>
                    <a:pt x="183" y="1"/>
                    <a:pt x="152" y="26"/>
                    <a:pt x="141" y="60"/>
                  </a:cubicBezTo>
                  <a:cubicBezTo>
                    <a:pt x="127" y="102"/>
                    <a:pt x="155" y="144"/>
                    <a:pt x="197" y="158"/>
                  </a:cubicBezTo>
                  <a:lnTo>
                    <a:pt x="183" y="186"/>
                  </a:lnTo>
                  <a:lnTo>
                    <a:pt x="225" y="186"/>
                  </a:lnTo>
                  <a:cubicBezTo>
                    <a:pt x="239" y="186"/>
                    <a:pt x="267" y="200"/>
                    <a:pt x="281" y="214"/>
                  </a:cubicBezTo>
                  <a:cubicBezTo>
                    <a:pt x="323" y="242"/>
                    <a:pt x="351" y="256"/>
                    <a:pt x="393" y="284"/>
                  </a:cubicBezTo>
                  <a:cubicBezTo>
                    <a:pt x="449" y="340"/>
                    <a:pt x="505" y="396"/>
                    <a:pt x="533" y="480"/>
                  </a:cubicBezTo>
                  <a:cubicBezTo>
                    <a:pt x="547" y="508"/>
                    <a:pt x="547" y="536"/>
                    <a:pt x="533" y="564"/>
                  </a:cubicBezTo>
                  <a:lnTo>
                    <a:pt x="519" y="592"/>
                  </a:lnTo>
                  <a:cubicBezTo>
                    <a:pt x="519" y="596"/>
                    <a:pt x="519" y="601"/>
                    <a:pt x="519" y="606"/>
                  </a:cubicBezTo>
                  <a:lnTo>
                    <a:pt x="491" y="620"/>
                  </a:lnTo>
                  <a:lnTo>
                    <a:pt x="463" y="634"/>
                  </a:lnTo>
                  <a:lnTo>
                    <a:pt x="421" y="662"/>
                  </a:lnTo>
                  <a:lnTo>
                    <a:pt x="379" y="690"/>
                  </a:lnTo>
                  <a:lnTo>
                    <a:pt x="309" y="704"/>
                  </a:lnTo>
                  <a:cubicBezTo>
                    <a:pt x="239" y="732"/>
                    <a:pt x="155" y="746"/>
                    <a:pt x="71" y="760"/>
                  </a:cubicBezTo>
                  <a:cubicBezTo>
                    <a:pt x="29" y="774"/>
                    <a:pt x="1" y="816"/>
                    <a:pt x="15" y="858"/>
                  </a:cubicBezTo>
                  <a:cubicBezTo>
                    <a:pt x="26" y="892"/>
                    <a:pt x="57" y="917"/>
                    <a:pt x="91" y="917"/>
                  </a:cubicBezTo>
                  <a:cubicBezTo>
                    <a:pt x="98" y="917"/>
                    <a:pt x="106" y="916"/>
                    <a:pt x="113" y="914"/>
                  </a:cubicBezTo>
                  <a:cubicBezTo>
                    <a:pt x="295" y="900"/>
                    <a:pt x="477" y="830"/>
                    <a:pt x="617" y="732"/>
                  </a:cubicBezTo>
                  <a:cubicBezTo>
                    <a:pt x="687" y="662"/>
                    <a:pt x="729" y="564"/>
                    <a:pt x="715" y="480"/>
                  </a:cubicBezTo>
                  <a:cubicBezTo>
                    <a:pt x="701" y="368"/>
                    <a:pt x="631" y="256"/>
                    <a:pt x="547" y="186"/>
                  </a:cubicBezTo>
                  <a:cubicBezTo>
                    <a:pt x="463" y="116"/>
                    <a:pt x="351" y="46"/>
                    <a:pt x="239" y="4"/>
                  </a:cubicBezTo>
                  <a:cubicBezTo>
                    <a:pt x="231" y="2"/>
                    <a:pt x="224" y="1"/>
                    <a:pt x="2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93;p23">
              <a:extLst>
                <a:ext uri="{FF2B5EF4-FFF2-40B4-BE49-F238E27FC236}">
                  <a16:creationId xmlns:a16="http://schemas.microsoft.com/office/drawing/2014/main" id="{8836070F-9B49-ECD2-9101-4155D186B116}"/>
                </a:ext>
              </a:extLst>
            </p:cNvPr>
            <p:cNvSpPr/>
            <p:nvPr/>
          </p:nvSpPr>
          <p:spPr>
            <a:xfrm>
              <a:off x="-5200025" y="409989"/>
              <a:ext cx="117108" cy="97669"/>
            </a:xfrm>
            <a:custGeom>
              <a:avLst/>
              <a:gdLst/>
              <a:ahLst/>
              <a:cxnLst/>
              <a:rect l="l" t="t" r="r" b="b"/>
              <a:pathLst>
                <a:path w="735" h="613" extrusionOk="0">
                  <a:moveTo>
                    <a:pt x="430" y="1"/>
                  </a:moveTo>
                  <a:cubicBezTo>
                    <a:pt x="422" y="1"/>
                    <a:pt x="415" y="1"/>
                    <a:pt x="407" y="2"/>
                  </a:cubicBezTo>
                  <a:cubicBezTo>
                    <a:pt x="127" y="16"/>
                    <a:pt x="1" y="352"/>
                    <a:pt x="211" y="534"/>
                  </a:cubicBezTo>
                  <a:cubicBezTo>
                    <a:pt x="269" y="588"/>
                    <a:pt x="340" y="612"/>
                    <a:pt x="410" y="612"/>
                  </a:cubicBezTo>
                  <a:cubicBezTo>
                    <a:pt x="575" y="612"/>
                    <a:pt x="734" y="478"/>
                    <a:pt x="715" y="282"/>
                  </a:cubicBezTo>
                  <a:cubicBezTo>
                    <a:pt x="701" y="122"/>
                    <a:pt x="575" y="1"/>
                    <a:pt x="430" y="1"/>
                  </a:cubicBezTo>
                  <a:close/>
                </a:path>
              </a:pathLst>
            </a:custGeom>
            <a:solidFill>
              <a:srgbClr val="FF99D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94;p23">
              <a:extLst>
                <a:ext uri="{FF2B5EF4-FFF2-40B4-BE49-F238E27FC236}">
                  <a16:creationId xmlns:a16="http://schemas.microsoft.com/office/drawing/2014/main" id="{A502B9E4-0BCD-228B-2C97-9A6E8D12E1A3}"/>
                </a:ext>
              </a:extLst>
            </p:cNvPr>
            <p:cNvSpPr/>
            <p:nvPr/>
          </p:nvSpPr>
          <p:spPr>
            <a:xfrm>
              <a:off x="-5200025" y="407918"/>
              <a:ext cx="118382" cy="116152"/>
            </a:xfrm>
            <a:custGeom>
              <a:avLst/>
              <a:gdLst/>
              <a:ahLst/>
              <a:cxnLst/>
              <a:rect l="l" t="t" r="r" b="b"/>
              <a:pathLst>
                <a:path w="743" h="729" fill="none" extrusionOk="0">
                  <a:moveTo>
                    <a:pt x="715" y="295"/>
                  </a:moveTo>
                  <a:cubicBezTo>
                    <a:pt x="743" y="575"/>
                    <a:pt x="407" y="729"/>
                    <a:pt x="211" y="547"/>
                  </a:cubicBezTo>
                  <a:cubicBezTo>
                    <a:pt x="1" y="365"/>
                    <a:pt x="127" y="29"/>
                    <a:pt x="407" y="15"/>
                  </a:cubicBezTo>
                  <a:cubicBezTo>
                    <a:pt x="561" y="1"/>
                    <a:pt x="701" y="127"/>
                    <a:pt x="715" y="29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95;p23">
              <a:extLst>
                <a:ext uri="{FF2B5EF4-FFF2-40B4-BE49-F238E27FC236}">
                  <a16:creationId xmlns:a16="http://schemas.microsoft.com/office/drawing/2014/main" id="{2D172203-961E-D993-E49D-554AC835367E}"/>
                </a:ext>
              </a:extLst>
            </p:cNvPr>
            <p:cNvSpPr/>
            <p:nvPr/>
          </p:nvSpPr>
          <p:spPr>
            <a:xfrm>
              <a:off x="-5099647" y="-86799"/>
              <a:ext cx="499659" cy="192789"/>
            </a:xfrm>
            <a:custGeom>
              <a:avLst/>
              <a:gdLst/>
              <a:ahLst/>
              <a:cxnLst/>
              <a:rect l="l" t="t" r="r" b="b"/>
              <a:pathLst>
                <a:path w="3136" h="1210" extrusionOk="0">
                  <a:moveTo>
                    <a:pt x="2749" y="0"/>
                  </a:moveTo>
                  <a:cubicBezTo>
                    <a:pt x="2448" y="0"/>
                    <a:pt x="1973" y="93"/>
                    <a:pt x="1456" y="265"/>
                  </a:cubicBezTo>
                  <a:cubicBezTo>
                    <a:pt x="630" y="531"/>
                    <a:pt x="1" y="909"/>
                    <a:pt x="57" y="1105"/>
                  </a:cubicBezTo>
                  <a:cubicBezTo>
                    <a:pt x="84" y="1175"/>
                    <a:pt x="209" y="1210"/>
                    <a:pt x="400" y="1210"/>
                  </a:cubicBezTo>
                  <a:cubicBezTo>
                    <a:pt x="704" y="1210"/>
                    <a:pt x="1173" y="1123"/>
                    <a:pt x="1680" y="951"/>
                  </a:cubicBezTo>
                  <a:cubicBezTo>
                    <a:pt x="2519" y="685"/>
                    <a:pt x="3135" y="307"/>
                    <a:pt x="3079" y="111"/>
                  </a:cubicBezTo>
                  <a:cubicBezTo>
                    <a:pt x="3058" y="36"/>
                    <a:pt x="2937" y="0"/>
                    <a:pt x="2749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96;p23">
              <a:extLst>
                <a:ext uri="{FF2B5EF4-FFF2-40B4-BE49-F238E27FC236}">
                  <a16:creationId xmlns:a16="http://schemas.microsoft.com/office/drawing/2014/main" id="{FADA865C-FAE5-3126-02FD-377049BC67A3}"/>
                </a:ext>
              </a:extLst>
            </p:cNvPr>
            <p:cNvSpPr/>
            <p:nvPr/>
          </p:nvSpPr>
          <p:spPr>
            <a:xfrm>
              <a:off x="-5750665" y="-52384"/>
              <a:ext cx="504120" cy="177016"/>
            </a:xfrm>
            <a:custGeom>
              <a:avLst/>
              <a:gdLst/>
              <a:ahLst/>
              <a:cxnLst/>
              <a:rect l="l" t="t" r="r" b="b"/>
              <a:pathLst>
                <a:path w="3164" h="1111" extrusionOk="0">
                  <a:moveTo>
                    <a:pt x="462" y="1"/>
                  </a:moveTo>
                  <a:cubicBezTo>
                    <a:pt x="231" y="1"/>
                    <a:pt x="81" y="40"/>
                    <a:pt x="57" y="119"/>
                  </a:cubicBezTo>
                  <a:cubicBezTo>
                    <a:pt x="1" y="315"/>
                    <a:pt x="644" y="665"/>
                    <a:pt x="1484" y="903"/>
                  </a:cubicBezTo>
                  <a:cubicBezTo>
                    <a:pt x="1964" y="1039"/>
                    <a:pt x="2408" y="1111"/>
                    <a:pt x="2710" y="1111"/>
                  </a:cubicBezTo>
                  <a:cubicBezTo>
                    <a:pt x="2936" y="1111"/>
                    <a:pt x="3083" y="1071"/>
                    <a:pt x="3107" y="987"/>
                  </a:cubicBezTo>
                  <a:cubicBezTo>
                    <a:pt x="3163" y="805"/>
                    <a:pt x="2519" y="441"/>
                    <a:pt x="1680" y="203"/>
                  </a:cubicBezTo>
                  <a:cubicBezTo>
                    <a:pt x="1204" y="68"/>
                    <a:pt x="764" y="1"/>
                    <a:pt x="462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97;p23">
              <a:extLst>
                <a:ext uri="{FF2B5EF4-FFF2-40B4-BE49-F238E27FC236}">
                  <a16:creationId xmlns:a16="http://schemas.microsoft.com/office/drawing/2014/main" id="{1D4519B0-E1EA-7752-1F27-BA4051C50EF2}"/>
                </a:ext>
              </a:extLst>
            </p:cNvPr>
            <p:cNvSpPr/>
            <p:nvPr/>
          </p:nvSpPr>
          <p:spPr>
            <a:xfrm>
              <a:off x="-5857735" y="77629"/>
              <a:ext cx="615651" cy="513521"/>
            </a:xfrm>
            <a:custGeom>
              <a:avLst/>
              <a:gdLst/>
              <a:ahLst/>
              <a:cxnLst/>
              <a:rect l="l" t="t" r="r" b="b"/>
              <a:pathLst>
                <a:path w="3864" h="3223" extrusionOk="0">
                  <a:moveTo>
                    <a:pt x="2119" y="1"/>
                  </a:moveTo>
                  <a:cubicBezTo>
                    <a:pt x="2044" y="1"/>
                    <a:pt x="1967" y="6"/>
                    <a:pt x="1890" y="17"/>
                  </a:cubicBezTo>
                  <a:cubicBezTo>
                    <a:pt x="477" y="213"/>
                    <a:pt x="1" y="2032"/>
                    <a:pt x="1148" y="2899"/>
                  </a:cubicBezTo>
                  <a:cubicBezTo>
                    <a:pt x="1449" y="3123"/>
                    <a:pt x="1782" y="3223"/>
                    <a:pt x="2107" y="3223"/>
                  </a:cubicBezTo>
                  <a:cubicBezTo>
                    <a:pt x="3020" y="3223"/>
                    <a:pt x="3864" y="2431"/>
                    <a:pt x="3709" y="1388"/>
                  </a:cubicBezTo>
                  <a:cubicBezTo>
                    <a:pt x="3607" y="584"/>
                    <a:pt x="2910" y="1"/>
                    <a:pt x="211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98;p23">
              <a:extLst>
                <a:ext uri="{FF2B5EF4-FFF2-40B4-BE49-F238E27FC236}">
                  <a16:creationId xmlns:a16="http://schemas.microsoft.com/office/drawing/2014/main" id="{C07175E5-C74A-8EB5-769A-E5AE8138E9FE}"/>
                </a:ext>
              </a:extLst>
            </p:cNvPr>
            <p:cNvSpPr/>
            <p:nvPr/>
          </p:nvSpPr>
          <p:spPr>
            <a:xfrm>
              <a:off x="-5627982" y="81612"/>
              <a:ext cx="214140" cy="504917"/>
            </a:xfrm>
            <a:custGeom>
              <a:avLst/>
              <a:gdLst/>
              <a:ahLst/>
              <a:cxnLst/>
              <a:rect l="l" t="t" r="r" b="b"/>
              <a:pathLst>
                <a:path w="1344" h="3169" extrusionOk="0">
                  <a:moveTo>
                    <a:pt x="644" y="0"/>
                  </a:moveTo>
                  <a:cubicBezTo>
                    <a:pt x="526" y="0"/>
                    <a:pt x="408" y="21"/>
                    <a:pt x="294" y="62"/>
                  </a:cubicBezTo>
                  <a:cubicBezTo>
                    <a:pt x="126" y="104"/>
                    <a:pt x="42" y="272"/>
                    <a:pt x="84" y="426"/>
                  </a:cubicBezTo>
                  <a:cubicBezTo>
                    <a:pt x="112" y="538"/>
                    <a:pt x="154" y="636"/>
                    <a:pt x="224" y="719"/>
                  </a:cubicBezTo>
                  <a:cubicBezTo>
                    <a:pt x="294" y="873"/>
                    <a:pt x="266" y="873"/>
                    <a:pt x="168" y="1027"/>
                  </a:cubicBezTo>
                  <a:cubicBezTo>
                    <a:pt x="98" y="1125"/>
                    <a:pt x="70" y="1265"/>
                    <a:pt x="112" y="1391"/>
                  </a:cubicBezTo>
                  <a:cubicBezTo>
                    <a:pt x="168" y="1615"/>
                    <a:pt x="294" y="1671"/>
                    <a:pt x="182" y="1895"/>
                  </a:cubicBezTo>
                  <a:cubicBezTo>
                    <a:pt x="112" y="2007"/>
                    <a:pt x="42" y="2119"/>
                    <a:pt x="14" y="2245"/>
                  </a:cubicBezTo>
                  <a:cubicBezTo>
                    <a:pt x="0" y="2413"/>
                    <a:pt x="98" y="2469"/>
                    <a:pt x="140" y="2595"/>
                  </a:cubicBezTo>
                  <a:cubicBezTo>
                    <a:pt x="196" y="2763"/>
                    <a:pt x="42" y="2930"/>
                    <a:pt x="140" y="3084"/>
                  </a:cubicBezTo>
                  <a:cubicBezTo>
                    <a:pt x="294" y="3126"/>
                    <a:pt x="462" y="3154"/>
                    <a:pt x="630" y="3168"/>
                  </a:cubicBezTo>
                  <a:cubicBezTo>
                    <a:pt x="826" y="3168"/>
                    <a:pt x="1022" y="3154"/>
                    <a:pt x="1204" y="3098"/>
                  </a:cubicBezTo>
                  <a:cubicBezTo>
                    <a:pt x="1302" y="2944"/>
                    <a:pt x="1148" y="2777"/>
                    <a:pt x="1204" y="2609"/>
                  </a:cubicBezTo>
                  <a:cubicBezTo>
                    <a:pt x="1246" y="2483"/>
                    <a:pt x="1344" y="2427"/>
                    <a:pt x="1330" y="2259"/>
                  </a:cubicBezTo>
                  <a:cubicBezTo>
                    <a:pt x="1288" y="2133"/>
                    <a:pt x="1232" y="2021"/>
                    <a:pt x="1148" y="1909"/>
                  </a:cubicBezTo>
                  <a:cubicBezTo>
                    <a:pt x="1036" y="1685"/>
                    <a:pt x="1148" y="1629"/>
                    <a:pt x="1218" y="1405"/>
                  </a:cubicBezTo>
                  <a:cubicBezTo>
                    <a:pt x="1260" y="1279"/>
                    <a:pt x="1232" y="1139"/>
                    <a:pt x="1148" y="1041"/>
                  </a:cubicBezTo>
                  <a:cubicBezTo>
                    <a:pt x="1064" y="887"/>
                    <a:pt x="1036" y="901"/>
                    <a:pt x="1106" y="733"/>
                  </a:cubicBezTo>
                  <a:cubicBezTo>
                    <a:pt x="1162" y="650"/>
                    <a:pt x="1204" y="552"/>
                    <a:pt x="1232" y="440"/>
                  </a:cubicBezTo>
                  <a:cubicBezTo>
                    <a:pt x="1246" y="286"/>
                    <a:pt x="1162" y="132"/>
                    <a:pt x="1022" y="76"/>
                  </a:cubicBezTo>
                  <a:cubicBezTo>
                    <a:pt x="898" y="25"/>
                    <a:pt x="771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999;p23">
              <a:extLst>
                <a:ext uri="{FF2B5EF4-FFF2-40B4-BE49-F238E27FC236}">
                  <a16:creationId xmlns:a16="http://schemas.microsoft.com/office/drawing/2014/main" id="{7823A4A0-6D91-60CD-2E4D-F02F8AB13C8B}"/>
                </a:ext>
              </a:extLst>
            </p:cNvPr>
            <p:cNvSpPr/>
            <p:nvPr/>
          </p:nvSpPr>
          <p:spPr>
            <a:xfrm>
              <a:off x="-5750665" y="523909"/>
              <a:ext cx="55925" cy="64847"/>
            </a:xfrm>
            <a:custGeom>
              <a:avLst/>
              <a:gdLst/>
              <a:ahLst/>
              <a:cxnLst/>
              <a:rect l="l" t="t" r="r" b="b"/>
              <a:pathLst>
                <a:path w="351" h="407" fill="none" extrusionOk="0">
                  <a:moveTo>
                    <a:pt x="350" y="1"/>
                  </a:moveTo>
                  <a:lnTo>
                    <a:pt x="1" y="40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00;p23">
              <a:extLst>
                <a:ext uri="{FF2B5EF4-FFF2-40B4-BE49-F238E27FC236}">
                  <a16:creationId xmlns:a16="http://schemas.microsoft.com/office/drawing/2014/main" id="{78E79AAA-BFC1-B66D-0689-D65C8F03FC5E}"/>
                </a:ext>
              </a:extLst>
            </p:cNvPr>
            <p:cNvSpPr/>
            <p:nvPr/>
          </p:nvSpPr>
          <p:spPr>
            <a:xfrm>
              <a:off x="-5572217" y="590827"/>
              <a:ext cx="8922" cy="87154"/>
            </a:xfrm>
            <a:custGeom>
              <a:avLst/>
              <a:gdLst/>
              <a:ahLst/>
              <a:cxnLst/>
              <a:rect l="l" t="t" r="r" b="b"/>
              <a:pathLst>
                <a:path w="56" h="547" fill="none" extrusionOk="0">
                  <a:moveTo>
                    <a:pt x="56" y="0"/>
                  </a:moveTo>
                  <a:lnTo>
                    <a:pt x="0" y="54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01;p23">
              <a:extLst>
                <a:ext uri="{FF2B5EF4-FFF2-40B4-BE49-F238E27FC236}">
                  <a16:creationId xmlns:a16="http://schemas.microsoft.com/office/drawing/2014/main" id="{D34DAF1B-CAC2-4355-C659-92C1BD73234B}"/>
                </a:ext>
              </a:extLst>
            </p:cNvPr>
            <p:cNvSpPr/>
            <p:nvPr/>
          </p:nvSpPr>
          <p:spPr>
            <a:xfrm>
              <a:off x="-5378314" y="548446"/>
              <a:ext cx="42541" cy="73770"/>
            </a:xfrm>
            <a:custGeom>
              <a:avLst/>
              <a:gdLst/>
              <a:ahLst/>
              <a:cxnLst/>
              <a:rect l="l" t="t" r="r" b="b"/>
              <a:pathLst>
                <a:path w="267" h="463" fill="none" extrusionOk="0">
                  <a:moveTo>
                    <a:pt x="0" y="0"/>
                  </a:moveTo>
                  <a:lnTo>
                    <a:pt x="266" y="462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02;p23">
              <a:extLst>
                <a:ext uri="{FF2B5EF4-FFF2-40B4-BE49-F238E27FC236}">
                  <a16:creationId xmlns:a16="http://schemas.microsoft.com/office/drawing/2014/main" id="{0165E7D1-3671-AC74-A2CB-A571AEF0748B}"/>
                </a:ext>
              </a:extLst>
            </p:cNvPr>
            <p:cNvSpPr/>
            <p:nvPr/>
          </p:nvSpPr>
          <p:spPr>
            <a:xfrm>
              <a:off x="-5039421" y="31105"/>
              <a:ext cx="557496" cy="513202"/>
            </a:xfrm>
            <a:custGeom>
              <a:avLst/>
              <a:gdLst/>
              <a:ahLst/>
              <a:cxnLst/>
              <a:rect l="l" t="t" r="r" b="b"/>
              <a:pathLst>
                <a:path w="3499" h="3221" extrusionOk="0">
                  <a:moveTo>
                    <a:pt x="1745" y="0"/>
                  </a:moveTo>
                  <a:cubicBezTo>
                    <a:pt x="991" y="0"/>
                    <a:pt x="317" y="549"/>
                    <a:pt x="168" y="1316"/>
                  </a:cubicBezTo>
                  <a:cubicBezTo>
                    <a:pt x="0" y="2198"/>
                    <a:pt x="574" y="3038"/>
                    <a:pt x="1456" y="3191"/>
                  </a:cubicBezTo>
                  <a:cubicBezTo>
                    <a:pt x="1557" y="3211"/>
                    <a:pt x="1659" y="3221"/>
                    <a:pt x="1759" y="3221"/>
                  </a:cubicBezTo>
                  <a:cubicBezTo>
                    <a:pt x="2511" y="3221"/>
                    <a:pt x="3183" y="2682"/>
                    <a:pt x="3331" y="1904"/>
                  </a:cubicBezTo>
                  <a:cubicBezTo>
                    <a:pt x="3499" y="1036"/>
                    <a:pt x="2925" y="197"/>
                    <a:pt x="2043" y="29"/>
                  </a:cubicBezTo>
                  <a:cubicBezTo>
                    <a:pt x="1943" y="10"/>
                    <a:pt x="1844" y="0"/>
                    <a:pt x="174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03;p23">
              <a:extLst>
                <a:ext uri="{FF2B5EF4-FFF2-40B4-BE49-F238E27FC236}">
                  <a16:creationId xmlns:a16="http://schemas.microsoft.com/office/drawing/2014/main" id="{662E3ED1-C144-46E7-CD46-76652CD46DFA}"/>
                </a:ext>
              </a:extLst>
            </p:cNvPr>
            <p:cNvSpPr/>
            <p:nvPr/>
          </p:nvSpPr>
          <p:spPr>
            <a:xfrm>
              <a:off x="-4874516" y="37637"/>
              <a:ext cx="227683" cy="503164"/>
            </a:xfrm>
            <a:custGeom>
              <a:avLst/>
              <a:gdLst/>
              <a:ahLst/>
              <a:cxnLst/>
              <a:rect l="l" t="t" r="r" b="b"/>
              <a:pathLst>
                <a:path w="1429" h="3158" extrusionOk="0">
                  <a:moveTo>
                    <a:pt x="651" y="0"/>
                  </a:moveTo>
                  <a:cubicBezTo>
                    <a:pt x="510" y="0"/>
                    <a:pt x="369" y="29"/>
                    <a:pt x="239" y="86"/>
                  </a:cubicBezTo>
                  <a:cubicBezTo>
                    <a:pt x="71" y="142"/>
                    <a:pt x="1" y="310"/>
                    <a:pt x="57" y="464"/>
                  </a:cubicBezTo>
                  <a:cubicBezTo>
                    <a:pt x="71" y="576"/>
                    <a:pt x="169" y="660"/>
                    <a:pt x="211" y="758"/>
                  </a:cubicBezTo>
                  <a:cubicBezTo>
                    <a:pt x="281" y="898"/>
                    <a:pt x="253" y="898"/>
                    <a:pt x="183" y="1065"/>
                  </a:cubicBezTo>
                  <a:cubicBezTo>
                    <a:pt x="113" y="1163"/>
                    <a:pt x="99" y="1303"/>
                    <a:pt x="141" y="1429"/>
                  </a:cubicBezTo>
                  <a:cubicBezTo>
                    <a:pt x="225" y="1653"/>
                    <a:pt x="351" y="1695"/>
                    <a:pt x="253" y="1933"/>
                  </a:cubicBezTo>
                  <a:cubicBezTo>
                    <a:pt x="183" y="2045"/>
                    <a:pt x="141" y="2157"/>
                    <a:pt x="113" y="2283"/>
                  </a:cubicBezTo>
                  <a:cubicBezTo>
                    <a:pt x="113" y="2451"/>
                    <a:pt x="211" y="2507"/>
                    <a:pt x="267" y="2633"/>
                  </a:cubicBezTo>
                  <a:cubicBezTo>
                    <a:pt x="337" y="2787"/>
                    <a:pt x="197" y="2983"/>
                    <a:pt x="295" y="3108"/>
                  </a:cubicBezTo>
                  <a:cubicBezTo>
                    <a:pt x="433" y="3142"/>
                    <a:pt x="573" y="3157"/>
                    <a:pt x="714" y="3157"/>
                  </a:cubicBezTo>
                  <a:cubicBezTo>
                    <a:pt x="929" y="3157"/>
                    <a:pt x="1146" y="3120"/>
                    <a:pt x="1358" y="3053"/>
                  </a:cubicBezTo>
                  <a:lnTo>
                    <a:pt x="1344" y="3053"/>
                  </a:lnTo>
                  <a:cubicBezTo>
                    <a:pt x="1428" y="2885"/>
                    <a:pt x="1260" y="2731"/>
                    <a:pt x="1302" y="2563"/>
                  </a:cubicBezTo>
                  <a:cubicBezTo>
                    <a:pt x="1344" y="2423"/>
                    <a:pt x="1428" y="2367"/>
                    <a:pt x="1400" y="2199"/>
                  </a:cubicBezTo>
                  <a:cubicBezTo>
                    <a:pt x="1386" y="2073"/>
                    <a:pt x="1274" y="1975"/>
                    <a:pt x="1218" y="1863"/>
                  </a:cubicBezTo>
                  <a:cubicBezTo>
                    <a:pt x="1078" y="1653"/>
                    <a:pt x="1218" y="1597"/>
                    <a:pt x="1246" y="1359"/>
                  </a:cubicBezTo>
                  <a:cubicBezTo>
                    <a:pt x="1274" y="1233"/>
                    <a:pt x="1232" y="1093"/>
                    <a:pt x="1148" y="995"/>
                  </a:cubicBezTo>
                  <a:cubicBezTo>
                    <a:pt x="1050" y="856"/>
                    <a:pt x="1022" y="856"/>
                    <a:pt x="1078" y="702"/>
                  </a:cubicBezTo>
                  <a:cubicBezTo>
                    <a:pt x="1134" y="604"/>
                    <a:pt x="1176" y="506"/>
                    <a:pt x="1190" y="394"/>
                  </a:cubicBezTo>
                  <a:cubicBezTo>
                    <a:pt x="1190" y="240"/>
                    <a:pt x="1092" y="100"/>
                    <a:pt x="952" y="44"/>
                  </a:cubicBezTo>
                  <a:cubicBezTo>
                    <a:pt x="853" y="15"/>
                    <a:pt x="752" y="0"/>
                    <a:pt x="65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04;p23">
              <a:extLst>
                <a:ext uri="{FF2B5EF4-FFF2-40B4-BE49-F238E27FC236}">
                  <a16:creationId xmlns:a16="http://schemas.microsoft.com/office/drawing/2014/main" id="{6E7118DF-BED4-7946-B5D0-69F259E7BCD5}"/>
                </a:ext>
              </a:extLst>
            </p:cNvPr>
            <p:cNvSpPr/>
            <p:nvPr/>
          </p:nvSpPr>
          <p:spPr>
            <a:xfrm>
              <a:off x="-4974733" y="490450"/>
              <a:ext cx="51464" cy="67078"/>
            </a:xfrm>
            <a:custGeom>
              <a:avLst/>
              <a:gdLst/>
              <a:ahLst/>
              <a:cxnLst/>
              <a:rect l="l" t="t" r="r" b="b"/>
              <a:pathLst>
                <a:path w="323" h="421" fill="none" extrusionOk="0">
                  <a:moveTo>
                    <a:pt x="322" y="1"/>
                  </a:moveTo>
                  <a:lnTo>
                    <a:pt x="0" y="42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05;p23">
              <a:extLst>
                <a:ext uri="{FF2B5EF4-FFF2-40B4-BE49-F238E27FC236}">
                  <a16:creationId xmlns:a16="http://schemas.microsoft.com/office/drawing/2014/main" id="{945DD4CC-8321-D1EB-366D-0EB3EF9F3F9E}"/>
                </a:ext>
              </a:extLst>
            </p:cNvPr>
            <p:cNvSpPr/>
            <p:nvPr/>
          </p:nvSpPr>
          <p:spPr>
            <a:xfrm>
              <a:off x="-4789753" y="546215"/>
              <a:ext cx="2390" cy="87154"/>
            </a:xfrm>
            <a:custGeom>
              <a:avLst/>
              <a:gdLst/>
              <a:ahLst/>
              <a:cxnLst/>
              <a:rect l="l" t="t" r="r" b="b"/>
              <a:pathLst>
                <a:path w="15" h="547" fill="none" extrusionOk="0">
                  <a:moveTo>
                    <a:pt x="15" y="0"/>
                  </a:moveTo>
                  <a:lnTo>
                    <a:pt x="1" y="54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006;p23">
              <a:extLst>
                <a:ext uri="{FF2B5EF4-FFF2-40B4-BE49-F238E27FC236}">
                  <a16:creationId xmlns:a16="http://schemas.microsoft.com/office/drawing/2014/main" id="{F92EA901-8C78-E034-78AF-C20AA2154583}"/>
                </a:ext>
              </a:extLst>
            </p:cNvPr>
            <p:cNvSpPr/>
            <p:nvPr/>
          </p:nvSpPr>
          <p:spPr>
            <a:xfrm>
              <a:off x="-4606843" y="492681"/>
              <a:ext cx="46843" cy="71539"/>
            </a:xfrm>
            <a:custGeom>
              <a:avLst/>
              <a:gdLst/>
              <a:ahLst/>
              <a:cxnLst/>
              <a:rect l="l" t="t" r="r" b="b"/>
              <a:pathLst>
                <a:path w="294" h="449" fill="none" extrusionOk="0">
                  <a:moveTo>
                    <a:pt x="0" y="1"/>
                  </a:moveTo>
                  <a:lnTo>
                    <a:pt x="294" y="448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07;p23">
              <a:extLst>
                <a:ext uri="{FF2B5EF4-FFF2-40B4-BE49-F238E27FC236}">
                  <a16:creationId xmlns:a16="http://schemas.microsoft.com/office/drawing/2014/main" id="{308A715B-9B56-0957-A06E-0EB8BA2DCEDF}"/>
                </a:ext>
              </a:extLst>
            </p:cNvPr>
            <p:cNvSpPr/>
            <p:nvPr/>
          </p:nvSpPr>
          <p:spPr>
            <a:xfrm>
              <a:off x="-5398389" y="545100"/>
              <a:ext cx="535189" cy="202827"/>
            </a:xfrm>
            <a:custGeom>
              <a:avLst/>
              <a:gdLst/>
              <a:ahLst/>
              <a:cxnLst/>
              <a:rect l="l" t="t" r="r" b="b"/>
              <a:pathLst>
                <a:path w="3359" h="1273" extrusionOk="0">
                  <a:moveTo>
                    <a:pt x="1841" y="1"/>
                  </a:moveTo>
                  <a:cubicBezTo>
                    <a:pt x="1761" y="1"/>
                    <a:pt x="1684" y="3"/>
                    <a:pt x="1610" y="7"/>
                  </a:cubicBezTo>
                  <a:cubicBezTo>
                    <a:pt x="924" y="49"/>
                    <a:pt x="0" y="329"/>
                    <a:pt x="0" y="651"/>
                  </a:cubicBezTo>
                  <a:cubicBezTo>
                    <a:pt x="0" y="938"/>
                    <a:pt x="776" y="1273"/>
                    <a:pt x="1538" y="1273"/>
                  </a:cubicBezTo>
                  <a:cubicBezTo>
                    <a:pt x="1595" y="1273"/>
                    <a:pt x="1651" y="1271"/>
                    <a:pt x="1708" y="1267"/>
                  </a:cubicBezTo>
                  <a:cubicBezTo>
                    <a:pt x="2519" y="1211"/>
                    <a:pt x="3359" y="749"/>
                    <a:pt x="3317" y="441"/>
                  </a:cubicBezTo>
                  <a:cubicBezTo>
                    <a:pt x="3279" y="154"/>
                    <a:pt x="2496" y="1"/>
                    <a:pt x="1841" y="1"/>
                  </a:cubicBezTo>
                  <a:close/>
                </a:path>
              </a:pathLst>
            </a:custGeom>
            <a:solidFill>
              <a:srgbClr val="FFCA00"/>
            </a:solidFill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8;p23">
              <a:extLst>
                <a:ext uri="{FF2B5EF4-FFF2-40B4-BE49-F238E27FC236}">
                  <a16:creationId xmlns:a16="http://schemas.microsoft.com/office/drawing/2014/main" id="{0CA39C07-6860-6D06-D4F2-EAEF375B9A62}"/>
                </a:ext>
              </a:extLst>
            </p:cNvPr>
            <p:cNvSpPr/>
            <p:nvPr/>
          </p:nvSpPr>
          <p:spPr>
            <a:xfrm>
              <a:off x="-5275706" y="599750"/>
              <a:ext cx="283289" cy="69309"/>
            </a:xfrm>
            <a:custGeom>
              <a:avLst/>
              <a:gdLst/>
              <a:ahLst/>
              <a:cxnLst/>
              <a:rect l="l" t="t" r="r" b="b"/>
              <a:pathLst>
                <a:path w="1778" h="435" fill="none" extrusionOk="0">
                  <a:moveTo>
                    <a:pt x="0" y="112"/>
                  </a:moveTo>
                  <a:cubicBezTo>
                    <a:pt x="560" y="434"/>
                    <a:pt x="1260" y="392"/>
                    <a:pt x="177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39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588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EF0E06E-80E7-1453-2E59-D74ABFCCC703}"/>
              </a:ext>
            </a:extLst>
          </p:cNvPr>
          <p:cNvGrpSpPr/>
          <p:nvPr/>
        </p:nvGrpSpPr>
        <p:grpSpPr>
          <a:xfrm>
            <a:off x="396274" y="875710"/>
            <a:ext cx="8342024" cy="3862008"/>
            <a:chOff x="396274" y="875710"/>
            <a:chExt cx="8342024" cy="38620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0879668-6133-5700-CAF8-1367CFA96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274" y="875710"/>
              <a:ext cx="8342024" cy="386108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429D9E2-D566-4E9C-DCC7-53B1B7D25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5156" y="4444675"/>
              <a:ext cx="4876575" cy="293043"/>
            </a:xfrm>
            <a:prstGeom prst="rect">
              <a:avLst/>
            </a:prstGeom>
          </p:spPr>
        </p:pic>
      </p:grpSp>
      <p:sp>
        <p:nvSpPr>
          <p:cNvPr id="5" name="Google Shape;244;p17">
            <a:extLst>
              <a:ext uri="{FF2B5EF4-FFF2-40B4-BE49-F238E27FC236}">
                <a16:creationId xmlns:a16="http://schemas.microsoft.com/office/drawing/2014/main" id="{FDF9CAC5-C2A8-4A23-4E33-2C10B59F8CCF}"/>
              </a:ext>
            </a:extLst>
          </p:cNvPr>
          <p:cNvSpPr/>
          <p:nvPr/>
        </p:nvSpPr>
        <p:spPr>
          <a:xfrm>
            <a:off x="1426907" y="663699"/>
            <a:ext cx="296700" cy="296700"/>
          </a:xfrm>
          <a:prstGeom prst="ellipse">
            <a:avLst/>
          </a:prstGeom>
          <a:solidFill>
            <a:schemeClr val="accent4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85D10-8013-FA67-CB3F-1F63ED53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PAGE for role LIMITED</a:t>
            </a:r>
          </a:p>
        </p:txBody>
      </p:sp>
      <p:sp>
        <p:nvSpPr>
          <p:cNvPr id="6" name="Google Shape;245;p17">
            <a:extLst>
              <a:ext uri="{FF2B5EF4-FFF2-40B4-BE49-F238E27FC236}">
                <a16:creationId xmlns:a16="http://schemas.microsoft.com/office/drawing/2014/main" id="{323D6869-6D41-81C6-14D6-44FA2FD65E6E}"/>
              </a:ext>
            </a:extLst>
          </p:cNvPr>
          <p:cNvSpPr/>
          <p:nvPr/>
        </p:nvSpPr>
        <p:spPr>
          <a:xfrm>
            <a:off x="143990" y="3590931"/>
            <a:ext cx="296700" cy="296700"/>
          </a:xfrm>
          <a:prstGeom prst="ellipse">
            <a:avLst/>
          </a:prstGeom>
          <a:solidFill>
            <a:schemeClr val="accent3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7" name="Google Shape;246;p17">
            <a:extLst>
              <a:ext uri="{FF2B5EF4-FFF2-40B4-BE49-F238E27FC236}">
                <a16:creationId xmlns:a16="http://schemas.microsoft.com/office/drawing/2014/main" id="{A380FEA2-A093-374C-FC7A-8D1E86FDBE1A}"/>
              </a:ext>
            </a:extLst>
          </p:cNvPr>
          <p:cNvSpPr/>
          <p:nvPr/>
        </p:nvSpPr>
        <p:spPr>
          <a:xfrm>
            <a:off x="8545532" y="4267790"/>
            <a:ext cx="296700" cy="296700"/>
          </a:xfrm>
          <a:prstGeom prst="ellipse">
            <a:avLst/>
          </a:prstGeom>
          <a:solidFill>
            <a:schemeClr val="accent2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8" name="Google Shape;247;p17">
            <a:extLst>
              <a:ext uri="{FF2B5EF4-FFF2-40B4-BE49-F238E27FC236}">
                <a16:creationId xmlns:a16="http://schemas.microsoft.com/office/drawing/2014/main" id="{AC4AAE96-4698-1696-7132-7D1D10AD354C}"/>
              </a:ext>
            </a:extLst>
          </p:cNvPr>
          <p:cNvSpPr/>
          <p:nvPr/>
        </p:nvSpPr>
        <p:spPr>
          <a:xfrm>
            <a:off x="6362360" y="748387"/>
            <a:ext cx="296700" cy="296700"/>
          </a:xfrm>
          <a:prstGeom prst="ellipse">
            <a:avLst/>
          </a:prstGeom>
          <a:solidFill>
            <a:schemeClr val="dk2"/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9" name="Google Shape;245;p17">
            <a:extLst>
              <a:ext uri="{FF2B5EF4-FFF2-40B4-BE49-F238E27FC236}">
                <a16:creationId xmlns:a16="http://schemas.microsoft.com/office/drawing/2014/main" id="{BA02A7D8-A2AC-4359-0447-67C5ED02D0C1}"/>
              </a:ext>
            </a:extLst>
          </p:cNvPr>
          <p:cNvSpPr/>
          <p:nvPr/>
        </p:nvSpPr>
        <p:spPr>
          <a:xfrm>
            <a:off x="2300394" y="4583925"/>
            <a:ext cx="296700" cy="296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0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grpSp>
        <p:nvGrpSpPr>
          <p:cNvPr id="18" name="Google Shape;1737;p33">
            <a:extLst>
              <a:ext uri="{FF2B5EF4-FFF2-40B4-BE49-F238E27FC236}">
                <a16:creationId xmlns:a16="http://schemas.microsoft.com/office/drawing/2014/main" id="{A5939DBD-7D1C-FBFD-866B-B7FC2C9F0105}"/>
              </a:ext>
            </a:extLst>
          </p:cNvPr>
          <p:cNvGrpSpPr/>
          <p:nvPr/>
        </p:nvGrpSpPr>
        <p:grpSpPr>
          <a:xfrm>
            <a:off x="7482149" y="2214478"/>
            <a:ext cx="1763050" cy="2986802"/>
            <a:chOff x="7259979" y="1709946"/>
            <a:chExt cx="1426817" cy="2417187"/>
          </a:xfrm>
        </p:grpSpPr>
        <p:sp>
          <p:nvSpPr>
            <p:cNvPr id="19" name="Google Shape;1738;p33">
              <a:extLst>
                <a:ext uri="{FF2B5EF4-FFF2-40B4-BE49-F238E27FC236}">
                  <a16:creationId xmlns:a16="http://schemas.microsoft.com/office/drawing/2014/main" id="{2666B7CF-2C3B-CA55-88AE-D443741862FA}"/>
                </a:ext>
              </a:extLst>
            </p:cNvPr>
            <p:cNvSpPr/>
            <p:nvPr/>
          </p:nvSpPr>
          <p:spPr>
            <a:xfrm>
              <a:off x="7341007" y="2148196"/>
              <a:ext cx="93070" cy="133976"/>
            </a:xfrm>
            <a:custGeom>
              <a:avLst/>
              <a:gdLst/>
              <a:ahLst/>
              <a:cxnLst/>
              <a:rect l="l" t="t" r="r" b="b"/>
              <a:pathLst>
                <a:path w="1422" h="2047" extrusionOk="0">
                  <a:moveTo>
                    <a:pt x="216" y="1"/>
                  </a:moveTo>
                  <a:cubicBezTo>
                    <a:pt x="200" y="1"/>
                    <a:pt x="184" y="1"/>
                    <a:pt x="168" y="2"/>
                  </a:cubicBezTo>
                  <a:cubicBezTo>
                    <a:pt x="1" y="2"/>
                    <a:pt x="1" y="272"/>
                    <a:pt x="168" y="272"/>
                  </a:cubicBezTo>
                  <a:cubicBezTo>
                    <a:pt x="358" y="272"/>
                    <a:pt x="549" y="295"/>
                    <a:pt x="699" y="415"/>
                  </a:cubicBezTo>
                  <a:cubicBezTo>
                    <a:pt x="826" y="518"/>
                    <a:pt x="914" y="653"/>
                    <a:pt x="977" y="803"/>
                  </a:cubicBezTo>
                  <a:cubicBezTo>
                    <a:pt x="1120" y="1153"/>
                    <a:pt x="1144" y="1550"/>
                    <a:pt x="1144" y="1923"/>
                  </a:cubicBezTo>
                  <a:cubicBezTo>
                    <a:pt x="1148" y="2005"/>
                    <a:pt x="1216" y="2047"/>
                    <a:pt x="1283" y="2047"/>
                  </a:cubicBezTo>
                  <a:cubicBezTo>
                    <a:pt x="1353" y="2047"/>
                    <a:pt x="1422" y="2003"/>
                    <a:pt x="1422" y="1915"/>
                  </a:cubicBezTo>
                  <a:cubicBezTo>
                    <a:pt x="1422" y="1486"/>
                    <a:pt x="1382" y="1042"/>
                    <a:pt x="1199" y="645"/>
                  </a:cubicBezTo>
                  <a:cubicBezTo>
                    <a:pt x="1112" y="462"/>
                    <a:pt x="993" y="288"/>
                    <a:pt x="818" y="168"/>
                  </a:cubicBezTo>
                  <a:cubicBezTo>
                    <a:pt x="641" y="50"/>
                    <a:pt x="430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39;p33">
              <a:extLst>
                <a:ext uri="{FF2B5EF4-FFF2-40B4-BE49-F238E27FC236}">
                  <a16:creationId xmlns:a16="http://schemas.microsoft.com/office/drawing/2014/main" id="{A955CB57-6C9D-A78C-A418-702C209964B3}"/>
                </a:ext>
              </a:extLst>
            </p:cNvPr>
            <p:cNvSpPr/>
            <p:nvPr/>
          </p:nvSpPr>
          <p:spPr>
            <a:xfrm>
              <a:off x="7303635" y="3889876"/>
              <a:ext cx="447351" cy="237256"/>
            </a:xfrm>
            <a:custGeom>
              <a:avLst/>
              <a:gdLst/>
              <a:ahLst/>
              <a:cxnLst/>
              <a:rect l="l" t="t" r="r" b="b"/>
              <a:pathLst>
                <a:path w="6835" h="3625" extrusionOk="0">
                  <a:moveTo>
                    <a:pt x="2097" y="1"/>
                  </a:moveTo>
                  <a:cubicBezTo>
                    <a:pt x="1820" y="1"/>
                    <a:pt x="1534" y="109"/>
                    <a:pt x="1254" y="386"/>
                  </a:cubicBezTo>
                  <a:cubicBezTo>
                    <a:pt x="0" y="1648"/>
                    <a:pt x="2001" y="2648"/>
                    <a:pt x="3271" y="3125"/>
                  </a:cubicBezTo>
                  <a:cubicBezTo>
                    <a:pt x="3855" y="3342"/>
                    <a:pt x="4440" y="3625"/>
                    <a:pt x="4896" y="3625"/>
                  </a:cubicBezTo>
                  <a:cubicBezTo>
                    <a:pt x="5439" y="3625"/>
                    <a:pt x="5798" y="3226"/>
                    <a:pt x="5755" y="1847"/>
                  </a:cubicBezTo>
                  <a:cubicBezTo>
                    <a:pt x="5755" y="1847"/>
                    <a:pt x="6835" y="1458"/>
                    <a:pt x="5168" y="815"/>
                  </a:cubicBezTo>
                  <a:cubicBezTo>
                    <a:pt x="4759" y="659"/>
                    <a:pt x="4490" y="598"/>
                    <a:pt x="4317" y="598"/>
                  </a:cubicBezTo>
                  <a:cubicBezTo>
                    <a:pt x="3735" y="598"/>
                    <a:pt x="4255" y="1283"/>
                    <a:pt x="4255" y="1283"/>
                  </a:cubicBezTo>
                  <a:lnTo>
                    <a:pt x="3929" y="1339"/>
                  </a:lnTo>
                  <a:cubicBezTo>
                    <a:pt x="3929" y="1339"/>
                    <a:pt x="3073" y="1"/>
                    <a:pt x="209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40;p33">
              <a:extLst>
                <a:ext uri="{FF2B5EF4-FFF2-40B4-BE49-F238E27FC236}">
                  <a16:creationId xmlns:a16="http://schemas.microsoft.com/office/drawing/2014/main" id="{D50D9F91-2C85-ABA9-478A-03B10BCF1348}"/>
                </a:ext>
              </a:extLst>
            </p:cNvPr>
            <p:cNvSpPr/>
            <p:nvPr/>
          </p:nvSpPr>
          <p:spPr>
            <a:xfrm>
              <a:off x="7629383" y="4000813"/>
              <a:ext cx="50920" cy="10276"/>
            </a:xfrm>
            <a:custGeom>
              <a:avLst/>
              <a:gdLst/>
              <a:ahLst/>
              <a:cxnLst/>
              <a:rect l="l" t="t" r="r" b="b"/>
              <a:pathLst>
                <a:path w="778" h="157" extrusionOk="0">
                  <a:moveTo>
                    <a:pt x="0" y="1"/>
                  </a:moveTo>
                  <a:lnTo>
                    <a:pt x="0" y="1"/>
                  </a:lnTo>
                  <a:cubicBezTo>
                    <a:pt x="295" y="135"/>
                    <a:pt x="547" y="157"/>
                    <a:pt x="679" y="157"/>
                  </a:cubicBezTo>
                  <a:cubicBezTo>
                    <a:pt x="742" y="157"/>
                    <a:pt x="778" y="152"/>
                    <a:pt x="778" y="1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41;p33">
              <a:extLst>
                <a:ext uri="{FF2B5EF4-FFF2-40B4-BE49-F238E27FC236}">
                  <a16:creationId xmlns:a16="http://schemas.microsoft.com/office/drawing/2014/main" id="{9375DF64-DE4C-3470-9E93-07040E5CE1A7}"/>
                </a:ext>
              </a:extLst>
            </p:cNvPr>
            <p:cNvSpPr/>
            <p:nvPr/>
          </p:nvSpPr>
          <p:spPr>
            <a:xfrm>
              <a:off x="7629383" y="3940077"/>
              <a:ext cx="50920" cy="13090"/>
            </a:xfrm>
            <a:custGeom>
              <a:avLst/>
              <a:gdLst/>
              <a:ahLst/>
              <a:cxnLst/>
              <a:rect l="l" t="t" r="r" b="b"/>
              <a:pathLst>
                <a:path w="778" h="200" fill="none" extrusionOk="0">
                  <a:moveTo>
                    <a:pt x="778" y="152"/>
                  </a:moveTo>
                  <a:cubicBezTo>
                    <a:pt x="778" y="152"/>
                    <a:pt x="437" y="199"/>
                    <a:pt x="0" y="1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42;p33">
              <a:extLst>
                <a:ext uri="{FF2B5EF4-FFF2-40B4-BE49-F238E27FC236}">
                  <a16:creationId xmlns:a16="http://schemas.microsoft.com/office/drawing/2014/main" id="{E44432EB-B301-DF6E-3816-ED1FA83B7B9D}"/>
                </a:ext>
              </a:extLst>
            </p:cNvPr>
            <p:cNvSpPr/>
            <p:nvPr/>
          </p:nvSpPr>
          <p:spPr>
            <a:xfrm>
              <a:off x="7582062" y="3974372"/>
              <a:ext cx="17737" cy="12501"/>
            </a:xfrm>
            <a:custGeom>
              <a:avLst/>
              <a:gdLst/>
              <a:ahLst/>
              <a:cxnLst/>
              <a:rect l="l" t="t" r="r" b="b"/>
              <a:pathLst>
                <a:path w="271" h="191" extrusionOk="0">
                  <a:moveTo>
                    <a:pt x="1" y="0"/>
                  </a:moveTo>
                  <a:cubicBezTo>
                    <a:pt x="168" y="159"/>
                    <a:pt x="271" y="191"/>
                    <a:pt x="271" y="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43;p33">
              <a:extLst>
                <a:ext uri="{FF2B5EF4-FFF2-40B4-BE49-F238E27FC236}">
                  <a16:creationId xmlns:a16="http://schemas.microsoft.com/office/drawing/2014/main" id="{8F46E5CC-DAC7-2E7C-A1D4-4C1BF172855B}"/>
                </a:ext>
              </a:extLst>
            </p:cNvPr>
            <p:cNvSpPr/>
            <p:nvPr/>
          </p:nvSpPr>
          <p:spPr>
            <a:xfrm>
              <a:off x="7560790" y="3977448"/>
              <a:ext cx="26049" cy="49415"/>
            </a:xfrm>
            <a:custGeom>
              <a:avLst/>
              <a:gdLst/>
              <a:ahLst/>
              <a:cxnLst/>
              <a:rect l="l" t="t" r="r" b="b"/>
              <a:pathLst>
                <a:path w="398" h="755" extrusionOk="0">
                  <a:moveTo>
                    <a:pt x="0" y="1"/>
                  </a:moveTo>
                  <a:lnTo>
                    <a:pt x="397" y="755"/>
                  </a:lnTo>
                </a:path>
              </a:pathLst>
            </a:custGeom>
            <a:solidFill>
              <a:srgbClr val="474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44;p33">
              <a:extLst>
                <a:ext uri="{FF2B5EF4-FFF2-40B4-BE49-F238E27FC236}">
                  <a16:creationId xmlns:a16="http://schemas.microsoft.com/office/drawing/2014/main" id="{9B0AB2AD-6555-B8C4-79D7-192A7263E6EC}"/>
                </a:ext>
              </a:extLst>
            </p:cNvPr>
            <p:cNvSpPr/>
            <p:nvPr/>
          </p:nvSpPr>
          <p:spPr>
            <a:xfrm>
              <a:off x="7561314" y="3977448"/>
              <a:ext cx="26049" cy="49415"/>
            </a:xfrm>
            <a:custGeom>
              <a:avLst/>
              <a:gdLst/>
              <a:ahLst/>
              <a:cxnLst/>
              <a:rect l="l" t="t" r="r" b="b"/>
              <a:pathLst>
                <a:path w="398" h="755" extrusionOk="0">
                  <a:moveTo>
                    <a:pt x="0" y="1"/>
                  </a:moveTo>
                  <a:lnTo>
                    <a:pt x="191" y="382"/>
                  </a:lnTo>
                  <a:lnTo>
                    <a:pt x="389" y="755"/>
                  </a:lnTo>
                  <a:lnTo>
                    <a:pt x="397" y="755"/>
                  </a:lnTo>
                  <a:cubicBezTo>
                    <a:pt x="397" y="675"/>
                    <a:pt x="381" y="612"/>
                    <a:pt x="358" y="540"/>
                  </a:cubicBezTo>
                  <a:cubicBezTo>
                    <a:pt x="342" y="469"/>
                    <a:pt x="310" y="398"/>
                    <a:pt x="278" y="342"/>
                  </a:cubicBezTo>
                  <a:cubicBezTo>
                    <a:pt x="238" y="279"/>
                    <a:pt x="207" y="223"/>
                    <a:pt x="159" y="159"/>
                  </a:cubicBezTo>
                  <a:cubicBezTo>
                    <a:pt x="111" y="104"/>
                    <a:pt x="64" y="4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45;p33">
              <a:extLst>
                <a:ext uri="{FF2B5EF4-FFF2-40B4-BE49-F238E27FC236}">
                  <a16:creationId xmlns:a16="http://schemas.microsoft.com/office/drawing/2014/main" id="{1D2294A8-997B-2C20-DB0D-9F166722B26A}"/>
                </a:ext>
              </a:extLst>
            </p:cNvPr>
            <p:cNvSpPr/>
            <p:nvPr/>
          </p:nvSpPr>
          <p:spPr>
            <a:xfrm>
              <a:off x="7548813" y="3977448"/>
              <a:ext cx="12043" cy="45291"/>
            </a:xfrm>
            <a:custGeom>
              <a:avLst/>
              <a:gdLst/>
              <a:ahLst/>
              <a:cxnLst/>
              <a:rect l="l" t="t" r="r" b="b"/>
              <a:pathLst>
                <a:path w="184" h="692" extrusionOk="0">
                  <a:moveTo>
                    <a:pt x="183" y="1"/>
                  </a:moveTo>
                  <a:lnTo>
                    <a:pt x="1" y="691"/>
                  </a:lnTo>
                </a:path>
              </a:pathLst>
            </a:custGeom>
            <a:solidFill>
              <a:srgbClr val="474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6;p33">
              <a:extLst>
                <a:ext uri="{FF2B5EF4-FFF2-40B4-BE49-F238E27FC236}">
                  <a16:creationId xmlns:a16="http://schemas.microsoft.com/office/drawing/2014/main" id="{9019CDA7-255F-2BD8-0AFE-855F5205F30F}"/>
                </a:ext>
              </a:extLst>
            </p:cNvPr>
            <p:cNvSpPr/>
            <p:nvPr/>
          </p:nvSpPr>
          <p:spPr>
            <a:xfrm>
              <a:off x="7548813" y="3977448"/>
              <a:ext cx="14137" cy="44768"/>
            </a:xfrm>
            <a:custGeom>
              <a:avLst/>
              <a:gdLst/>
              <a:ahLst/>
              <a:cxnLst/>
              <a:rect l="l" t="t" r="r" b="b"/>
              <a:pathLst>
                <a:path w="216" h="684" extrusionOk="0">
                  <a:moveTo>
                    <a:pt x="191" y="1"/>
                  </a:moveTo>
                  <a:lnTo>
                    <a:pt x="96" y="350"/>
                  </a:lnTo>
                  <a:lnTo>
                    <a:pt x="1" y="683"/>
                  </a:lnTo>
                  <a:lnTo>
                    <a:pt x="17" y="683"/>
                  </a:lnTo>
                  <a:cubicBezTo>
                    <a:pt x="64" y="644"/>
                    <a:pt x="96" y="588"/>
                    <a:pt x="120" y="540"/>
                  </a:cubicBezTo>
                  <a:cubicBezTo>
                    <a:pt x="144" y="477"/>
                    <a:pt x="160" y="429"/>
                    <a:pt x="183" y="366"/>
                  </a:cubicBezTo>
                  <a:cubicBezTo>
                    <a:pt x="199" y="310"/>
                    <a:pt x="215" y="247"/>
                    <a:pt x="215" y="191"/>
                  </a:cubicBezTo>
                  <a:cubicBezTo>
                    <a:pt x="215" y="128"/>
                    <a:pt x="215" y="72"/>
                    <a:pt x="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47;p33">
              <a:extLst>
                <a:ext uri="{FF2B5EF4-FFF2-40B4-BE49-F238E27FC236}">
                  <a16:creationId xmlns:a16="http://schemas.microsoft.com/office/drawing/2014/main" id="{7F844040-455E-8D60-3AA8-476C71B62512}"/>
                </a:ext>
              </a:extLst>
            </p:cNvPr>
            <p:cNvSpPr/>
            <p:nvPr/>
          </p:nvSpPr>
          <p:spPr>
            <a:xfrm>
              <a:off x="7382568" y="3910885"/>
              <a:ext cx="74351" cy="66104"/>
            </a:xfrm>
            <a:custGeom>
              <a:avLst/>
              <a:gdLst/>
              <a:ahLst/>
              <a:cxnLst/>
              <a:rect l="l" t="t" r="r" b="b"/>
              <a:pathLst>
                <a:path w="1136" h="1010" extrusionOk="0">
                  <a:moveTo>
                    <a:pt x="1022" y="0"/>
                  </a:moveTo>
                  <a:cubicBezTo>
                    <a:pt x="920" y="0"/>
                    <a:pt x="820" y="22"/>
                    <a:pt x="715" y="57"/>
                  </a:cubicBezTo>
                  <a:cubicBezTo>
                    <a:pt x="588" y="105"/>
                    <a:pt x="461" y="176"/>
                    <a:pt x="358" y="264"/>
                  </a:cubicBezTo>
                  <a:cubicBezTo>
                    <a:pt x="255" y="367"/>
                    <a:pt x="160" y="478"/>
                    <a:pt x="112" y="605"/>
                  </a:cubicBezTo>
                  <a:cubicBezTo>
                    <a:pt x="80" y="661"/>
                    <a:pt x="64" y="732"/>
                    <a:pt x="41" y="803"/>
                  </a:cubicBezTo>
                  <a:cubicBezTo>
                    <a:pt x="25" y="875"/>
                    <a:pt x="17" y="938"/>
                    <a:pt x="1" y="1010"/>
                  </a:cubicBezTo>
                  <a:lnTo>
                    <a:pt x="17" y="1010"/>
                  </a:lnTo>
                  <a:cubicBezTo>
                    <a:pt x="72" y="883"/>
                    <a:pt x="120" y="756"/>
                    <a:pt x="191" y="645"/>
                  </a:cubicBezTo>
                  <a:cubicBezTo>
                    <a:pt x="215" y="621"/>
                    <a:pt x="223" y="597"/>
                    <a:pt x="239" y="565"/>
                  </a:cubicBezTo>
                  <a:lnTo>
                    <a:pt x="302" y="486"/>
                  </a:lnTo>
                  <a:cubicBezTo>
                    <a:pt x="318" y="462"/>
                    <a:pt x="342" y="438"/>
                    <a:pt x="358" y="414"/>
                  </a:cubicBezTo>
                  <a:cubicBezTo>
                    <a:pt x="382" y="383"/>
                    <a:pt x="398" y="367"/>
                    <a:pt x="429" y="343"/>
                  </a:cubicBezTo>
                  <a:cubicBezTo>
                    <a:pt x="517" y="256"/>
                    <a:pt x="628" y="184"/>
                    <a:pt x="747" y="137"/>
                  </a:cubicBezTo>
                  <a:cubicBezTo>
                    <a:pt x="866" y="81"/>
                    <a:pt x="993" y="41"/>
                    <a:pt x="1136" y="10"/>
                  </a:cubicBezTo>
                  <a:cubicBezTo>
                    <a:pt x="1098" y="3"/>
                    <a:pt x="1060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48;p33">
              <a:extLst>
                <a:ext uri="{FF2B5EF4-FFF2-40B4-BE49-F238E27FC236}">
                  <a16:creationId xmlns:a16="http://schemas.microsoft.com/office/drawing/2014/main" id="{7B3314C1-CD8A-FC72-F1C0-ABE163C5EE84}"/>
                </a:ext>
              </a:extLst>
            </p:cNvPr>
            <p:cNvSpPr/>
            <p:nvPr/>
          </p:nvSpPr>
          <p:spPr>
            <a:xfrm>
              <a:off x="7595741" y="3481471"/>
              <a:ext cx="346689" cy="501151"/>
            </a:xfrm>
            <a:custGeom>
              <a:avLst/>
              <a:gdLst/>
              <a:ahLst/>
              <a:cxnLst/>
              <a:rect l="l" t="t" r="r" b="b"/>
              <a:pathLst>
                <a:path w="5297" h="7657" extrusionOk="0">
                  <a:moveTo>
                    <a:pt x="4445" y="0"/>
                  </a:moveTo>
                  <a:cubicBezTo>
                    <a:pt x="4334" y="0"/>
                    <a:pt x="4217" y="33"/>
                    <a:pt x="4102" y="110"/>
                  </a:cubicBezTo>
                  <a:cubicBezTo>
                    <a:pt x="1697" y="1737"/>
                    <a:pt x="871" y="4634"/>
                    <a:pt x="117" y="7063"/>
                  </a:cubicBezTo>
                  <a:cubicBezTo>
                    <a:pt x="1" y="7440"/>
                    <a:pt x="328" y="7657"/>
                    <a:pt x="672" y="7657"/>
                  </a:cubicBezTo>
                  <a:cubicBezTo>
                    <a:pt x="936" y="7657"/>
                    <a:pt x="1210" y="7528"/>
                    <a:pt x="1300" y="7245"/>
                  </a:cubicBezTo>
                  <a:cubicBezTo>
                    <a:pt x="1681" y="6031"/>
                    <a:pt x="2014" y="4832"/>
                    <a:pt x="2633" y="3689"/>
                  </a:cubicBezTo>
                  <a:cubicBezTo>
                    <a:pt x="3157" y="2697"/>
                    <a:pt x="3800" y="1657"/>
                    <a:pt x="4792" y="983"/>
                  </a:cubicBezTo>
                  <a:cubicBezTo>
                    <a:pt x="5297" y="634"/>
                    <a:pt x="4932" y="0"/>
                    <a:pt x="444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49;p33">
              <a:extLst>
                <a:ext uri="{FF2B5EF4-FFF2-40B4-BE49-F238E27FC236}">
                  <a16:creationId xmlns:a16="http://schemas.microsoft.com/office/drawing/2014/main" id="{B1A65BD0-DC4F-23A0-551E-28C0661F27FB}"/>
                </a:ext>
              </a:extLst>
            </p:cNvPr>
            <p:cNvSpPr/>
            <p:nvPr/>
          </p:nvSpPr>
          <p:spPr>
            <a:xfrm>
              <a:off x="7343102" y="2318169"/>
              <a:ext cx="496700" cy="521178"/>
            </a:xfrm>
            <a:custGeom>
              <a:avLst/>
              <a:gdLst/>
              <a:ahLst/>
              <a:cxnLst/>
              <a:rect l="l" t="t" r="r" b="b"/>
              <a:pathLst>
                <a:path w="7589" h="7963" extrusionOk="0">
                  <a:moveTo>
                    <a:pt x="778" y="0"/>
                  </a:moveTo>
                  <a:cubicBezTo>
                    <a:pt x="675" y="0"/>
                    <a:pt x="571" y="29"/>
                    <a:pt x="477" y="96"/>
                  </a:cubicBezTo>
                  <a:cubicBezTo>
                    <a:pt x="1" y="413"/>
                    <a:pt x="128" y="1064"/>
                    <a:pt x="128" y="1580"/>
                  </a:cubicBezTo>
                  <a:cubicBezTo>
                    <a:pt x="136" y="2088"/>
                    <a:pt x="151" y="2604"/>
                    <a:pt x="199" y="3112"/>
                  </a:cubicBezTo>
                  <a:cubicBezTo>
                    <a:pt x="358" y="4906"/>
                    <a:pt x="905" y="6938"/>
                    <a:pt x="2715" y="7731"/>
                  </a:cubicBezTo>
                  <a:cubicBezTo>
                    <a:pt x="3065" y="7885"/>
                    <a:pt x="3421" y="7962"/>
                    <a:pt x="3771" y="7962"/>
                  </a:cubicBezTo>
                  <a:cubicBezTo>
                    <a:pt x="4269" y="7962"/>
                    <a:pt x="4756" y="7806"/>
                    <a:pt x="5200" y="7493"/>
                  </a:cubicBezTo>
                  <a:cubicBezTo>
                    <a:pt x="5866" y="7041"/>
                    <a:pt x="6351" y="6374"/>
                    <a:pt x="7025" y="5930"/>
                  </a:cubicBezTo>
                  <a:cubicBezTo>
                    <a:pt x="7588" y="5559"/>
                    <a:pt x="7256" y="4717"/>
                    <a:pt x="6729" y="4717"/>
                  </a:cubicBezTo>
                  <a:cubicBezTo>
                    <a:pt x="6624" y="4717"/>
                    <a:pt x="6512" y="4750"/>
                    <a:pt x="6398" y="4826"/>
                  </a:cubicBezTo>
                  <a:cubicBezTo>
                    <a:pt x="5676" y="5311"/>
                    <a:pt x="5152" y="6065"/>
                    <a:pt x="4398" y="6517"/>
                  </a:cubicBezTo>
                  <a:cubicBezTo>
                    <a:pt x="4191" y="6639"/>
                    <a:pt x="3978" y="6692"/>
                    <a:pt x="3769" y="6692"/>
                  </a:cubicBezTo>
                  <a:cubicBezTo>
                    <a:pt x="3253" y="6692"/>
                    <a:pt x="2755" y="6371"/>
                    <a:pt x="2406" y="5953"/>
                  </a:cubicBezTo>
                  <a:cubicBezTo>
                    <a:pt x="1834" y="5295"/>
                    <a:pt x="1620" y="4366"/>
                    <a:pt x="1509" y="3525"/>
                  </a:cubicBezTo>
                  <a:cubicBezTo>
                    <a:pt x="1390" y="2675"/>
                    <a:pt x="1390" y="1810"/>
                    <a:pt x="1390" y="953"/>
                  </a:cubicBezTo>
                  <a:cubicBezTo>
                    <a:pt x="1421" y="889"/>
                    <a:pt x="1429" y="818"/>
                    <a:pt x="1421" y="739"/>
                  </a:cubicBezTo>
                  <a:lnTo>
                    <a:pt x="1421" y="643"/>
                  </a:lnTo>
                  <a:cubicBezTo>
                    <a:pt x="1427" y="299"/>
                    <a:pt x="1107" y="0"/>
                    <a:pt x="7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0;p33">
              <a:extLst>
                <a:ext uri="{FF2B5EF4-FFF2-40B4-BE49-F238E27FC236}">
                  <a16:creationId xmlns:a16="http://schemas.microsoft.com/office/drawing/2014/main" id="{2681660B-8B71-8587-6230-8AA0613D1715}"/>
                </a:ext>
              </a:extLst>
            </p:cNvPr>
            <p:cNvSpPr/>
            <p:nvPr/>
          </p:nvSpPr>
          <p:spPr>
            <a:xfrm>
              <a:off x="7259979" y="2014679"/>
              <a:ext cx="372541" cy="359255"/>
            </a:xfrm>
            <a:custGeom>
              <a:avLst/>
              <a:gdLst/>
              <a:ahLst/>
              <a:cxnLst/>
              <a:rect l="l" t="t" r="r" b="b"/>
              <a:pathLst>
                <a:path w="5692" h="5489" extrusionOk="0">
                  <a:moveTo>
                    <a:pt x="2283" y="0"/>
                  </a:moveTo>
                  <a:cubicBezTo>
                    <a:pt x="2266" y="0"/>
                    <a:pt x="2249" y="1"/>
                    <a:pt x="2231" y="2"/>
                  </a:cubicBezTo>
                  <a:cubicBezTo>
                    <a:pt x="1683" y="26"/>
                    <a:pt x="1739" y="597"/>
                    <a:pt x="1739" y="597"/>
                  </a:cubicBezTo>
                  <a:cubicBezTo>
                    <a:pt x="1723" y="526"/>
                    <a:pt x="1588" y="423"/>
                    <a:pt x="1525" y="399"/>
                  </a:cubicBezTo>
                  <a:cubicBezTo>
                    <a:pt x="1462" y="366"/>
                    <a:pt x="1394" y="351"/>
                    <a:pt x="1326" y="351"/>
                  </a:cubicBezTo>
                  <a:cubicBezTo>
                    <a:pt x="1162" y="351"/>
                    <a:pt x="1000" y="438"/>
                    <a:pt x="921" y="573"/>
                  </a:cubicBezTo>
                  <a:cubicBezTo>
                    <a:pt x="802" y="772"/>
                    <a:pt x="834" y="1010"/>
                    <a:pt x="842" y="1232"/>
                  </a:cubicBezTo>
                  <a:cubicBezTo>
                    <a:pt x="850" y="1359"/>
                    <a:pt x="866" y="1478"/>
                    <a:pt x="874" y="1605"/>
                  </a:cubicBezTo>
                  <a:cubicBezTo>
                    <a:pt x="882" y="1669"/>
                    <a:pt x="898" y="1732"/>
                    <a:pt x="905" y="1796"/>
                  </a:cubicBezTo>
                  <a:cubicBezTo>
                    <a:pt x="913" y="1883"/>
                    <a:pt x="913" y="2034"/>
                    <a:pt x="905" y="2129"/>
                  </a:cubicBezTo>
                  <a:cubicBezTo>
                    <a:pt x="834" y="2597"/>
                    <a:pt x="707" y="3939"/>
                    <a:pt x="1223" y="4550"/>
                  </a:cubicBezTo>
                  <a:cubicBezTo>
                    <a:pt x="1223" y="4550"/>
                    <a:pt x="1" y="5376"/>
                    <a:pt x="2025" y="5479"/>
                  </a:cubicBezTo>
                  <a:cubicBezTo>
                    <a:pt x="2144" y="5485"/>
                    <a:pt x="2254" y="5488"/>
                    <a:pt x="2353" y="5488"/>
                  </a:cubicBezTo>
                  <a:cubicBezTo>
                    <a:pt x="3936" y="5488"/>
                    <a:pt x="3128" y="4709"/>
                    <a:pt x="3128" y="4709"/>
                  </a:cubicBezTo>
                  <a:cubicBezTo>
                    <a:pt x="3128" y="4709"/>
                    <a:pt x="3850" y="4431"/>
                    <a:pt x="3930" y="3336"/>
                  </a:cubicBezTo>
                  <a:cubicBezTo>
                    <a:pt x="3930" y="3336"/>
                    <a:pt x="5692" y="2153"/>
                    <a:pt x="5009" y="1605"/>
                  </a:cubicBezTo>
                  <a:cubicBezTo>
                    <a:pt x="4903" y="1514"/>
                    <a:pt x="4760" y="1472"/>
                    <a:pt x="4613" y="1472"/>
                  </a:cubicBezTo>
                  <a:cubicBezTo>
                    <a:pt x="4453" y="1472"/>
                    <a:pt x="4288" y="1522"/>
                    <a:pt x="4160" y="1613"/>
                  </a:cubicBezTo>
                  <a:cubicBezTo>
                    <a:pt x="4001" y="1732"/>
                    <a:pt x="3803" y="1931"/>
                    <a:pt x="3620" y="2232"/>
                  </a:cubicBezTo>
                  <a:cubicBezTo>
                    <a:pt x="3699" y="1931"/>
                    <a:pt x="3763" y="1629"/>
                    <a:pt x="3811" y="1327"/>
                  </a:cubicBezTo>
                  <a:cubicBezTo>
                    <a:pt x="3850" y="1050"/>
                    <a:pt x="3890" y="772"/>
                    <a:pt x="3874" y="494"/>
                  </a:cubicBezTo>
                  <a:cubicBezTo>
                    <a:pt x="3858" y="343"/>
                    <a:pt x="3826" y="184"/>
                    <a:pt x="3684" y="89"/>
                  </a:cubicBezTo>
                  <a:cubicBezTo>
                    <a:pt x="3614" y="43"/>
                    <a:pt x="3525" y="23"/>
                    <a:pt x="3435" y="23"/>
                  </a:cubicBezTo>
                  <a:cubicBezTo>
                    <a:pt x="3371" y="23"/>
                    <a:pt x="3306" y="33"/>
                    <a:pt x="3247" y="49"/>
                  </a:cubicBezTo>
                  <a:cubicBezTo>
                    <a:pt x="3017" y="105"/>
                    <a:pt x="2874" y="280"/>
                    <a:pt x="2810" y="454"/>
                  </a:cubicBezTo>
                  <a:cubicBezTo>
                    <a:pt x="2750" y="213"/>
                    <a:pt x="2604" y="0"/>
                    <a:pt x="228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1;p33">
              <a:extLst>
                <a:ext uri="{FF2B5EF4-FFF2-40B4-BE49-F238E27FC236}">
                  <a16:creationId xmlns:a16="http://schemas.microsoft.com/office/drawing/2014/main" id="{0E43F6B1-601D-2454-4BEC-5D375582DFC5}"/>
                </a:ext>
              </a:extLst>
            </p:cNvPr>
            <p:cNvSpPr/>
            <p:nvPr/>
          </p:nvSpPr>
          <p:spPr>
            <a:xfrm>
              <a:off x="7434013" y="2046946"/>
              <a:ext cx="9948" cy="95688"/>
            </a:xfrm>
            <a:custGeom>
              <a:avLst/>
              <a:gdLst/>
              <a:ahLst/>
              <a:cxnLst/>
              <a:rect l="l" t="t" r="r" b="b"/>
              <a:pathLst>
                <a:path w="152" h="1462" fill="none" extrusionOk="0">
                  <a:moveTo>
                    <a:pt x="151" y="1"/>
                  </a:moveTo>
                  <a:lnTo>
                    <a:pt x="1" y="146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2;p33">
              <a:extLst>
                <a:ext uri="{FF2B5EF4-FFF2-40B4-BE49-F238E27FC236}">
                  <a16:creationId xmlns:a16="http://schemas.microsoft.com/office/drawing/2014/main" id="{F32D33F7-2FD4-7B06-DADB-09B0A85239D5}"/>
                </a:ext>
              </a:extLst>
            </p:cNvPr>
            <p:cNvSpPr/>
            <p:nvPr/>
          </p:nvSpPr>
          <p:spPr>
            <a:xfrm>
              <a:off x="7373733" y="2055258"/>
              <a:ext cx="2160" cy="94117"/>
            </a:xfrm>
            <a:custGeom>
              <a:avLst/>
              <a:gdLst/>
              <a:ahLst/>
              <a:cxnLst/>
              <a:rect l="l" t="t" r="r" b="b"/>
              <a:pathLst>
                <a:path w="33" h="1438" fill="none" extrusionOk="0">
                  <a:moveTo>
                    <a:pt x="1" y="1"/>
                  </a:moveTo>
                  <a:lnTo>
                    <a:pt x="33" y="143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53;p33">
              <a:extLst>
                <a:ext uri="{FF2B5EF4-FFF2-40B4-BE49-F238E27FC236}">
                  <a16:creationId xmlns:a16="http://schemas.microsoft.com/office/drawing/2014/main" id="{4A19B175-7510-B7AC-6306-C43F9EF386EF}"/>
                </a:ext>
              </a:extLst>
            </p:cNvPr>
            <p:cNvSpPr/>
            <p:nvPr/>
          </p:nvSpPr>
          <p:spPr>
            <a:xfrm>
              <a:off x="7354556" y="2143091"/>
              <a:ext cx="100858" cy="5760"/>
            </a:xfrm>
            <a:custGeom>
              <a:avLst/>
              <a:gdLst/>
              <a:ahLst/>
              <a:cxnLst/>
              <a:rect l="l" t="t" r="r" b="b"/>
              <a:pathLst>
                <a:path w="1541" h="88" fill="none" extrusionOk="0">
                  <a:moveTo>
                    <a:pt x="1540" y="0"/>
                  </a:moveTo>
                  <a:lnTo>
                    <a:pt x="0" y="8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4;p33">
              <a:extLst>
                <a:ext uri="{FF2B5EF4-FFF2-40B4-BE49-F238E27FC236}">
                  <a16:creationId xmlns:a16="http://schemas.microsoft.com/office/drawing/2014/main" id="{47500AC0-D1BB-ED84-7477-477BB22199CC}"/>
                </a:ext>
              </a:extLst>
            </p:cNvPr>
            <p:cNvSpPr/>
            <p:nvPr/>
          </p:nvSpPr>
          <p:spPr>
            <a:xfrm>
              <a:off x="7378445" y="2158145"/>
              <a:ext cx="118530" cy="106553"/>
            </a:xfrm>
            <a:custGeom>
              <a:avLst/>
              <a:gdLst/>
              <a:ahLst/>
              <a:cxnLst/>
              <a:rect l="l" t="t" r="r" b="b"/>
              <a:pathLst>
                <a:path w="1811" h="1628" fill="none" extrusionOk="0">
                  <a:moveTo>
                    <a:pt x="1810" y="56"/>
                  </a:moveTo>
                  <a:lnTo>
                    <a:pt x="1707" y="310"/>
                  </a:lnTo>
                  <a:cubicBezTo>
                    <a:pt x="1707" y="310"/>
                    <a:pt x="40" y="1"/>
                    <a:pt x="0" y="162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55;p33">
              <a:extLst>
                <a:ext uri="{FF2B5EF4-FFF2-40B4-BE49-F238E27FC236}">
                  <a16:creationId xmlns:a16="http://schemas.microsoft.com/office/drawing/2014/main" id="{96D9D814-F631-8622-8831-24B9A6635954}"/>
                </a:ext>
              </a:extLst>
            </p:cNvPr>
            <p:cNvSpPr/>
            <p:nvPr/>
          </p:nvSpPr>
          <p:spPr>
            <a:xfrm>
              <a:off x="7433489" y="2322816"/>
              <a:ext cx="31220" cy="7330"/>
            </a:xfrm>
            <a:custGeom>
              <a:avLst/>
              <a:gdLst/>
              <a:ahLst/>
              <a:cxnLst/>
              <a:rect l="l" t="t" r="r" b="b"/>
              <a:pathLst>
                <a:path w="477" h="112" fill="none" extrusionOk="0">
                  <a:moveTo>
                    <a:pt x="477" y="1"/>
                  </a:moveTo>
                  <a:cubicBezTo>
                    <a:pt x="477" y="1"/>
                    <a:pt x="406" y="104"/>
                    <a:pt x="1" y="11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56;p33">
              <a:extLst>
                <a:ext uri="{FF2B5EF4-FFF2-40B4-BE49-F238E27FC236}">
                  <a16:creationId xmlns:a16="http://schemas.microsoft.com/office/drawing/2014/main" id="{5EA8C864-A430-D22C-5817-4BB16FF7BA56}"/>
                </a:ext>
              </a:extLst>
            </p:cNvPr>
            <p:cNvSpPr/>
            <p:nvPr/>
          </p:nvSpPr>
          <p:spPr>
            <a:xfrm>
              <a:off x="7339960" y="2314504"/>
              <a:ext cx="68133" cy="19831"/>
            </a:xfrm>
            <a:custGeom>
              <a:avLst/>
              <a:gdLst/>
              <a:ahLst/>
              <a:cxnLst/>
              <a:rect l="l" t="t" r="r" b="b"/>
              <a:pathLst>
                <a:path w="1041" h="303" fill="none" extrusionOk="0">
                  <a:moveTo>
                    <a:pt x="1041" y="271"/>
                  </a:moveTo>
                  <a:cubicBezTo>
                    <a:pt x="1041" y="271"/>
                    <a:pt x="334" y="302"/>
                    <a:pt x="1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57;p33">
              <a:extLst>
                <a:ext uri="{FF2B5EF4-FFF2-40B4-BE49-F238E27FC236}">
                  <a16:creationId xmlns:a16="http://schemas.microsoft.com/office/drawing/2014/main" id="{41C82399-93E9-A9CE-2240-7F070D4D16A7}"/>
                </a:ext>
              </a:extLst>
            </p:cNvPr>
            <p:cNvSpPr/>
            <p:nvPr/>
          </p:nvSpPr>
          <p:spPr>
            <a:xfrm>
              <a:off x="7620547" y="1813880"/>
              <a:ext cx="846858" cy="1960489"/>
            </a:xfrm>
            <a:custGeom>
              <a:avLst/>
              <a:gdLst/>
              <a:ahLst/>
              <a:cxnLst/>
              <a:rect l="l" t="t" r="r" b="b"/>
              <a:pathLst>
                <a:path w="12939" h="29954" extrusionOk="0">
                  <a:moveTo>
                    <a:pt x="6332" y="1"/>
                  </a:moveTo>
                  <a:cubicBezTo>
                    <a:pt x="4586" y="1"/>
                    <a:pt x="2751" y="1086"/>
                    <a:pt x="2270" y="2760"/>
                  </a:cubicBezTo>
                  <a:cubicBezTo>
                    <a:pt x="1754" y="4554"/>
                    <a:pt x="2318" y="6546"/>
                    <a:pt x="2540" y="8356"/>
                  </a:cubicBezTo>
                  <a:cubicBezTo>
                    <a:pt x="3072" y="12754"/>
                    <a:pt x="3413" y="17040"/>
                    <a:pt x="1675" y="21231"/>
                  </a:cubicBezTo>
                  <a:cubicBezTo>
                    <a:pt x="873" y="23191"/>
                    <a:pt x="0" y="25596"/>
                    <a:pt x="1159" y="27597"/>
                  </a:cubicBezTo>
                  <a:cubicBezTo>
                    <a:pt x="2018" y="29074"/>
                    <a:pt x="3759" y="29953"/>
                    <a:pt x="5466" y="29953"/>
                  </a:cubicBezTo>
                  <a:cubicBezTo>
                    <a:pt x="6061" y="29953"/>
                    <a:pt x="6652" y="29846"/>
                    <a:pt x="7200" y="29621"/>
                  </a:cubicBezTo>
                  <a:cubicBezTo>
                    <a:pt x="9478" y="28676"/>
                    <a:pt x="10724" y="25930"/>
                    <a:pt x="11478" y="23755"/>
                  </a:cubicBezTo>
                  <a:cubicBezTo>
                    <a:pt x="12319" y="21334"/>
                    <a:pt x="12748" y="18651"/>
                    <a:pt x="12827" y="15944"/>
                  </a:cubicBezTo>
                  <a:cubicBezTo>
                    <a:pt x="12938" y="12285"/>
                    <a:pt x="12383" y="8563"/>
                    <a:pt x="11319" y="5276"/>
                  </a:cubicBezTo>
                  <a:cubicBezTo>
                    <a:pt x="10716" y="3427"/>
                    <a:pt x="9755" y="1181"/>
                    <a:pt x="7858" y="316"/>
                  </a:cubicBezTo>
                  <a:cubicBezTo>
                    <a:pt x="7385" y="101"/>
                    <a:pt x="6862" y="1"/>
                    <a:pt x="63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58;p33">
              <a:extLst>
                <a:ext uri="{FF2B5EF4-FFF2-40B4-BE49-F238E27FC236}">
                  <a16:creationId xmlns:a16="http://schemas.microsoft.com/office/drawing/2014/main" id="{48F1816C-F5D8-2DEF-F80E-0ADC516F9619}"/>
                </a:ext>
              </a:extLst>
            </p:cNvPr>
            <p:cNvSpPr/>
            <p:nvPr/>
          </p:nvSpPr>
          <p:spPr>
            <a:xfrm>
              <a:off x="7843406" y="1962581"/>
              <a:ext cx="282155" cy="1661906"/>
            </a:xfrm>
            <a:custGeom>
              <a:avLst/>
              <a:gdLst/>
              <a:ahLst/>
              <a:cxnLst/>
              <a:rect l="l" t="t" r="r" b="b"/>
              <a:pathLst>
                <a:path w="4311" h="25392" extrusionOk="0">
                  <a:moveTo>
                    <a:pt x="3736" y="0"/>
                  </a:moveTo>
                  <a:cubicBezTo>
                    <a:pt x="3692" y="0"/>
                    <a:pt x="3644" y="11"/>
                    <a:pt x="3596" y="36"/>
                  </a:cubicBezTo>
                  <a:cubicBezTo>
                    <a:pt x="2739" y="496"/>
                    <a:pt x="1882" y="1266"/>
                    <a:pt x="1675" y="2274"/>
                  </a:cubicBezTo>
                  <a:cubicBezTo>
                    <a:pt x="1469" y="3251"/>
                    <a:pt x="2009" y="4036"/>
                    <a:pt x="2786" y="4576"/>
                  </a:cubicBezTo>
                  <a:cubicBezTo>
                    <a:pt x="3144" y="4822"/>
                    <a:pt x="3707" y="5052"/>
                    <a:pt x="3461" y="5552"/>
                  </a:cubicBezTo>
                  <a:cubicBezTo>
                    <a:pt x="3223" y="6045"/>
                    <a:pt x="2715" y="6410"/>
                    <a:pt x="2350" y="6775"/>
                  </a:cubicBezTo>
                  <a:cubicBezTo>
                    <a:pt x="1675" y="7457"/>
                    <a:pt x="1175" y="8386"/>
                    <a:pt x="1326" y="9378"/>
                  </a:cubicBezTo>
                  <a:cubicBezTo>
                    <a:pt x="1453" y="10196"/>
                    <a:pt x="2144" y="10680"/>
                    <a:pt x="2667" y="11252"/>
                  </a:cubicBezTo>
                  <a:cubicBezTo>
                    <a:pt x="3056" y="11664"/>
                    <a:pt x="3271" y="12077"/>
                    <a:pt x="2977" y="12601"/>
                  </a:cubicBezTo>
                  <a:cubicBezTo>
                    <a:pt x="2715" y="13061"/>
                    <a:pt x="2302" y="13403"/>
                    <a:pt x="1969" y="13799"/>
                  </a:cubicBezTo>
                  <a:cubicBezTo>
                    <a:pt x="1318" y="14585"/>
                    <a:pt x="683" y="15697"/>
                    <a:pt x="1056" y="16736"/>
                  </a:cubicBezTo>
                  <a:cubicBezTo>
                    <a:pt x="1374" y="17633"/>
                    <a:pt x="2556" y="18197"/>
                    <a:pt x="2310" y="19260"/>
                  </a:cubicBezTo>
                  <a:cubicBezTo>
                    <a:pt x="2048" y="20364"/>
                    <a:pt x="921" y="21054"/>
                    <a:pt x="500" y="22094"/>
                  </a:cubicBezTo>
                  <a:cubicBezTo>
                    <a:pt x="0" y="23348"/>
                    <a:pt x="699" y="24293"/>
                    <a:pt x="1421" y="25261"/>
                  </a:cubicBezTo>
                  <a:cubicBezTo>
                    <a:pt x="1490" y="25353"/>
                    <a:pt x="1583" y="25391"/>
                    <a:pt x="1675" y="25391"/>
                  </a:cubicBezTo>
                  <a:cubicBezTo>
                    <a:pt x="1892" y="25391"/>
                    <a:pt x="2099" y="25179"/>
                    <a:pt x="1937" y="24968"/>
                  </a:cubicBezTo>
                  <a:cubicBezTo>
                    <a:pt x="1612" y="24515"/>
                    <a:pt x="1215" y="24063"/>
                    <a:pt x="1016" y="23539"/>
                  </a:cubicBezTo>
                  <a:cubicBezTo>
                    <a:pt x="802" y="22959"/>
                    <a:pt x="969" y="22388"/>
                    <a:pt x="1286" y="21880"/>
                  </a:cubicBezTo>
                  <a:cubicBezTo>
                    <a:pt x="1763" y="21118"/>
                    <a:pt x="2509" y="20507"/>
                    <a:pt x="2826" y="19649"/>
                  </a:cubicBezTo>
                  <a:cubicBezTo>
                    <a:pt x="3144" y="18776"/>
                    <a:pt x="2786" y="18038"/>
                    <a:pt x="2207" y="17371"/>
                  </a:cubicBezTo>
                  <a:cubicBezTo>
                    <a:pt x="1882" y="16990"/>
                    <a:pt x="1556" y="16617"/>
                    <a:pt x="1556" y="16078"/>
                  </a:cubicBezTo>
                  <a:cubicBezTo>
                    <a:pt x="1556" y="15443"/>
                    <a:pt x="1953" y="14815"/>
                    <a:pt x="2326" y="14331"/>
                  </a:cubicBezTo>
                  <a:cubicBezTo>
                    <a:pt x="2826" y="13665"/>
                    <a:pt x="3675" y="13101"/>
                    <a:pt x="3755" y="12204"/>
                  </a:cubicBezTo>
                  <a:cubicBezTo>
                    <a:pt x="3834" y="11355"/>
                    <a:pt x="3033" y="10744"/>
                    <a:pt x="2501" y="10204"/>
                  </a:cubicBezTo>
                  <a:cubicBezTo>
                    <a:pt x="1763" y="9458"/>
                    <a:pt x="1802" y="8465"/>
                    <a:pt x="2421" y="7632"/>
                  </a:cubicBezTo>
                  <a:cubicBezTo>
                    <a:pt x="2906" y="6949"/>
                    <a:pt x="3977" y="6378"/>
                    <a:pt x="4136" y="5457"/>
                  </a:cubicBezTo>
                  <a:cubicBezTo>
                    <a:pt x="4310" y="4449"/>
                    <a:pt x="2842" y="4108"/>
                    <a:pt x="2421" y="3393"/>
                  </a:cubicBezTo>
                  <a:cubicBezTo>
                    <a:pt x="1731" y="2235"/>
                    <a:pt x="2961" y="1060"/>
                    <a:pt x="3898" y="552"/>
                  </a:cubicBezTo>
                  <a:cubicBezTo>
                    <a:pt x="4184" y="402"/>
                    <a:pt x="4008" y="0"/>
                    <a:pt x="37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59;p33">
              <a:extLst>
                <a:ext uri="{FF2B5EF4-FFF2-40B4-BE49-F238E27FC236}">
                  <a16:creationId xmlns:a16="http://schemas.microsoft.com/office/drawing/2014/main" id="{5594B3B3-4243-345A-579E-33067D9B7F75}"/>
                </a:ext>
              </a:extLst>
            </p:cNvPr>
            <p:cNvSpPr/>
            <p:nvPr/>
          </p:nvSpPr>
          <p:spPr>
            <a:xfrm>
              <a:off x="7442325" y="2071882"/>
              <a:ext cx="401667" cy="1460451"/>
            </a:xfrm>
            <a:custGeom>
              <a:avLst/>
              <a:gdLst/>
              <a:ahLst/>
              <a:cxnLst/>
              <a:rect l="l" t="t" r="r" b="b"/>
              <a:pathLst>
                <a:path w="6137" h="22314" extrusionOk="0">
                  <a:moveTo>
                    <a:pt x="4819" y="1"/>
                  </a:moveTo>
                  <a:cubicBezTo>
                    <a:pt x="4818" y="1"/>
                    <a:pt x="1525" y="25"/>
                    <a:pt x="2938" y="5692"/>
                  </a:cubicBezTo>
                  <a:cubicBezTo>
                    <a:pt x="3295" y="7137"/>
                    <a:pt x="3485" y="8629"/>
                    <a:pt x="3446" y="10129"/>
                  </a:cubicBezTo>
                  <a:cubicBezTo>
                    <a:pt x="3398" y="12185"/>
                    <a:pt x="3088" y="14900"/>
                    <a:pt x="2009" y="17043"/>
                  </a:cubicBezTo>
                  <a:cubicBezTo>
                    <a:pt x="1" y="21004"/>
                    <a:pt x="3366" y="22289"/>
                    <a:pt x="3406" y="22313"/>
                  </a:cubicBezTo>
                  <a:cubicBezTo>
                    <a:pt x="3112" y="20638"/>
                    <a:pt x="3771" y="18829"/>
                    <a:pt x="4406" y="17305"/>
                  </a:cubicBezTo>
                  <a:cubicBezTo>
                    <a:pt x="6136" y="13114"/>
                    <a:pt x="5803" y="8820"/>
                    <a:pt x="5279" y="4422"/>
                  </a:cubicBezTo>
                  <a:cubicBezTo>
                    <a:pt x="5104" y="3001"/>
                    <a:pt x="4716" y="1469"/>
                    <a:pt x="481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60;p33">
              <a:extLst>
                <a:ext uri="{FF2B5EF4-FFF2-40B4-BE49-F238E27FC236}">
                  <a16:creationId xmlns:a16="http://schemas.microsoft.com/office/drawing/2014/main" id="{0ADB380A-0E20-DE0B-03FE-6CDBD82D10A8}"/>
                </a:ext>
              </a:extLst>
            </p:cNvPr>
            <p:cNvSpPr/>
            <p:nvPr/>
          </p:nvSpPr>
          <p:spPr>
            <a:xfrm>
              <a:off x="8103179" y="2006171"/>
              <a:ext cx="583618" cy="1632519"/>
            </a:xfrm>
            <a:custGeom>
              <a:avLst/>
              <a:gdLst/>
              <a:ahLst/>
              <a:cxnLst/>
              <a:rect l="l" t="t" r="r" b="b"/>
              <a:pathLst>
                <a:path w="8917" h="24943" extrusionOk="0">
                  <a:moveTo>
                    <a:pt x="4188" y="1"/>
                  </a:moveTo>
                  <a:cubicBezTo>
                    <a:pt x="3551" y="1"/>
                    <a:pt x="3104" y="219"/>
                    <a:pt x="3104" y="219"/>
                  </a:cubicBezTo>
                  <a:lnTo>
                    <a:pt x="3628" y="1465"/>
                  </a:lnTo>
                  <a:cubicBezTo>
                    <a:pt x="2048" y="1616"/>
                    <a:pt x="1937" y="3608"/>
                    <a:pt x="1992" y="4823"/>
                  </a:cubicBezTo>
                  <a:cubicBezTo>
                    <a:pt x="2080" y="6871"/>
                    <a:pt x="2588" y="8887"/>
                    <a:pt x="2564" y="10943"/>
                  </a:cubicBezTo>
                  <a:cubicBezTo>
                    <a:pt x="2548" y="14324"/>
                    <a:pt x="2088" y="17650"/>
                    <a:pt x="770" y="20793"/>
                  </a:cubicBezTo>
                  <a:cubicBezTo>
                    <a:pt x="468" y="21508"/>
                    <a:pt x="0" y="22381"/>
                    <a:pt x="127" y="23190"/>
                  </a:cubicBezTo>
                  <a:cubicBezTo>
                    <a:pt x="254" y="24016"/>
                    <a:pt x="1080" y="24436"/>
                    <a:pt x="1794" y="24722"/>
                  </a:cubicBezTo>
                  <a:cubicBezTo>
                    <a:pt x="2163" y="24869"/>
                    <a:pt x="2531" y="24942"/>
                    <a:pt x="2892" y="24942"/>
                  </a:cubicBezTo>
                  <a:cubicBezTo>
                    <a:pt x="6136" y="24942"/>
                    <a:pt x="8916" y="19105"/>
                    <a:pt x="8509" y="9022"/>
                  </a:cubicBezTo>
                  <a:cubicBezTo>
                    <a:pt x="8182" y="1180"/>
                    <a:pt x="5670" y="1"/>
                    <a:pt x="41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1;p33">
              <a:extLst>
                <a:ext uri="{FF2B5EF4-FFF2-40B4-BE49-F238E27FC236}">
                  <a16:creationId xmlns:a16="http://schemas.microsoft.com/office/drawing/2014/main" id="{3262BEEF-DA79-9176-66B5-A557963DDC05}"/>
                </a:ext>
              </a:extLst>
            </p:cNvPr>
            <p:cNvSpPr/>
            <p:nvPr/>
          </p:nvSpPr>
          <p:spPr>
            <a:xfrm>
              <a:off x="8341092" y="2059447"/>
              <a:ext cx="64992" cy="43197"/>
            </a:xfrm>
            <a:custGeom>
              <a:avLst/>
              <a:gdLst/>
              <a:ahLst/>
              <a:cxnLst/>
              <a:rect l="l" t="t" r="r" b="b"/>
              <a:pathLst>
                <a:path w="993" h="660" fill="none" extrusionOk="0">
                  <a:moveTo>
                    <a:pt x="826" y="0"/>
                  </a:moveTo>
                  <a:cubicBezTo>
                    <a:pt x="826" y="0"/>
                    <a:pt x="993" y="659"/>
                    <a:pt x="1" y="65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62;p33">
              <a:extLst>
                <a:ext uri="{FF2B5EF4-FFF2-40B4-BE49-F238E27FC236}">
                  <a16:creationId xmlns:a16="http://schemas.microsoft.com/office/drawing/2014/main" id="{B59A6A2E-75DE-A155-B59C-B84BB104ECC2}"/>
                </a:ext>
              </a:extLst>
            </p:cNvPr>
            <p:cNvSpPr/>
            <p:nvPr/>
          </p:nvSpPr>
          <p:spPr>
            <a:xfrm>
              <a:off x="8356146" y="2695683"/>
              <a:ext cx="316974" cy="606656"/>
            </a:xfrm>
            <a:custGeom>
              <a:avLst/>
              <a:gdLst/>
              <a:ahLst/>
              <a:cxnLst/>
              <a:rect l="l" t="t" r="r" b="b"/>
              <a:pathLst>
                <a:path w="4843" h="9269" extrusionOk="0">
                  <a:moveTo>
                    <a:pt x="1719" y="1"/>
                  </a:moveTo>
                  <a:cubicBezTo>
                    <a:pt x="1286" y="1"/>
                    <a:pt x="994" y="502"/>
                    <a:pt x="1414" y="1162"/>
                  </a:cubicBezTo>
                  <a:cubicBezTo>
                    <a:pt x="2326" y="2614"/>
                    <a:pt x="3025" y="4281"/>
                    <a:pt x="3239" y="5829"/>
                  </a:cubicBezTo>
                  <a:cubicBezTo>
                    <a:pt x="3319" y="6393"/>
                    <a:pt x="3406" y="7432"/>
                    <a:pt x="2898" y="7544"/>
                  </a:cubicBezTo>
                  <a:cubicBezTo>
                    <a:pt x="2875" y="7548"/>
                    <a:pt x="2852" y="7550"/>
                    <a:pt x="2829" y="7550"/>
                  </a:cubicBezTo>
                  <a:cubicBezTo>
                    <a:pt x="2343" y="7550"/>
                    <a:pt x="1696" y="6638"/>
                    <a:pt x="1302" y="6123"/>
                  </a:cubicBezTo>
                  <a:cubicBezTo>
                    <a:pt x="1255" y="6051"/>
                    <a:pt x="1199" y="5988"/>
                    <a:pt x="1152" y="5932"/>
                  </a:cubicBezTo>
                  <a:cubicBezTo>
                    <a:pt x="960" y="5723"/>
                    <a:pt x="773" y="5633"/>
                    <a:pt x="611" y="5633"/>
                  </a:cubicBezTo>
                  <a:cubicBezTo>
                    <a:pt x="479" y="5633"/>
                    <a:pt x="364" y="5694"/>
                    <a:pt x="279" y="5797"/>
                  </a:cubicBezTo>
                  <a:cubicBezTo>
                    <a:pt x="72" y="5988"/>
                    <a:pt x="1" y="6369"/>
                    <a:pt x="286" y="6837"/>
                  </a:cubicBezTo>
                  <a:cubicBezTo>
                    <a:pt x="350" y="6924"/>
                    <a:pt x="398" y="7004"/>
                    <a:pt x="469" y="7067"/>
                  </a:cubicBezTo>
                  <a:cubicBezTo>
                    <a:pt x="1263" y="8052"/>
                    <a:pt x="2144" y="9139"/>
                    <a:pt x="3184" y="9258"/>
                  </a:cubicBezTo>
                  <a:cubicBezTo>
                    <a:pt x="3243" y="9265"/>
                    <a:pt x="3301" y="9268"/>
                    <a:pt x="3357" y="9268"/>
                  </a:cubicBezTo>
                  <a:cubicBezTo>
                    <a:pt x="4247" y="9268"/>
                    <a:pt x="4671" y="8401"/>
                    <a:pt x="4724" y="7401"/>
                  </a:cubicBezTo>
                  <a:cubicBezTo>
                    <a:pt x="4843" y="5289"/>
                    <a:pt x="3779" y="2591"/>
                    <a:pt x="2469" y="519"/>
                  </a:cubicBezTo>
                  <a:cubicBezTo>
                    <a:pt x="2240" y="154"/>
                    <a:pt x="1958" y="1"/>
                    <a:pt x="17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63;p33">
              <a:extLst>
                <a:ext uri="{FF2B5EF4-FFF2-40B4-BE49-F238E27FC236}">
                  <a16:creationId xmlns:a16="http://schemas.microsoft.com/office/drawing/2014/main" id="{913C5D40-7EF9-494A-D8B6-E279B19B56DE}"/>
                </a:ext>
              </a:extLst>
            </p:cNvPr>
            <p:cNvSpPr/>
            <p:nvPr/>
          </p:nvSpPr>
          <p:spPr>
            <a:xfrm>
              <a:off x="8112015" y="2840457"/>
              <a:ext cx="357488" cy="332159"/>
            </a:xfrm>
            <a:custGeom>
              <a:avLst/>
              <a:gdLst/>
              <a:ahLst/>
              <a:cxnLst/>
              <a:rect l="l" t="t" r="r" b="b"/>
              <a:pathLst>
                <a:path w="5462" h="5075" extrusionOk="0">
                  <a:moveTo>
                    <a:pt x="2143" y="0"/>
                  </a:moveTo>
                  <a:cubicBezTo>
                    <a:pt x="1701" y="0"/>
                    <a:pt x="1596" y="625"/>
                    <a:pt x="1596" y="625"/>
                  </a:cubicBezTo>
                  <a:cubicBezTo>
                    <a:pt x="1486" y="592"/>
                    <a:pt x="1389" y="577"/>
                    <a:pt x="1303" y="577"/>
                  </a:cubicBezTo>
                  <a:cubicBezTo>
                    <a:pt x="704" y="577"/>
                    <a:pt x="643" y="1275"/>
                    <a:pt x="643" y="1275"/>
                  </a:cubicBezTo>
                  <a:cubicBezTo>
                    <a:pt x="643" y="1275"/>
                    <a:pt x="476" y="1331"/>
                    <a:pt x="453" y="1339"/>
                  </a:cubicBezTo>
                  <a:cubicBezTo>
                    <a:pt x="373" y="1371"/>
                    <a:pt x="310" y="1418"/>
                    <a:pt x="246" y="1490"/>
                  </a:cubicBezTo>
                  <a:cubicBezTo>
                    <a:pt x="135" y="1617"/>
                    <a:pt x="72" y="1799"/>
                    <a:pt x="48" y="1966"/>
                  </a:cubicBezTo>
                  <a:cubicBezTo>
                    <a:pt x="0" y="2284"/>
                    <a:pt x="87" y="2569"/>
                    <a:pt x="238" y="2839"/>
                  </a:cubicBezTo>
                  <a:cubicBezTo>
                    <a:pt x="524" y="3363"/>
                    <a:pt x="961" y="3831"/>
                    <a:pt x="1461" y="4157"/>
                  </a:cubicBezTo>
                  <a:cubicBezTo>
                    <a:pt x="2119" y="4609"/>
                    <a:pt x="2707" y="4530"/>
                    <a:pt x="3088" y="4554"/>
                  </a:cubicBezTo>
                  <a:cubicBezTo>
                    <a:pt x="3135" y="4744"/>
                    <a:pt x="3334" y="5014"/>
                    <a:pt x="3461" y="5054"/>
                  </a:cubicBezTo>
                  <a:cubicBezTo>
                    <a:pt x="3509" y="5068"/>
                    <a:pt x="3559" y="5075"/>
                    <a:pt x="3609" y="5075"/>
                  </a:cubicBezTo>
                  <a:cubicBezTo>
                    <a:pt x="3756" y="5075"/>
                    <a:pt x="3902" y="5015"/>
                    <a:pt x="4009" y="4903"/>
                  </a:cubicBezTo>
                  <a:cubicBezTo>
                    <a:pt x="4318" y="4585"/>
                    <a:pt x="4993" y="3871"/>
                    <a:pt x="5191" y="3458"/>
                  </a:cubicBezTo>
                  <a:cubicBezTo>
                    <a:pt x="5461" y="2911"/>
                    <a:pt x="4564" y="2871"/>
                    <a:pt x="4564" y="2871"/>
                  </a:cubicBezTo>
                  <a:cubicBezTo>
                    <a:pt x="5080" y="2315"/>
                    <a:pt x="5191" y="1561"/>
                    <a:pt x="4858" y="1061"/>
                  </a:cubicBezTo>
                  <a:cubicBezTo>
                    <a:pt x="4596" y="648"/>
                    <a:pt x="4104" y="529"/>
                    <a:pt x="4040" y="506"/>
                  </a:cubicBezTo>
                  <a:cubicBezTo>
                    <a:pt x="3972" y="491"/>
                    <a:pt x="3906" y="485"/>
                    <a:pt x="3842" y="485"/>
                  </a:cubicBezTo>
                  <a:cubicBezTo>
                    <a:pt x="3517" y="485"/>
                    <a:pt x="3252" y="643"/>
                    <a:pt x="3136" y="643"/>
                  </a:cubicBezTo>
                  <a:cubicBezTo>
                    <a:pt x="3115" y="643"/>
                    <a:pt x="3098" y="637"/>
                    <a:pt x="3088" y="625"/>
                  </a:cubicBezTo>
                  <a:cubicBezTo>
                    <a:pt x="2670" y="156"/>
                    <a:pt x="2365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4;p33">
              <a:extLst>
                <a:ext uri="{FF2B5EF4-FFF2-40B4-BE49-F238E27FC236}">
                  <a16:creationId xmlns:a16="http://schemas.microsoft.com/office/drawing/2014/main" id="{0BB9FF12-F533-98AA-761E-B4AE9DEEA213}"/>
                </a:ext>
              </a:extLst>
            </p:cNvPr>
            <p:cNvSpPr/>
            <p:nvPr/>
          </p:nvSpPr>
          <p:spPr>
            <a:xfrm>
              <a:off x="8217456" y="2882868"/>
              <a:ext cx="28602" cy="38485"/>
            </a:xfrm>
            <a:custGeom>
              <a:avLst/>
              <a:gdLst/>
              <a:ahLst/>
              <a:cxnLst/>
              <a:rect l="l" t="t" r="r" b="b"/>
              <a:pathLst>
                <a:path w="437" h="588" fill="none" extrusionOk="0">
                  <a:moveTo>
                    <a:pt x="0" y="0"/>
                  </a:moveTo>
                  <a:lnTo>
                    <a:pt x="437" y="58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65;p33">
              <a:extLst>
                <a:ext uri="{FF2B5EF4-FFF2-40B4-BE49-F238E27FC236}">
                  <a16:creationId xmlns:a16="http://schemas.microsoft.com/office/drawing/2014/main" id="{1700A798-32A4-8921-1B03-F280DE1D6F6D}"/>
                </a:ext>
              </a:extLst>
            </p:cNvPr>
            <p:cNvSpPr/>
            <p:nvPr/>
          </p:nvSpPr>
          <p:spPr>
            <a:xfrm>
              <a:off x="8154100" y="2924429"/>
              <a:ext cx="32790" cy="36914"/>
            </a:xfrm>
            <a:custGeom>
              <a:avLst/>
              <a:gdLst/>
              <a:ahLst/>
              <a:cxnLst/>
              <a:rect l="l" t="t" r="r" b="b"/>
              <a:pathLst>
                <a:path w="501" h="564" fill="none" extrusionOk="0">
                  <a:moveTo>
                    <a:pt x="0" y="0"/>
                  </a:moveTo>
                  <a:lnTo>
                    <a:pt x="500" y="56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66;p33">
              <a:extLst>
                <a:ext uri="{FF2B5EF4-FFF2-40B4-BE49-F238E27FC236}">
                  <a16:creationId xmlns:a16="http://schemas.microsoft.com/office/drawing/2014/main" id="{2A1AE9DE-8E01-BACC-E22C-F9F42C72C27E}"/>
                </a:ext>
              </a:extLst>
            </p:cNvPr>
            <p:cNvSpPr/>
            <p:nvPr/>
          </p:nvSpPr>
          <p:spPr>
            <a:xfrm>
              <a:off x="8314061" y="2882345"/>
              <a:ext cx="43721" cy="52556"/>
            </a:xfrm>
            <a:custGeom>
              <a:avLst/>
              <a:gdLst/>
              <a:ahLst/>
              <a:cxnLst/>
              <a:rect l="l" t="t" r="r" b="b"/>
              <a:pathLst>
                <a:path w="668" h="803" fill="none" extrusionOk="0">
                  <a:moveTo>
                    <a:pt x="1" y="0"/>
                  </a:moveTo>
                  <a:lnTo>
                    <a:pt x="668" y="80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67;p33">
              <a:extLst>
                <a:ext uri="{FF2B5EF4-FFF2-40B4-BE49-F238E27FC236}">
                  <a16:creationId xmlns:a16="http://schemas.microsoft.com/office/drawing/2014/main" id="{B6C2B979-3B6B-3015-F0F0-6C63C86F6248}"/>
                </a:ext>
              </a:extLst>
            </p:cNvPr>
            <p:cNvSpPr/>
            <p:nvPr/>
          </p:nvSpPr>
          <p:spPr>
            <a:xfrm>
              <a:off x="8378988" y="3028297"/>
              <a:ext cx="31809" cy="36979"/>
            </a:xfrm>
            <a:custGeom>
              <a:avLst/>
              <a:gdLst/>
              <a:ahLst/>
              <a:cxnLst/>
              <a:rect l="l" t="t" r="r" b="b"/>
              <a:pathLst>
                <a:path w="486" h="565" fill="none" extrusionOk="0">
                  <a:moveTo>
                    <a:pt x="485" y="1"/>
                  </a:moveTo>
                  <a:lnTo>
                    <a:pt x="1" y="56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68;p33">
              <a:extLst>
                <a:ext uri="{FF2B5EF4-FFF2-40B4-BE49-F238E27FC236}">
                  <a16:creationId xmlns:a16="http://schemas.microsoft.com/office/drawing/2014/main" id="{0EC90B7D-424D-A3A9-2213-F7D93D66593A}"/>
                </a:ext>
              </a:extLst>
            </p:cNvPr>
            <p:cNvSpPr/>
            <p:nvPr/>
          </p:nvSpPr>
          <p:spPr>
            <a:xfrm>
              <a:off x="8313014" y="3111418"/>
              <a:ext cx="22973" cy="27096"/>
            </a:xfrm>
            <a:custGeom>
              <a:avLst/>
              <a:gdLst/>
              <a:ahLst/>
              <a:cxnLst/>
              <a:rect l="l" t="t" r="r" b="b"/>
              <a:pathLst>
                <a:path w="351" h="414" fill="none" extrusionOk="0">
                  <a:moveTo>
                    <a:pt x="350" y="1"/>
                  </a:moveTo>
                  <a:lnTo>
                    <a:pt x="1" y="41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69;p33">
              <a:extLst>
                <a:ext uri="{FF2B5EF4-FFF2-40B4-BE49-F238E27FC236}">
                  <a16:creationId xmlns:a16="http://schemas.microsoft.com/office/drawing/2014/main" id="{A3C94994-0070-BF68-427D-A8D13159E93B}"/>
                </a:ext>
              </a:extLst>
            </p:cNvPr>
            <p:cNvSpPr/>
            <p:nvPr/>
          </p:nvSpPr>
          <p:spPr>
            <a:xfrm>
              <a:off x="8271256" y="2902503"/>
              <a:ext cx="27947" cy="19504"/>
            </a:xfrm>
            <a:custGeom>
              <a:avLst/>
              <a:gdLst/>
              <a:ahLst/>
              <a:cxnLst/>
              <a:rect l="l" t="t" r="r" b="b"/>
              <a:pathLst>
                <a:path w="427" h="298" extrusionOk="0">
                  <a:moveTo>
                    <a:pt x="202" y="1"/>
                  </a:moveTo>
                  <a:cubicBezTo>
                    <a:pt x="173" y="1"/>
                    <a:pt x="143" y="10"/>
                    <a:pt x="115" y="34"/>
                  </a:cubicBezTo>
                  <a:cubicBezTo>
                    <a:pt x="0" y="130"/>
                    <a:pt x="106" y="297"/>
                    <a:pt x="222" y="297"/>
                  </a:cubicBezTo>
                  <a:cubicBezTo>
                    <a:pt x="250" y="297"/>
                    <a:pt x="279" y="287"/>
                    <a:pt x="306" y="264"/>
                  </a:cubicBezTo>
                  <a:cubicBezTo>
                    <a:pt x="427" y="168"/>
                    <a:pt x="322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70;p33">
              <a:extLst>
                <a:ext uri="{FF2B5EF4-FFF2-40B4-BE49-F238E27FC236}">
                  <a16:creationId xmlns:a16="http://schemas.microsoft.com/office/drawing/2014/main" id="{C8619C94-013C-44B4-9DF1-7827554B414D}"/>
                </a:ext>
              </a:extLst>
            </p:cNvPr>
            <p:cNvSpPr/>
            <p:nvPr/>
          </p:nvSpPr>
          <p:spPr>
            <a:xfrm>
              <a:off x="8212678" y="2954994"/>
              <a:ext cx="27751" cy="19504"/>
            </a:xfrm>
            <a:custGeom>
              <a:avLst/>
              <a:gdLst/>
              <a:ahLst/>
              <a:cxnLst/>
              <a:rect l="l" t="t" r="r" b="b"/>
              <a:pathLst>
                <a:path w="424" h="298" extrusionOk="0">
                  <a:moveTo>
                    <a:pt x="219" y="0"/>
                  </a:moveTo>
                  <a:cubicBezTo>
                    <a:pt x="187" y="0"/>
                    <a:pt x="153" y="12"/>
                    <a:pt x="121" y="41"/>
                  </a:cubicBezTo>
                  <a:cubicBezTo>
                    <a:pt x="0" y="137"/>
                    <a:pt x="103" y="298"/>
                    <a:pt x="222" y="298"/>
                  </a:cubicBezTo>
                  <a:cubicBezTo>
                    <a:pt x="252" y="298"/>
                    <a:pt x="283" y="288"/>
                    <a:pt x="312" y="264"/>
                  </a:cubicBezTo>
                  <a:cubicBezTo>
                    <a:pt x="424" y="164"/>
                    <a:pt x="335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71;p33">
              <a:extLst>
                <a:ext uri="{FF2B5EF4-FFF2-40B4-BE49-F238E27FC236}">
                  <a16:creationId xmlns:a16="http://schemas.microsoft.com/office/drawing/2014/main" id="{D16700E2-72EF-E009-6F8F-BC1A29410702}"/>
                </a:ext>
              </a:extLst>
            </p:cNvPr>
            <p:cNvSpPr/>
            <p:nvPr/>
          </p:nvSpPr>
          <p:spPr>
            <a:xfrm>
              <a:off x="8154951" y="3007943"/>
              <a:ext cx="27882" cy="19504"/>
            </a:xfrm>
            <a:custGeom>
              <a:avLst/>
              <a:gdLst/>
              <a:ahLst/>
              <a:cxnLst/>
              <a:rect l="l" t="t" r="r" b="b"/>
              <a:pathLst>
                <a:path w="426" h="298" extrusionOk="0">
                  <a:moveTo>
                    <a:pt x="208" y="1"/>
                  </a:moveTo>
                  <a:cubicBezTo>
                    <a:pt x="180" y="1"/>
                    <a:pt x="150" y="11"/>
                    <a:pt x="122" y="34"/>
                  </a:cubicBezTo>
                  <a:cubicBezTo>
                    <a:pt x="1" y="130"/>
                    <a:pt x="105" y="297"/>
                    <a:pt x="221" y="297"/>
                  </a:cubicBezTo>
                  <a:cubicBezTo>
                    <a:pt x="249" y="297"/>
                    <a:pt x="278" y="288"/>
                    <a:pt x="305" y="264"/>
                  </a:cubicBezTo>
                  <a:cubicBezTo>
                    <a:pt x="426" y="168"/>
                    <a:pt x="326" y="1"/>
                    <a:pt x="2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72;p33">
              <a:extLst>
                <a:ext uri="{FF2B5EF4-FFF2-40B4-BE49-F238E27FC236}">
                  <a16:creationId xmlns:a16="http://schemas.microsoft.com/office/drawing/2014/main" id="{ED3BA54B-E2A0-B18F-D136-687198C00B03}"/>
                </a:ext>
              </a:extLst>
            </p:cNvPr>
            <p:cNvSpPr/>
            <p:nvPr/>
          </p:nvSpPr>
          <p:spPr>
            <a:xfrm>
              <a:off x="8253061" y="3761529"/>
              <a:ext cx="249954" cy="340078"/>
            </a:xfrm>
            <a:custGeom>
              <a:avLst/>
              <a:gdLst/>
              <a:ahLst/>
              <a:cxnLst/>
              <a:rect l="l" t="t" r="r" b="b"/>
              <a:pathLst>
                <a:path w="3819" h="5196" extrusionOk="0">
                  <a:moveTo>
                    <a:pt x="2117" y="0"/>
                  </a:moveTo>
                  <a:cubicBezTo>
                    <a:pt x="1797" y="0"/>
                    <a:pt x="1361" y="183"/>
                    <a:pt x="750" y="633"/>
                  </a:cubicBezTo>
                  <a:cubicBezTo>
                    <a:pt x="750" y="633"/>
                    <a:pt x="575" y="507"/>
                    <a:pt x="411" y="507"/>
                  </a:cubicBezTo>
                  <a:cubicBezTo>
                    <a:pt x="197" y="507"/>
                    <a:pt x="1" y="721"/>
                    <a:pt x="234" y="1704"/>
                  </a:cubicBezTo>
                  <a:cubicBezTo>
                    <a:pt x="420" y="2454"/>
                    <a:pt x="603" y="2677"/>
                    <a:pt x="756" y="2677"/>
                  </a:cubicBezTo>
                  <a:cubicBezTo>
                    <a:pt x="981" y="2677"/>
                    <a:pt x="1139" y="2188"/>
                    <a:pt x="1139" y="2188"/>
                  </a:cubicBezTo>
                  <a:lnTo>
                    <a:pt x="1369" y="2427"/>
                  </a:lnTo>
                  <a:cubicBezTo>
                    <a:pt x="1369" y="2427"/>
                    <a:pt x="345" y="4848"/>
                    <a:pt x="2100" y="5165"/>
                  </a:cubicBezTo>
                  <a:cubicBezTo>
                    <a:pt x="2215" y="5186"/>
                    <a:pt x="2322" y="5196"/>
                    <a:pt x="2420" y="5196"/>
                  </a:cubicBezTo>
                  <a:cubicBezTo>
                    <a:pt x="3819" y="5196"/>
                    <a:pt x="3514" y="3181"/>
                    <a:pt x="3203" y="1950"/>
                  </a:cubicBezTo>
                  <a:cubicBezTo>
                    <a:pt x="2980" y="1014"/>
                    <a:pt x="2871" y="0"/>
                    <a:pt x="211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73;p33">
              <a:extLst>
                <a:ext uri="{FF2B5EF4-FFF2-40B4-BE49-F238E27FC236}">
                  <a16:creationId xmlns:a16="http://schemas.microsoft.com/office/drawing/2014/main" id="{0B94A02D-7A82-F5ED-D87F-A7800E86E89C}"/>
                </a:ext>
              </a:extLst>
            </p:cNvPr>
            <p:cNvSpPr/>
            <p:nvPr/>
          </p:nvSpPr>
          <p:spPr>
            <a:xfrm>
              <a:off x="8302149" y="3802894"/>
              <a:ext cx="20813" cy="47320"/>
            </a:xfrm>
            <a:custGeom>
              <a:avLst/>
              <a:gdLst/>
              <a:ahLst/>
              <a:cxnLst/>
              <a:rect l="l" t="t" r="r" b="b"/>
              <a:pathLst>
                <a:path w="318" h="723" extrusionOk="0">
                  <a:moveTo>
                    <a:pt x="0" y="1"/>
                  </a:moveTo>
                  <a:lnTo>
                    <a:pt x="318" y="723"/>
                  </a:lnTo>
                  <a:cubicBezTo>
                    <a:pt x="230" y="24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74;p33">
              <a:extLst>
                <a:ext uri="{FF2B5EF4-FFF2-40B4-BE49-F238E27FC236}">
                  <a16:creationId xmlns:a16="http://schemas.microsoft.com/office/drawing/2014/main" id="{38B9E7CE-A194-A90F-D9D9-D945665318F6}"/>
                </a:ext>
              </a:extLst>
            </p:cNvPr>
            <p:cNvSpPr/>
            <p:nvPr/>
          </p:nvSpPr>
          <p:spPr>
            <a:xfrm>
              <a:off x="8327609" y="3882939"/>
              <a:ext cx="3142" cy="21337"/>
            </a:xfrm>
            <a:custGeom>
              <a:avLst/>
              <a:gdLst/>
              <a:ahLst/>
              <a:cxnLst/>
              <a:rect l="l" t="t" r="r" b="b"/>
              <a:pathLst>
                <a:path w="48" h="326" extrusionOk="0">
                  <a:moveTo>
                    <a:pt x="8" y="0"/>
                  </a:moveTo>
                  <a:lnTo>
                    <a:pt x="0" y="326"/>
                  </a:lnTo>
                  <a:cubicBezTo>
                    <a:pt x="48" y="95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75;p33">
              <a:extLst>
                <a:ext uri="{FF2B5EF4-FFF2-40B4-BE49-F238E27FC236}">
                  <a16:creationId xmlns:a16="http://schemas.microsoft.com/office/drawing/2014/main" id="{CAF02893-83D1-82AE-E0D6-B91F6E24E9E7}"/>
                </a:ext>
              </a:extLst>
            </p:cNvPr>
            <p:cNvSpPr/>
            <p:nvPr/>
          </p:nvSpPr>
          <p:spPr>
            <a:xfrm>
              <a:off x="8327609" y="3882939"/>
              <a:ext cx="3142" cy="21337"/>
            </a:xfrm>
            <a:custGeom>
              <a:avLst/>
              <a:gdLst/>
              <a:ahLst/>
              <a:cxnLst/>
              <a:rect l="l" t="t" r="r" b="b"/>
              <a:pathLst>
                <a:path w="48" h="326" fill="none" extrusionOk="0">
                  <a:moveTo>
                    <a:pt x="8" y="0"/>
                  </a:moveTo>
                  <a:cubicBezTo>
                    <a:pt x="8" y="0"/>
                    <a:pt x="48" y="95"/>
                    <a:pt x="0" y="326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76;p33">
              <a:extLst>
                <a:ext uri="{FF2B5EF4-FFF2-40B4-BE49-F238E27FC236}">
                  <a16:creationId xmlns:a16="http://schemas.microsoft.com/office/drawing/2014/main" id="{6423441A-71FA-69D7-2087-6CD2DA5D2CAD}"/>
                </a:ext>
              </a:extLst>
            </p:cNvPr>
            <p:cNvSpPr/>
            <p:nvPr/>
          </p:nvSpPr>
          <p:spPr>
            <a:xfrm>
              <a:off x="8343186" y="3870438"/>
              <a:ext cx="26049" cy="49415"/>
            </a:xfrm>
            <a:custGeom>
              <a:avLst/>
              <a:gdLst/>
              <a:ahLst/>
              <a:cxnLst/>
              <a:rect l="l" t="t" r="r" b="b"/>
              <a:pathLst>
                <a:path w="398" h="755" extrusionOk="0">
                  <a:moveTo>
                    <a:pt x="0" y="755"/>
                  </a:moveTo>
                  <a:lnTo>
                    <a:pt x="397" y="1"/>
                  </a:lnTo>
                </a:path>
              </a:pathLst>
            </a:custGeom>
            <a:solidFill>
              <a:srgbClr val="474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77;p33">
              <a:extLst>
                <a:ext uri="{FF2B5EF4-FFF2-40B4-BE49-F238E27FC236}">
                  <a16:creationId xmlns:a16="http://schemas.microsoft.com/office/drawing/2014/main" id="{1A8BD35D-0C00-C234-6842-4B58C8007E14}"/>
                </a:ext>
              </a:extLst>
            </p:cNvPr>
            <p:cNvSpPr/>
            <p:nvPr/>
          </p:nvSpPr>
          <p:spPr>
            <a:xfrm>
              <a:off x="8342663" y="3870438"/>
              <a:ext cx="26573" cy="49415"/>
            </a:xfrm>
            <a:custGeom>
              <a:avLst/>
              <a:gdLst/>
              <a:ahLst/>
              <a:cxnLst/>
              <a:rect l="l" t="t" r="r" b="b"/>
              <a:pathLst>
                <a:path w="406" h="755" extrusionOk="0">
                  <a:moveTo>
                    <a:pt x="397" y="1"/>
                  </a:moveTo>
                  <a:cubicBezTo>
                    <a:pt x="326" y="48"/>
                    <a:pt x="278" y="96"/>
                    <a:pt x="238" y="159"/>
                  </a:cubicBezTo>
                  <a:cubicBezTo>
                    <a:pt x="191" y="215"/>
                    <a:pt x="151" y="278"/>
                    <a:pt x="119" y="334"/>
                  </a:cubicBezTo>
                  <a:cubicBezTo>
                    <a:pt x="88" y="405"/>
                    <a:pt x="56" y="469"/>
                    <a:pt x="40" y="532"/>
                  </a:cubicBezTo>
                  <a:cubicBezTo>
                    <a:pt x="16" y="604"/>
                    <a:pt x="0" y="675"/>
                    <a:pt x="0" y="755"/>
                  </a:cubicBezTo>
                  <a:lnTo>
                    <a:pt x="215" y="37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78;p33">
              <a:extLst>
                <a:ext uri="{FF2B5EF4-FFF2-40B4-BE49-F238E27FC236}">
                  <a16:creationId xmlns:a16="http://schemas.microsoft.com/office/drawing/2014/main" id="{58914EBD-272E-236E-81CF-CDCAFF6CF973}"/>
                </a:ext>
              </a:extLst>
            </p:cNvPr>
            <p:cNvSpPr/>
            <p:nvPr/>
          </p:nvSpPr>
          <p:spPr>
            <a:xfrm>
              <a:off x="8343186" y="3904210"/>
              <a:ext cx="43655" cy="15643"/>
            </a:xfrm>
            <a:custGeom>
              <a:avLst/>
              <a:gdLst/>
              <a:ahLst/>
              <a:cxnLst/>
              <a:rect l="l" t="t" r="r" b="b"/>
              <a:pathLst>
                <a:path w="667" h="239" extrusionOk="0">
                  <a:moveTo>
                    <a:pt x="0" y="239"/>
                  </a:moveTo>
                  <a:lnTo>
                    <a:pt x="667" y="1"/>
                  </a:lnTo>
                </a:path>
              </a:pathLst>
            </a:custGeom>
            <a:solidFill>
              <a:srgbClr val="474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79;p33">
              <a:extLst>
                <a:ext uri="{FF2B5EF4-FFF2-40B4-BE49-F238E27FC236}">
                  <a16:creationId xmlns:a16="http://schemas.microsoft.com/office/drawing/2014/main" id="{F93F46DB-6510-1298-0019-7D2E2943EB2F}"/>
                </a:ext>
              </a:extLst>
            </p:cNvPr>
            <p:cNvSpPr/>
            <p:nvPr/>
          </p:nvSpPr>
          <p:spPr>
            <a:xfrm>
              <a:off x="8343186" y="3902901"/>
              <a:ext cx="43655" cy="16428"/>
            </a:xfrm>
            <a:custGeom>
              <a:avLst/>
              <a:gdLst/>
              <a:ahLst/>
              <a:cxnLst/>
              <a:rect l="l" t="t" r="r" b="b"/>
              <a:pathLst>
                <a:path w="667" h="251" extrusionOk="0">
                  <a:moveTo>
                    <a:pt x="566" y="1"/>
                  </a:moveTo>
                  <a:cubicBezTo>
                    <a:pt x="534" y="1"/>
                    <a:pt x="504" y="5"/>
                    <a:pt x="477" y="13"/>
                  </a:cubicBezTo>
                  <a:cubicBezTo>
                    <a:pt x="413" y="21"/>
                    <a:pt x="365" y="28"/>
                    <a:pt x="310" y="52"/>
                  </a:cubicBezTo>
                  <a:cubicBezTo>
                    <a:pt x="254" y="68"/>
                    <a:pt x="199" y="100"/>
                    <a:pt x="151" y="132"/>
                  </a:cubicBezTo>
                  <a:cubicBezTo>
                    <a:pt x="88" y="163"/>
                    <a:pt x="40" y="195"/>
                    <a:pt x="0" y="251"/>
                  </a:cubicBezTo>
                  <a:lnTo>
                    <a:pt x="342" y="140"/>
                  </a:lnTo>
                  <a:lnTo>
                    <a:pt x="667" y="21"/>
                  </a:lnTo>
                  <a:lnTo>
                    <a:pt x="667" y="13"/>
                  </a:lnTo>
                  <a:cubicBezTo>
                    <a:pt x="631" y="5"/>
                    <a:pt x="598" y="1"/>
                    <a:pt x="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80;p33">
              <a:extLst>
                <a:ext uri="{FF2B5EF4-FFF2-40B4-BE49-F238E27FC236}">
                  <a16:creationId xmlns:a16="http://schemas.microsoft.com/office/drawing/2014/main" id="{5E763B36-FD82-B3BE-7609-415EFC6572EA}"/>
                </a:ext>
              </a:extLst>
            </p:cNvPr>
            <p:cNvSpPr/>
            <p:nvPr/>
          </p:nvSpPr>
          <p:spPr>
            <a:xfrm>
              <a:off x="8347833" y="4043421"/>
              <a:ext cx="94641" cy="33641"/>
            </a:xfrm>
            <a:custGeom>
              <a:avLst/>
              <a:gdLst/>
              <a:ahLst/>
              <a:cxnLst/>
              <a:rect l="l" t="t" r="r" b="b"/>
              <a:pathLst>
                <a:path w="1446" h="514" extrusionOk="0">
                  <a:moveTo>
                    <a:pt x="1" y="1"/>
                  </a:moveTo>
                  <a:lnTo>
                    <a:pt x="1" y="1"/>
                  </a:lnTo>
                  <a:cubicBezTo>
                    <a:pt x="56" y="120"/>
                    <a:pt x="159" y="215"/>
                    <a:pt x="271" y="302"/>
                  </a:cubicBezTo>
                  <a:cubicBezTo>
                    <a:pt x="374" y="382"/>
                    <a:pt x="501" y="453"/>
                    <a:pt x="644" y="485"/>
                  </a:cubicBezTo>
                  <a:cubicBezTo>
                    <a:pt x="724" y="503"/>
                    <a:pt x="802" y="513"/>
                    <a:pt x="880" y="513"/>
                  </a:cubicBezTo>
                  <a:cubicBezTo>
                    <a:pt x="941" y="513"/>
                    <a:pt x="1002" y="507"/>
                    <a:pt x="1064" y="493"/>
                  </a:cubicBezTo>
                  <a:cubicBezTo>
                    <a:pt x="1128" y="493"/>
                    <a:pt x="1191" y="461"/>
                    <a:pt x="1263" y="445"/>
                  </a:cubicBezTo>
                  <a:cubicBezTo>
                    <a:pt x="1318" y="421"/>
                    <a:pt x="1390" y="398"/>
                    <a:pt x="1445" y="366"/>
                  </a:cubicBezTo>
                  <a:lnTo>
                    <a:pt x="1445" y="358"/>
                  </a:lnTo>
                  <a:cubicBezTo>
                    <a:pt x="1302" y="382"/>
                    <a:pt x="1168" y="414"/>
                    <a:pt x="1041" y="421"/>
                  </a:cubicBezTo>
                  <a:cubicBezTo>
                    <a:pt x="1001" y="437"/>
                    <a:pt x="969" y="437"/>
                    <a:pt x="945" y="437"/>
                  </a:cubicBezTo>
                  <a:lnTo>
                    <a:pt x="842" y="421"/>
                  </a:lnTo>
                  <a:cubicBezTo>
                    <a:pt x="810" y="421"/>
                    <a:pt x="787" y="414"/>
                    <a:pt x="755" y="414"/>
                  </a:cubicBezTo>
                  <a:cubicBezTo>
                    <a:pt x="723" y="406"/>
                    <a:pt x="691" y="406"/>
                    <a:pt x="667" y="398"/>
                  </a:cubicBezTo>
                  <a:cubicBezTo>
                    <a:pt x="548" y="366"/>
                    <a:pt x="429" y="318"/>
                    <a:pt x="318" y="247"/>
                  </a:cubicBezTo>
                  <a:cubicBezTo>
                    <a:pt x="207" y="175"/>
                    <a:pt x="96" y="96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81;p33">
              <a:extLst>
                <a:ext uri="{FF2B5EF4-FFF2-40B4-BE49-F238E27FC236}">
                  <a16:creationId xmlns:a16="http://schemas.microsoft.com/office/drawing/2014/main" id="{E96F9280-A058-C9A3-5AE2-D40E27FC7BD1}"/>
                </a:ext>
              </a:extLst>
            </p:cNvPr>
            <p:cNvSpPr/>
            <p:nvPr/>
          </p:nvSpPr>
          <p:spPr>
            <a:xfrm>
              <a:off x="7976401" y="3549735"/>
              <a:ext cx="339293" cy="398656"/>
            </a:xfrm>
            <a:custGeom>
              <a:avLst/>
              <a:gdLst/>
              <a:ahLst/>
              <a:cxnLst/>
              <a:rect l="l" t="t" r="r" b="b"/>
              <a:pathLst>
                <a:path w="5184" h="6091" extrusionOk="0">
                  <a:moveTo>
                    <a:pt x="1297" y="0"/>
                  </a:moveTo>
                  <a:cubicBezTo>
                    <a:pt x="1122" y="0"/>
                    <a:pt x="946" y="110"/>
                    <a:pt x="834" y="376"/>
                  </a:cubicBezTo>
                  <a:cubicBezTo>
                    <a:pt x="246" y="1757"/>
                    <a:pt x="0" y="3797"/>
                    <a:pt x="731" y="4988"/>
                  </a:cubicBezTo>
                  <a:cubicBezTo>
                    <a:pt x="1167" y="5718"/>
                    <a:pt x="1858" y="6044"/>
                    <a:pt x="2604" y="6083"/>
                  </a:cubicBezTo>
                  <a:cubicBezTo>
                    <a:pt x="2681" y="6088"/>
                    <a:pt x="2757" y="6091"/>
                    <a:pt x="2832" y="6091"/>
                  </a:cubicBezTo>
                  <a:cubicBezTo>
                    <a:pt x="3795" y="6091"/>
                    <a:pt x="4548" y="5687"/>
                    <a:pt x="4850" y="5496"/>
                  </a:cubicBezTo>
                  <a:cubicBezTo>
                    <a:pt x="5080" y="5337"/>
                    <a:pt x="5184" y="5051"/>
                    <a:pt x="5136" y="4782"/>
                  </a:cubicBezTo>
                  <a:cubicBezTo>
                    <a:pt x="5096" y="4583"/>
                    <a:pt x="4977" y="4424"/>
                    <a:pt x="4818" y="4313"/>
                  </a:cubicBezTo>
                  <a:cubicBezTo>
                    <a:pt x="4746" y="4266"/>
                    <a:pt x="4660" y="4242"/>
                    <a:pt x="4575" y="4242"/>
                  </a:cubicBezTo>
                  <a:cubicBezTo>
                    <a:pt x="4502" y="4242"/>
                    <a:pt x="4429" y="4260"/>
                    <a:pt x="4366" y="4297"/>
                  </a:cubicBezTo>
                  <a:cubicBezTo>
                    <a:pt x="4080" y="4447"/>
                    <a:pt x="3476" y="4724"/>
                    <a:pt x="2880" y="4724"/>
                  </a:cubicBezTo>
                  <a:cubicBezTo>
                    <a:pt x="2402" y="4724"/>
                    <a:pt x="1928" y="4545"/>
                    <a:pt x="1628" y="3980"/>
                  </a:cubicBezTo>
                  <a:cubicBezTo>
                    <a:pt x="1239" y="3265"/>
                    <a:pt x="1461" y="1837"/>
                    <a:pt x="1794" y="1043"/>
                  </a:cubicBezTo>
                  <a:cubicBezTo>
                    <a:pt x="2031" y="489"/>
                    <a:pt x="1666" y="0"/>
                    <a:pt x="129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82;p33">
              <a:extLst>
                <a:ext uri="{FF2B5EF4-FFF2-40B4-BE49-F238E27FC236}">
                  <a16:creationId xmlns:a16="http://schemas.microsoft.com/office/drawing/2014/main" id="{AD702411-9E44-4FB2-5E9C-708506700655}"/>
                </a:ext>
              </a:extLst>
            </p:cNvPr>
            <p:cNvSpPr/>
            <p:nvPr/>
          </p:nvSpPr>
          <p:spPr>
            <a:xfrm>
              <a:off x="8074577" y="2410126"/>
              <a:ext cx="138754" cy="303950"/>
            </a:xfrm>
            <a:custGeom>
              <a:avLst/>
              <a:gdLst/>
              <a:ahLst/>
              <a:cxnLst/>
              <a:rect l="l" t="t" r="r" b="b"/>
              <a:pathLst>
                <a:path w="2120" h="4644" extrusionOk="0">
                  <a:moveTo>
                    <a:pt x="1056" y="0"/>
                  </a:moveTo>
                  <a:cubicBezTo>
                    <a:pt x="898" y="0"/>
                    <a:pt x="755" y="72"/>
                    <a:pt x="620" y="207"/>
                  </a:cubicBezTo>
                  <a:cubicBezTo>
                    <a:pt x="255" y="564"/>
                    <a:pt x="1" y="1381"/>
                    <a:pt x="1" y="2318"/>
                  </a:cubicBezTo>
                  <a:cubicBezTo>
                    <a:pt x="1" y="3247"/>
                    <a:pt x="247" y="4040"/>
                    <a:pt x="604" y="4414"/>
                  </a:cubicBezTo>
                  <a:cubicBezTo>
                    <a:pt x="739" y="4564"/>
                    <a:pt x="898" y="4644"/>
                    <a:pt x="1056" y="4644"/>
                  </a:cubicBezTo>
                  <a:cubicBezTo>
                    <a:pt x="1644" y="4644"/>
                    <a:pt x="2120" y="3604"/>
                    <a:pt x="2120" y="2318"/>
                  </a:cubicBezTo>
                  <a:cubicBezTo>
                    <a:pt x="2120" y="1040"/>
                    <a:pt x="1644" y="0"/>
                    <a:pt x="105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83;p33">
              <a:extLst>
                <a:ext uri="{FF2B5EF4-FFF2-40B4-BE49-F238E27FC236}">
                  <a16:creationId xmlns:a16="http://schemas.microsoft.com/office/drawing/2014/main" id="{5D1AF8D6-33E2-8976-01AB-4902D6450837}"/>
                </a:ext>
              </a:extLst>
            </p:cNvPr>
            <p:cNvSpPr/>
            <p:nvPr/>
          </p:nvSpPr>
          <p:spPr>
            <a:xfrm>
              <a:off x="8074577" y="2423085"/>
              <a:ext cx="105505" cy="275937"/>
            </a:xfrm>
            <a:custGeom>
              <a:avLst/>
              <a:gdLst/>
              <a:ahLst/>
              <a:cxnLst/>
              <a:rect l="l" t="t" r="r" b="b"/>
              <a:pathLst>
                <a:path w="1612" h="4216" extrusionOk="0">
                  <a:moveTo>
                    <a:pt x="620" y="1"/>
                  </a:moveTo>
                  <a:cubicBezTo>
                    <a:pt x="255" y="366"/>
                    <a:pt x="1" y="1183"/>
                    <a:pt x="1" y="2120"/>
                  </a:cubicBezTo>
                  <a:cubicBezTo>
                    <a:pt x="1" y="3049"/>
                    <a:pt x="247" y="3842"/>
                    <a:pt x="604" y="4216"/>
                  </a:cubicBezTo>
                  <a:cubicBezTo>
                    <a:pt x="1048" y="4176"/>
                    <a:pt x="1437" y="3581"/>
                    <a:pt x="1564" y="2755"/>
                  </a:cubicBezTo>
                  <a:lnTo>
                    <a:pt x="723" y="2271"/>
                  </a:lnTo>
                  <a:lnTo>
                    <a:pt x="1612" y="2215"/>
                  </a:lnTo>
                  <a:lnTo>
                    <a:pt x="1612" y="2104"/>
                  </a:lnTo>
                  <a:cubicBezTo>
                    <a:pt x="1612" y="993"/>
                    <a:pt x="1175" y="72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84;p33">
              <a:extLst>
                <a:ext uri="{FF2B5EF4-FFF2-40B4-BE49-F238E27FC236}">
                  <a16:creationId xmlns:a16="http://schemas.microsoft.com/office/drawing/2014/main" id="{454F759E-609B-BE91-3438-448154D9D87B}"/>
                </a:ext>
              </a:extLst>
            </p:cNvPr>
            <p:cNvSpPr/>
            <p:nvPr/>
          </p:nvSpPr>
          <p:spPr>
            <a:xfrm>
              <a:off x="7821087" y="2410126"/>
              <a:ext cx="139278" cy="303950"/>
            </a:xfrm>
            <a:custGeom>
              <a:avLst/>
              <a:gdLst/>
              <a:ahLst/>
              <a:cxnLst/>
              <a:rect l="l" t="t" r="r" b="b"/>
              <a:pathLst>
                <a:path w="2128" h="4644" extrusionOk="0">
                  <a:moveTo>
                    <a:pt x="1064" y="0"/>
                  </a:moveTo>
                  <a:cubicBezTo>
                    <a:pt x="905" y="0"/>
                    <a:pt x="754" y="72"/>
                    <a:pt x="627" y="207"/>
                  </a:cubicBezTo>
                  <a:cubicBezTo>
                    <a:pt x="262" y="564"/>
                    <a:pt x="0" y="1381"/>
                    <a:pt x="0" y="2318"/>
                  </a:cubicBezTo>
                  <a:cubicBezTo>
                    <a:pt x="0" y="3247"/>
                    <a:pt x="246" y="4040"/>
                    <a:pt x="603" y="4414"/>
                  </a:cubicBezTo>
                  <a:cubicBezTo>
                    <a:pt x="746" y="4564"/>
                    <a:pt x="905" y="4644"/>
                    <a:pt x="1064" y="4644"/>
                  </a:cubicBezTo>
                  <a:cubicBezTo>
                    <a:pt x="1651" y="4644"/>
                    <a:pt x="2127" y="3604"/>
                    <a:pt x="2127" y="2318"/>
                  </a:cubicBezTo>
                  <a:cubicBezTo>
                    <a:pt x="2127" y="1040"/>
                    <a:pt x="1651" y="0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85;p33">
              <a:extLst>
                <a:ext uri="{FF2B5EF4-FFF2-40B4-BE49-F238E27FC236}">
                  <a16:creationId xmlns:a16="http://schemas.microsoft.com/office/drawing/2014/main" id="{E481EB49-6A99-5428-4C1A-23F384FDAEB6}"/>
                </a:ext>
              </a:extLst>
            </p:cNvPr>
            <p:cNvSpPr/>
            <p:nvPr/>
          </p:nvSpPr>
          <p:spPr>
            <a:xfrm>
              <a:off x="7821087" y="2423085"/>
              <a:ext cx="106029" cy="275937"/>
            </a:xfrm>
            <a:custGeom>
              <a:avLst/>
              <a:gdLst/>
              <a:ahLst/>
              <a:cxnLst/>
              <a:rect l="l" t="t" r="r" b="b"/>
              <a:pathLst>
                <a:path w="1620" h="4216" extrusionOk="0">
                  <a:moveTo>
                    <a:pt x="627" y="1"/>
                  </a:moveTo>
                  <a:cubicBezTo>
                    <a:pt x="262" y="366"/>
                    <a:pt x="0" y="1183"/>
                    <a:pt x="0" y="2120"/>
                  </a:cubicBezTo>
                  <a:cubicBezTo>
                    <a:pt x="0" y="3049"/>
                    <a:pt x="246" y="3842"/>
                    <a:pt x="603" y="4216"/>
                  </a:cubicBezTo>
                  <a:cubicBezTo>
                    <a:pt x="1056" y="4176"/>
                    <a:pt x="1437" y="3581"/>
                    <a:pt x="1572" y="2755"/>
                  </a:cubicBezTo>
                  <a:lnTo>
                    <a:pt x="722" y="2271"/>
                  </a:lnTo>
                  <a:lnTo>
                    <a:pt x="1619" y="2215"/>
                  </a:lnTo>
                  <a:lnTo>
                    <a:pt x="1619" y="2104"/>
                  </a:lnTo>
                  <a:cubicBezTo>
                    <a:pt x="1619" y="993"/>
                    <a:pt x="1183" y="72"/>
                    <a:pt x="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86;p33">
              <a:extLst>
                <a:ext uri="{FF2B5EF4-FFF2-40B4-BE49-F238E27FC236}">
                  <a16:creationId xmlns:a16="http://schemas.microsoft.com/office/drawing/2014/main" id="{6E39B2A4-A6AB-6337-854D-BF1BEC135069}"/>
                </a:ext>
              </a:extLst>
            </p:cNvPr>
            <p:cNvSpPr/>
            <p:nvPr/>
          </p:nvSpPr>
          <p:spPr>
            <a:xfrm>
              <a:off x="7934840" y="2657918"/>
              <a:ext cx="151255" cy="198510"/>
            </a:xfrm>
            <a:custGeom>
              <a:avLst/>
              <a:gdLst/>
              <a:ahLst/>
              <a:cxnLst/>
              <a:rect l="l" t="t" r="r" b="b"/>
              <a:pathLst>
                <a:path w="2311" h="3033" extrusionOk="0">
                  <a:moveTo>
                    <a:pt x="278" y="0"/>
                  </a:moveTo>
                  <a:cubicBezTo>
                    <a:pt x="278" y="1"/>
                    <a:pt x="0" y="3033"/>
                    <a:pt x="1231" y="3033"/>
                  </a:cubicBezTo>
                  <a:cubicBezTo>
                    <a:pt x="2310" y="3033"/>
                    <a:pt x="2104" y="1"/>
                    <a:pt x="2104" y="0"/>
                  </a:cubicBezTo>
                  <a:lnTo>
                    <a:pt x="2104" y="0"/>
                  </a:lnTo>
                  <a:cubicBezTo>
                    <a:pt x="1945" y="96"/>
                    <a:pt x="1628" y="223"/>
                    <a:pt x="1207" y="223"/>
                  </a:cubicBezTo>
                  <a:cubicBezTo>
                    <a:pt x="1196" y="223"/>
                    <a:pt x="1184" y="223"/>
                    <a:pt x="1173" y="223"/>
                  </a:cubicBezTo>
                  <a:cubicBezTo>
                    <a:pt x="746" y="223"/>
                    <a:pt x="433" y="78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87;p33">
              <a:extLst>
                <a:ext uri="{FF2B5EF4-FFF2-40B4-BE49-F238E27FC236}">
                  <a16:creationId xmlns:a16="http://schemas.microsoft.com/office/drawing/2014/main" id="{D6D75B1A-8ADB-6520-F7BC-26AD43D2D2FF}"/>
                </a:ext>
              </a:extLst>
            </p:cNvPr>
            <p:cNvSpPr/>
            <p:nvPr/>
          </p:nvSpPr>
          <p:spPr>
            <a:xfrm>
              <a:off x="8033792" y="2667358"/>
              <a:ext cx="534" cy="183822"/>
            </a:xfrm>
            <a:custGeom>
              <a:avLst/>
              <a:gdLst/>
              <a:ahLst/>
              <a:cxnLst/>
              <a:rect l="l" t="t" r="r" b="b"/>
              <a:pathLst>
                <a:path w="9" h="3097" fill="none" extrusionOk="0">
                  <a:moveTo>
                    <a:pt x="0" y="0"/>
                  </a:moveTo>
                  <a:lnTo>
                    <a:pt x="8" y="309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88;p33">
              <a:extLst>
                <a:ext uri="{FF2B5EF4-FFF2-40B4-BE49-F238E27FC236}">
                  <a16:creationId xmlns:a16="http://schemas.microsoft.com/office/drawing/2014/main" id="{9A22BC71-EFF3-5340-1F56-573A6A095210}"/>
                </a:ext>
              </a:extLst>
            </p:cNvPr>
            <p:cNvSpPr/>
            <p:nvPr/>
          </p:nvSpPr>
          <p:spPr>
            <a:xfrm>
              <a:off x="7993724" y="2670682"/>
              <a:ext cx="1009" cy="177175"/>
            </a:xfrm>
            <a:custGeom>
              <a:avLst/>
              <a:gdLst/>
              <a:ahLst/>
              <a:cxnLst/>
              <a:rect l="l" t="t" r="r" b="b"/>
              <a:pathLst>
                <a:path w="17" h="2985" fill="none" extrusionOk="0">
                  <a:moveTo>
                    <a:pt x="1" y="0"/>
                  </a:moveTo>
                  <a:lnTo>
                    <a:pt x="16" y="298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89;p33">
              <a:extLst>
                <a:ext uri="{FF2B5EF4-FFF2-40B4-BE49-F238E27FC236}">
                  <a16:creationId xmlns:a16="http://schemas.microsoft.com/office/drawing/2014/main" id="{CB0A3B74-E9E4-31F8-617A-FDF738FDA46E}"/>
                </a:ext>
              </a:extLst>
            </p:cNvPr>
            <p:cNvSpPr/>
            <p:nvPr/>
          </p:nvSpPr>
          <p:spPr>
            <a:xfrm>
              <a:off x="7947599" y="2759241"/>
              <a:ext cx="127710" cy="697"/>
            </a:xfrm>
            <a:custGeom>
              <a:avLst/>
              <a:gdLst/>
              <a:ahLst/>
              <a:cxnLst/>
              <a:rect l="l" t="t" r="r" b="b"/>
              <a:pathLst>
                <a:path w="2271" h="1" fill="none" extrusionOk="0">
                  <a:moveTo>
                    <a:pt x="227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90;p33">
              <a:extLst>
                <a:ext uri="{FF2B5EF4-FFF2-40B4-BE49-F238E27FC236}">
                  <a16:creationId xmlns:a16="http://schemas.microsoft.com/office/drawing/2014/main" id="{87BF0FB1-8131-7581-A0E2-48A8747A7D7F}"/>
                </a:ext>
              </a:extLst>
            </p:cNvPr>
            <p:cNvSpPr/>
            <p:nvPr/>
          </p:nvSpPr>
          <p:spPr>
            <a:xfrm>
              <a:off x="7934840" y="2657918"/>
              <a:ext cx="151255" cy="198510"/>
            </a:xfrm>
            <a:custGeom>
              <a:avLst/>
              <a:gdLst/>
              <a:ahLst/>
              <a:cxnLst/>
              <a:rect l="l" t="t" r="r" b="b"/>
              <a:pathLst>
                <a:path w="2311" h="3033" fill="none" extrusionOk="0">
                  <a:moveTo>
                    <a:pt x="2104" y="0"/>
                  </a:moveTo>
                  <a:cubicBezTo>
                    <a:pt x="2104" y="0"/>
                    <a:pt x="2310" y="3033"/>
                    <a:pt x="1231" y="3033"/>
                  </a:cubicBezTo>
                  <a:cubicBezTo>
                    <a:pt x="0" y="3033"/>
                    <a:pt x="278" y="0"/>
                    <a:pt x="278" y="0"/>
                  </a:cubicBezTo>
                  <a:cubicBezTo>
                    <a:pt x="437" y="80"/>
                    <a:pt x="762" y="231"/>
                    <a:pt x="1207" y="223"/>
                  </a:cubicBezTo>
                  <a:cubicBezTo>
                    <a:pt x="1628" y="223"/>
                    <a:pt x="1945" y="96"/>
                    <a:pt x="210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91;p33">
              <a:extLst>
                <a:ext uri="{FF2B5EF4-FFF2-40B4-BE49-F238E27FC236}">
                  <a16:creationId xmlns:a16="http://schemas.microsoft.com/office/drawing/2014/main" id="{4A552985-E65A-2594-43E1-D6CA36F994F9}"/>
                </a:ext>
              </a:extLst>
            </p:cNvPr>
            <p:cNvSpPr/>
            <p:nvPr/>
          </p:nvSpPr>
          <p:spPr>
            <a:xfrm>
              <a:off x="8002385" y="2615310"/>
              <a:ext cx="31220" cy="31220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25" y="0"/>
                  </a:moveTo>
                  <a:cubicBezTo>
                    <a:pt x="103" y="0"/>
                    <a:pt x="0" y="101"/>
                    <a:pt x="0" y="239"/>
                  </a:cubicBezTo>
                  <a:cubicBezTo>
                    <a:pt x="0" y="366"/>
                    <a:pt x="103" y="477"/>
                    <a:pt x="238" y="477"/>
                  </a:cubicBezTo>
                  <a:cubicBezTo>
                    <a:pt x="365" y="477"/>
                    <a:pt x="477" y="366"/>
                    <a:pt x="477" y="239"/>
                  </a:cubicBezTo>
                  <a:cubicBezTo>
                    <a:pt x="477" y="112"/>
                    <a:pt x="365" y="1"/>
                    <a:pt x="238" y="1"/>
                  </a:cubicBezTo>
                  <a:cubicBezTo>
                    <a:pt x="234" y="0"/>
                    <a:pt x="229" y="0"/>
                    <a:pt x="225" y="0"/>
                  </a:cubicBezTo>
                  <a:close/>
                </a:path>
              </a:pathLst>
            </a:custGeom>
            <a:solidFill>
              <a:srgbClr val="FF84EF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92;p33">
              <a:extLst>
                <a:ext uri="{FF2B5EF4-FFF2-40B4-BE49-F238E27FC236}">
                  <a16:creationId xmlns:a16="http://schemas.microsoft.com/office/drawing/2014/main" id="{88A6058A-74E0-ADE3-A763-8588040A267A}"/>
                </a:ext>
              </a:extLst>
            </p:cNvPr>
            <p:cNvSpPr/>
            <p:nvPr/>
          </p:nvSpPr>
          <p:spPr>
            <a:xfrm>
              <a:off x="8095914" y="2352988"/>
              <a:ext cx="104458" cy="17672"/>
            </a:xfrm>
            <a:custGeom>
              <a:avLst/>
              <a:gdLst/>
              <a:ahLst/>
              <a:cxnLst/>
              <a:rect l="l" t="t" r="r" b="b"/>
              <a:pathLst>
                <a:path w="1596" h="270" extrusionOk="0">
                  <a:moveTo>
                    <a:pt x="794" y="0"/>
                  </a:moveTo>
                  <a:cubicBezTo>
                    <a:pt x="516" y="0"/>
                    <a:pt x="230" y="95"/>
                    <a:pt x="0" y="254"/>
                  </a:cubicBezTo>
                  <a:lnTo>
                    <a:pt x="8" y="270"/>
                  </a:lnTo>
                  <a:cubicBezTo>
                    <a:pt x="79" y="246"/>
                    <a:pt x="135" y="214"/>
                    <a:pt x="206" y="199"/>
                  </a:cubicBezTo>
                  <a:cubicBezTo>
                    <a:pt x="278" y="175"/>
                    <a:pt x="333" y="159"/>
                    <a:pt x="405" y="151"/>
                  </a:cubicBezTo>
                  <a:cubicBezTo>
                    <a:pt x="548" y="127"/>
                    <a:pt x="675" y="111"/>
                    <a:pt x="802" y="111"/>
                  </a:cubicBezTo>
                  <a:cubicBezTo>
                    <a:pt x="945" y="111"/>
                    <a:pt x="1072" y="119"/>
                    <a:pt x="1199" y="151"/>
                  </a:cubicBezTo>
                  <a:cubicBezTo>
                    <a:pt x="1326" y="175"/>
                    <a:pt x="1468" y="214"/>
                    <a:pt x="1595" y="270"/>
                  </a:cubicBezTo>
                  <a:cubicBezTo>
                    <a:pt x="1365" y="95"/>
                    <a:pt x="1087" y="8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93;p33">
              <a:extLst>
                <a:ext uri="{FF2B5EF4-FFF2-40B4-BE49-F238E27FC236}">
                  <a16:creationId xmlns:a16="http://schemas.microsoft.com/office/drawing/2014/main" id="{6DFB2FE0-7D87-9EC4-8F5A-B1C38C22FC0F}"/>
                </a:ext>
              </a:extLst>
            </p:cNvPr>
            <p:cNvSpPr/>
            <p:nvPr/>
          </p:nvSpPr>
          <p:spPr>
            <a:xfrm>
              <a:off x="7837188" y="2352988"/>
              <a:ext cx="104982" cy="17672"/>
            </a:xfrm>
            <a:custGeom>
              <a:avLst/>
              <a:gdLst/>
              <a:ahLst/>
              <a:cxnLst/>
              <a:rect l="l" t="t" r="r" b="b"/>
              <a:pathLst>
                <a:path w="1604" h="270" extrusionOk="0">
                  <a:moveTo>
                    <a:pt x="794" y="0"/>
                  </a:moveTo>
                  <a:cubicBezTo>
                    <a:pt x="516" y="0"/>
                    <a:pt x="230" y="95"/>
                    <a:pt x="0" y="254"/>
                  </a:cubicBezTo>
                  <a:lnTo>
                    <a:pt x="16" y="270"/>
                  </a:lnTo>
                  <a:cubicBezTo>
                    <a:pt x="80" y="246"/>
                    <a:pt x="143" y="214"/>
                    <a:pt x="214" y="199"/>
                  </a:cubicBezTo>
                  <a:cubicBezTo>
                    <a:pt x="278" y="175"/>
                    <a:pt x="341" y="159"/>
                    <a:pt x="413" y="151"/>
                  </a:cubicBezTo>
                  <a:cubicBezTo>
                    <a:pt x="548" y="127"/>
                    <a:pt x="675" y="111"/>
                    <a:pt x="810" y="111"/>
                  </a:cubicBezTo>
                  <a:cubicBezTo>
                    <a:pt x="945" y="111"/>
                    <a:pt x="1072" y="119"/>
                    <a:pt x="1207" y="151"/>
                  </a:cubicBezTo>
                  <a:cubicBezTo>
                    <a:pt x="1334" y="175"/>
                    <a:pt x="1469" y="214"/>
                    <a:pt x="1604" y="270"/>
                  </a:cubicBezTo>
                  <a:cubicBezTo>
                    <a:pt x="1373" y="95"/>
                    <a:pt x="1096" y="8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94;p33">
              <a:extLst>
                <a:ext uri="{FF2B5EF4-FFF2-40B4-BE49-F238E27FC236}">
                  <a16:creationId xmlns:a16="http://schemas.microsoft.com/office/drawing/2014/main" id="{432C6D6C-4143-30D6-FF6C-ABF4299D231D}"/>
                </a:ext>
              </a:extLst>
            </p:cNvPr>
            <p:cNvSpPr/>
            <p:nvPr/>
          </p:nvSpPr>
          <p:spPr>
            <a:xfrm>
              <a:off x="8015868" y="1785017"/>
              <a:ext cx="273843" cy="169646"/>
            </a:xfrm>
            <a:custGeom>
              <a:avLst/>
              <a:gdLst/>
              <a:ahLst/>
              <a:cxnLst/>
              <a:rect l="l" t="t" r="r" b="b"/>
              <a:pathLst>
                <a:path w="4184" h="2592" extrusionOk="0">
                  <a:moveTo>
                    <a:pt x="216" y="1"/>
                  </a:moveTo>
                  <a:cubicBezTo>
                    <a:pt x="138" y="1"/>
                    <a:pt x="85" y="19"/>
                    <a:pt x="64" y="58"/>
                  </a:cubicBezTo>
                  <a:cubicBezTo>
                    <a:pt x="1" y="153"/>
                    <a:pt x="167" y="383"/>
                    <a:pt x="485" y="669"/>
                  </a:cubicBezTo>
                  <a:cubicBezTo>
                    <a:pt x="818" y="955"/>
                    <a:pt x="1302" y="1312"/>
                    <a:pt x="1866" y="1661"/>
                  </a:cubicBezTo>
                  <a:cubicBezTo>
                    <a:pt x="2430" y="2011"/>
                    <a:pt x="2977" y="2273"/>
                    <a:pt x="3382" y="2439"/>
                  </a:cubicBezTo>
                  <a:cubicBezTo>
                    <a:pt x="3636" y="2539"/>
                    <a:pt x="3843" y="2592"/>
                    <a:pt x="3976" y="2592"/>
                  </a:cubicBezTo>
                  <a:cubicBezTo>
                    <a:pt x="4055" y="2592"/>
                    <a:pt x="4107" y="2573"/>
                    <a:pt x="4128" y="2535"/>
                  </a:cubicBezTo>
                  <a:cubicBezTo>
                    <a:pt x="4184" y="2455"/>
                    <a:pt x="4081" y="2281"/>
                    <a:pt x="3850" y="2058"/>
                  </a:cubicBezTo>
                  <a:cubicBezTo>
                    <a:pt x="3533" y="1741"/>
                    <a:pt x="2977" y="1336"/>
                    <a:pt x="2326" y="931"/>
                  </a:cubicBezTo>
                  <a:cubicBezTo>
                    <a:pt x="1660" y="518"/>
                    <a:pt x="1040" y="225"/>
                    <a:pt x="612" y="82"/>
                  </a:cubicBezTo>
                  <a:cubicBezTo>
                    <a:pt x="449" y="29"/>
                    <a:pt x="313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95;p33">
              <a:extLst>
                <a:ext uri="{FF2B5EF4-FFF2-40B4-BE49-F238E27FC236}">
                  <a16:creationId xmlns:a16="http://schemas.microsoft.com/office/drawing/2014/main" id="{757DE9B5-F507-DFCD-0467-2F5F7349849E}"/>
                </a:ext>
              </a:extLst>
            </p:cNvPr>
            <p:cNvSpPr/>
            <p:nvPr/>
          </p:nvSpPr>
          <p:spPr>
            <a:xfrm>
              <a:off x="8048593" y="1709946"/>
              <a:ext cx="268672" cy="234769"/>
            </a:xfrm>
            <a:custGeom>
              <a:avLst/>
              <a:gdLst/>
              <a:ahLst/>
              <a:cxnLst/>
              <a:rect l="l" t="t" r="r" b="b"/>
              <a:pathLst>
                <a:path w="4105" h="3587" extrusionOk="0">
                  <a:moveTo>
                    <a:pt x="1926" y="0"/>
                  </a:moveTo>
                  <a:cubicBezTo>
                    <a:pt x="1278" y="0"/>
                    <a:pt x="644" y="329"/>
                    <a:pt x="279" y="919"/>
                  </a:cubicBezTo>
                  <a:cubicBezTo>
                    <a:pt x="215" y="1022"/>
                    <a:pt x="167" y="1134"/>
                    <a:pt x="128" y="1229"/>
                  </a:cubicBezTo>
                  <a:cubicBezTo>
                    <a:pt x="48" y="1419"/>
                    <a:pt x="9" y="1618"/>
                    <a:pt x="1" y="1816"/>
                  </a:cubicBezTo>
                  <a:cubicBezTo>
                    <a:pt x="326" y="2102"/>
                    <a:pt x="810" y="2459"/>
                    <a:pt x="1374" y="2808"/>
                  </a:cubicBezTo>
                  <a:cubicBezTo>
                    <a:pt x="1945" y="3158"/>
                    <a:pt x="2485" y="3420"/>
                    <a:pt x="2898" y="3586"/>
                  </a:cubicBezTo>
                  <a:cubicBezTo>
                    <a:pt x="3065" y="3483"/>
                    <a:pt x="3215" y="3364"/>
                    <a:pt x="3350" y="3205"/>
                  </a:cubicBezTo>
                  <a:cubicBezTo>
                    <a:pt x="3422" y="3126"/>
                    <a:pt x="3493" y="3039"/>
                    <a:pt x="3549" y="2935"/>
                  </a:cubicBezTo>
                  <a:cubicBezTo>
                    <a:pt x="4104" y="2023"/>
                    <a:pt x="3819" y="848"/>
                    <a:pt x="2914" y="276"/>
                  </a:cubicBezTo>
                  <a:cubicBezTo>
                    <a:pt x="2604" y="89"/>
                    <a:pt x="2263" y="0"/>
                    <a:pt x="19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96;p33">
              <a:extLst>
                <a:ext uri="{FF2B5EF4-FFF2-40B4-BE49-F238E27FC236}">
                  <a16:creationId xmlns:a16="http://schemas.microsoft.com/office/drawing/2014/main" id="{C7384443-E872-4D6D-92ED-7F337FCF23F8}"/>
                </a:ext>
              </a:extLst>
            </p:cNvPr>
            <p:cNvSpPr/>
            <p:nvPr/>
          </p:nvSpPr>
          <p:spPr>
            <a:xfrm>
              <a:off x="8059000" y="1765382"/>
              <a:ext cx="228617" cy="146084"/>
            </a:xfrm>
            <a:custGeom>
              <a:avLst/>
              <a:gdLst/>
              <a:ahLst/>
              <a:cxnLst/>
              <a:rect l="l" t="t" r="r" b="b"/>
              <a:pathLst>
                <a:path w="3493" h="2232" extrusionOk="0">
                  <a:moveTo>
                    <a:pt x="183" y="1"/>
                  </a:moveTo>
                  <a:cubicBezTo>
                    <a:pt x="167" y="25"/>
                    <a:pt x="135" y="64"/>
                    <a:pt x="120" y="96"/>
                  </a:cubicBezTo>
                  <a:cubicBezTo>
                    <a:pt x="80" y="168"/>
                    <a:pt x="48" y="223"/>
                    <a:pt x="16" y="295"/>
                  </a:cubicBezTo>
                  <a:cubicBezTo>
                    <a:pt x="0" y="334"/>
                    <a:pt x="239" y="517"/>
                    <a:pt x="262" y="541"/>
                  </a:cubicBezTo>
                  <a:cubicBezTo>
                    <a:pt x="374" y="644"/>
                    <a:pt x="516" y="755"/>
                    <a:pt x="643" y="850"/>
                  </a:cubicBezTo>
                  <a:cubicBezTo>
                    <a:pt x="659" y="866"/>
                    <a:pt x="683" y="882"/>
                    <a:pt x="715" y="898"/>
                  </a:cubicBezTo>
                  <a:cubicBezTo>
                    <a:pt x="1032" y="1136"/>
                    <a:pt x="1358" y="1350"/>
                    <a:pt x="1691" y="1549"/>
                  </a:cubicBezTo>
                  <a:cubicBezTo>
                    <a:pt x="1866" y="1644"/>
                    <a:pt x="2040" y="1747"/>
                    <a:pt x="2223" y="1826"/>
                  </a:cubicBezTo>
                  <a:cubicBezTo>
                    <a:pt x="2564" y="1993"/>
                    <a:pt x="2937" y="2112"/>
                    <a:pt x="3310" y="2231"/>
                  </a:cubicBezTo>
                  <a:cubicBezTo>
                    <a:pt x="3342" y="2184"/>
                    <a:pt x="3382" y="2144"/>
                    <a:pt x="3398" y="2088"/>
                  </a:cubicBezTo>
                  <a:cubicBezTo>
                    <a:pt x="3429" y="2033"/>
                    <a:pt x="3469" y="1969"/>
                    <a:pt x="3493" y="1922"/>
                  </a:cubicBezTo>
                  <a:cubicBezTo>
                    <a:pt x="2834" y="1684"/>
                    <a:pt x="2199" y="1374"/>
                    <a:pt x="1604" y="1009"/>
                  </a:cubicBezTo>
                  <a:cubicBezTo>
                    <a:pt x="1120" y="715"/>
                    <a:pt x="604" y="406"/>
                    <a:pt x="1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1738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p39"/>
          <p:cNvSpPr txBox="1">
            <a:spLocks noGrp="1"/>
          </p:cNvSpPr>
          <p:nvPr>
            <p:ph type="title"/>
          </p:nvPr>
        </p:nvSpPr>
        <p:spPr>
          <a:xfrm>
            <a:off x="4791002" y="1178633"/>
            <a:ext cx="3587853" cy="2302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8000" dirty="0">
                <a:latin typeface="Luckiest Guy"/>
                <a:ea typeface="Luckiest Guy"/>
                <a:cs typeface="Luckiest Guy"/>
                <a:sym typeface="Luckiest Guy"/>
              </a:rPr>
              <a:t>THANK YOU!</a:t>
            </a:r>
            <a:endParaRPr sz="8000" dirty="0"/>
          </a:p>
        </p:txBody>
      </p:sp>
      <p:sp>
        <p:nvSpPr>
          <p:cNvPr id="2492" name="Google Shape;2492;p39"/>
          <p:cNvSpPr/>
          <p:nvPr/>
        </p:nvSpPr>
        <p:spPr>
          <a:xfrm>
            <a:off x="3657600" y="1254500"/>
            <a:ext cx="695400" cy="795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2493;p39"/>
          <p:cNvSpPr/>
          <p:nvPr/>
        </p:nvSpPr>
        <p:spPr>
          <a:xfrm>
            <a:off x="3657600" y="2781300"/>
            <a:ext cx="695400" cy="1536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4" name="Google Shape;2494;p39"/>
          <p:cNvSpPr/>
          <p:nvPr/>
        </p:nvSpPr>
        <p:spPr>
          <a:xfrm>
            <a:off x="3657600" y="2040200"/>
            <a:ext cx="695400" cy="750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5" name="Google Shape;2495;p39"/>
          <p:cNvGrpSpPr/>
          <p:nvPr/>
        </p:nvGrpSpPr>
        <p:grpSpPr>
          <a:xfrm>
            <a:off x="457201" y="1254507"/>
            <a:ext cx="3027989" cy="3062670"/>
            <a:chOff x="514500" y="994800"/>
            <a:chExt cx="2727918" cy="2759162"/>
          </a:xfrm>
        </p:grpSpPr>
        <p:sp>
          <p:nvSpPr>
            <p:cNvPr id="2496" name="Google Shape;2496;p39"/>
            <p:cNvSpPr/>
            <p:nvPr/>
          </p:nvSpPr>
          <p:spPr>
            <a:xfrm>
              <a:off x="1426245" y="3473975"/>
              <a:ext cx="518129" cy="279988"/>
            </a:xfrm>
            <a:custGeom>
              <a:avLst/>
              <a:gdLst/>
              <a:ahLst/>
              <a:cxnLst/>
              <a:rect l="l" t="t" r="r" b="b"/>
              <a:pathLst>
                <a:path w="4606" h="2489" extrusionOk="0">
                  <a:moveTo>
                    <a:pt x="1367" y="1"/>
                  </a:moveTo>
                  <a:cubicBezTo>
                    <a:pt x="793" y="1"/>
                    <a:pt x="1119" y="465"/>
                    <a:pt x="1119" y="465"/>
                  </a:cubicBezTo>
                  <a:cubicBezTo>
                    <a:pt x="0" y="1981"/>
                    <a:pt x="1103" y="2052"/>
                    <a:pt x="2080" y="2298"/>
                  </a:cubicBezTo>
                  <a:cubicBezTo>
                    <a:pt x="2463" y="2395"/>
                    <a:pt x="2949" y="2489"/>
                    <a:pt x="3384" y="2489"/>
                  </a:cubicBezTo>
                  <a:cubicBezTo>
                    <a:pt x="4056" y="2489"/>
                    <a:pt x="4606" y="2263"/>
                    <a:pt x="4461" y="1473"/>
                  </a:cubicBezTo>
                  <a:cubicBezTo>
                    <a:pt x="4351" y="869"/>
                    <a:pt x="3908" y="708"/>
                    <a:pt x="3465" y="708"/>
                  </a:cubicBezTo>
                  <a:cubicBezTo>
                    <a:pt x="2951" y="708"/>
                    <a:pt x="2437" y="925"/>
                    <a:pt x="2437" y="925"/>
                  </a:cubicBezTo>
                  <a:lnTo>
                    <a:pt x="2270" y="758"/>
                  </a:lnTo>
                  <a:cubicBezTo>
                    <a:pt x="2270" y="758"/>
                    <a:pt x="3294" y="425"/>
                    <a:pt x="1913" y="84"/>
                  </a:cubicBezTo>
                  <a:cubicBezTo>
                    <a:pt x="1675" y="25"/>
                    <a:pt x="1498" y="1"/>
                    <a:pt x="136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9"/>
            <p:cNvSpPr/>
            <p:nvPr/>
          </p:nvSpPr>
          <p:spPr>
            <a:xfrm>
              <a:off x="1552124" y="3526170"/>
              <a:ext cx="60857" cy="25085"/>
            </a:xfrm>
            <a:custGeom>
              <a:avLst/>
              <a:gdLst/>
              <a:ahLst/>
              <a:cxnLst/>
              <a:rect l="l" t="t" r="r" b="b"/>
              <a:pathLst>
                <a:path w="541" h="223" extrusionOk="0">
                  <a:moveTo>
                    <a:pt x="0" y="1"/>
                  </a:moveTo>
                  <a:cubicBezTo>
                    <a:pt x="0" y="1"/>
                    <a:pt x="191" y="167"/>
                    <a:pt x="540" y="22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2CD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9"/>
            <p:cNvSpPr/>
            <p:nvPr/>
          </p:nvSpPr>
          <p:spPr>
            <a:xfrm>
              <a:off x="1552124" y="3526170"/>
              <a:ext cx="60857" cy="25085"/>
            </a:xfrm>
            <a:custGeom>
              <a:avLst/>
              <a:gdLst/>
              <a:ahLst/>
              <a:cxnLst/>
              <a:rect l="l" t="t" r="r" b="b"/>
              <a:pathLst>
                <a:path w="541" h="223" fill="none" extrusionOk="0">
                  <a:moveTo>
                    <a:pt x="0" y="1"/>
                  </a:moveTo>
                  <a:cubicBezTo>
                    <a:pt x="0" y="1"/>
                    <a:pt x="191" y="167"/>
                    <a:pt x="540" y="22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9"/>
            <p:cNvSpPr/>
            <p:nvPr/>
          </p:nvSpPr>
          <p:spPr>
            <a:xfrm>
              <a:off x="1653929" y="3558343"/>
              <a:ext cx="26885" cy="2362"/>
            </a:xfrm>
            <a:custGeom>
              <a:avLst/>
              <a:gdLst/>
              <a:ahLst/>
              <a:cxnLst/>
              <a:rect l="l" t="t" r="r" b="b"/>
              <a:pathLst>
                <a:path w="239" h="21" extrusionOk="0">
                  <a:moveTo>
                    <a:pt x="238" y="0"/>
                  </a:moveTo>
                  <a:lnTo>
                    <a:pt x="0" y="8"/>
                  </a:lnTo>
                  <a:cubicBezTo>
                    <a:pt x="0" y="8"/>
                    <a:pt x="27" y="20"/>
                    <a:pt x="87" y="20"/>
                  </a:cubicBezTo>
                  <a:cubicBezTo>
                    <a:pt x="124" y="20"/>
                    <a:pt x="174" y="16"/>
                    <a:pt x="238" y="0"/>
                  </a:cubicBezTo>
                  <a:close/>
                </a:path>
              </a:pathLst>
            </a:custGeom>
            <a:solidFill>
              <a:srgbClr val="2C2CD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9"/>
            <p:cNvSpPr/>
            <p:nvPr/>
          </p:nvSpPr>
          <p:spPr>
            <a:xfrm>
              <a:off x="1653929" y="3558343"/>
              <a:ext cx="26885" cy="4500"/>
            </a:xfrm>
            <a:custGeom>
              <a:avLst/>
              <a:gdLst/>
              <a:ahLst/>
              <a:cxnLst/>
              <a:rect l="l" t="t" r="r" b="b"/>
              <a:pathLst>
                <a:path w="239" h="40" fill="none" extrusionOk="0">
                  <a:moveTo>
                    <a:pt x="0" y="8"/>
                  </a:moveTo>
                  <a:cubicBezTo>
                    <a:pt x="0" y="8"/>
                    <a:pt x="72" y="40"/>
                    <a:pt x="23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9"/>
            <p:cNvSpPr/>
            <p:nvPr/>
          </p:nvSpPr>
          <p:spPr>
            <a:xfrm>
              <a:off x="1637842" y="3579716"/>
              <a:ext cx="62544" cy="33185"/>
            </a:xfrm>
            <a:custGeom>
              <a:avLst/>
              <a:gdLst/>
              <a:ahLst/>
              <a:cxnLst/>
              <a:rect l="l" t="t" r="r" b="b"/>
              <a:pathLst>
                <a:path w="556" h="295" extrusionOk="0">
                  <a:moveTo>
                    <a:pt x="556" y="1"/>
                  </a:moveTo>
                  <a:lnTo>
                    <a:pt x="278" y="136"/>
                  </a:lnTo>
                  <a:lnTo>
                    <a:pt x="0" y="287"/>
                  </a:lnTo>
                  <a:lnTo>
                    <a:pt x="0" y="294"/>
                  </a:lnTo>
                  <a:cubicBezTo>
                    <a:pt x="64" y="294"/>
                    <a:pt x="119" y="287"/>
                    <a:pt x="175" y="279"/>
                  </a:cubicBezTo>
                  <a:lnTo>
                    <a:pt x="318" y="215"/>
                  </a:lnTo>
                  <a:cubicBezTo>
                    <a:pt x="358" y="183"/>
                    <a:pt x="413" y="167"/>
                    <a:pt x="453" y="128"/>
                  </a:cubicBezTo>
                  <a:cubicBezTo>
                    <a:pt x="492" y="96"/>
                    <a:pt x="524" y="56"/>
                    <a:pt x="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9"/>
            <p:cNvSpPr/>
            <p:nvPr/>
          </p:nvSpPr>
          <p:spPr>
            <a:xfrm>
              <a:off x="1679802" y="3577916"/>
              <a:ext cx="23285" cy="56357"/>
            </a:xfrm>
            <a:custGeom>
              <a:avLst/>
              <a:gdLst/>
              <a:ahLst/>
              <a:cxnLst/>
              <a:rect l="l" t="t" r="r" b="b"/>
              <a:pathLst>
                <a:path w="207" h="501" extrusionOk="0">
                  <a:moveTo>
                    <a:pt x="183" y="1"/>
                  </a:moveTo>
                  <a:lnTo>
                    <a:pt x="80" y="255"/>
                  </a:lnTo>
                  <a:lnTo>
                    <a:pt x="0" y="501"/>
                  </a:lnTo>
                  <a:lnTo>
                    <a:pt x="8" y="501"/>
                  </a:lnTo>
                  <a:cubicBezTo>
                    <a:pt x="56" y="469"/>
                    <a:pt x="88" y="437"/>
                    <a:pt x="112" y="398"/>
                  </a:cubicBezTo>
                  <a:cubicBezTo>
                    <a:pt x="143" y="358"/>
                    <a:pt x="151" y="318"/>
                    <a:pt x="175" y="279"/>
                  </a:cubicBezTo>
                  <a:cubicBezTo>
                    <a:pt x="199" y="239"/>
                    <a:pt x="207" y="199"/>
                    <a:pt x="207" y="152"/>
                  </a:cubicBezTo>
                  <a:cubicBezTo>
                    <a:pt x="207" y="104"/>
                    <a:pt x="207" y="56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9"/>
            <p:cNvSpPr/>
            <p:nvPr/>
          </p:nvSpPr>
          <p:spPr>
            <a:xfrm>
              <a:off x="1858326" y="3582415"/>
              <a:ext cx="51970" cy="122389"/>
            </a:xfrm>
            <a:custGeom>
              <a:avLst/>
              <a:gdLst/>
              <a:ahLst/>
              <a:cxnLst/>
              <a:rect l="l" t="t" r="r" b="b"/>
              <a:pathLst>
                <a:path w="462" h="1088" extrusionOk="0">
                  <a:moveTo>
                    <a:pt x="1" y="1"/>
                  </a:moveTo>
                  <a:lnTo>
                    <a:pt x="1" y="1"/>
                  </a:lnTo>
                  <a:cubicBezTo>
                    <a:pt x="160" y="136"/>
                    <a:pt x="295" y="302"/>
                    <a:pt x="342" y="501"/>
                  </a:cubicBezTo>
                  <a:cubicBezTo>
                    <a:pt x="366" y="588"/>
                    <a:pt x="374" y="699"/>
                    <a:pt x="358" y="794"/>
                  </a:cubicBezTo>
                  <a:cubicBezTo>
                    <a:pt x="342" y="850"/>
                    <a:pt x="326" y="898"/>
                    <a:pt x="318" y="945"/>
                  </a:cubicBezTo>
                  <a:cubicBezTo>
                    <a:pt x="295" y="993"/>
                    <a:pt x="279" y="1032"/>
                    <a:pt x="255" y="1088"/>
                  </a:cubicBezTo>
                  <a:lnTo>
                    <a:pt x="263" y="1088"/>
                  </a:lnTo>
                  <a:cubicBezTo>
                    <a:pt x="303" y="1040"/>
                    <a:pt x="334" y="1001"/>
                    <a:pt x="366" y="953"/>
                  </a:cubicBezTo>
                  <a:cubicBezTo>
                    <a:pt x="382" y="905"/>
                    <a:pt x="414" y="866"/>
                    <a:pt x="422" y="802"/>
                  </a:cubicBezTo>
                  <a:cubicBezTo>
                    <a:pt x="461" y="699"/>
                    <a:pt x="453" y="580"/>
                    <a:pt x="437" y="469"/>
                  </a:cubicBezTo>
                  <a:cubicBezTo>
                    <a:pt x="406" y="358"/>
                    <a:pt x="358" y="255"/>
                    <a:pt x="279" y="175"/>
                  </a:cubicBezTo>
                  <a:cubicBezTo>
                    <a:pt x="199" y="96"/>
                    <a:pt x="104" y="3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9"/>
            <p:cNvSpPr/>
            <p:nvPr/>
          </p:nvSpPr>
          <p:spPr>
            <a:xfrm>
              <a:off x="1578897" y="2944033"/>
              <a:ext cx="200120" cy="596534"/>
            </a:xfrm>
            <a:custGeom>
              <a:avLst/>
              <a:gdLst/>
              <a:ahLst/>
              <a:cxnLst/>
              <a:rect l="l" t="t" r="r" b="b"/>
              <a:pathLst>
                <a:path w="1779" h="5303" extrusionOk="0">
                  <a:moveTo>
                    <a:pt x="1175" y="0"/>
                  </a:moveTo>
                  <a:lnTo>
                    <a:pt x="80" y="72"/>
                  </a:lnTo>
                  <a:cubicBezTo>
                    <a:pt x="715" y="484"/>
                    <a:pt x="882" y="1540"/>
                    <a:pt x="882" y="2239"/>
                  </a:cubicBezTo>
                  <a:cubicBezTo>
                    <a:pt x="882" y="3151"/>
                    <a:pt x="604" y="4160"/>
                    <a:pt x="72" y="4898"/>
                  </a:cubicBezTo>
                  <a:cubicBezTo>
                    <a:pt x="64" y="4906"/>
                    <a:pt x="64" y="4914"/>
                    <a:pt x="48" y="4937"/>
                  </a:cubicBezTo>
                  <a:cubicBezTo>
                    <a:pt x="32" y="4953"/>
                    <a:pt x="8" y="4985"/>
                    <a:pt x="0" y="5017"/>
                  </a:cubicBezTo>
                  <a:cubicBezTo>
                    <a:pt x="108" y="5186"/>
                    <a:pt x="298" y="5303"/>
                    <a:pt x="497" y="5303"/>
                  </a:cubicBezTo>
                  <a:cubicBezTo>
                    <a:pt x="503" y="5303"/>
                    <a:pt x="510" y="5303"/>
                    <a:pt x="516" y="5303"/>
                  </a:cubicBezTo>
                  <a:cubicBezTo>
                    <a:pt x="659" y="5303"/>
                    <a:pt x="786" y="5255"/>
                    <a:pt x="905" y="5183"/>
                  </a:cubicBezTo>
                  <a:cubicBezTo>
                    <a:pt x="1493" y="4271"/>
                    <a:pt x="1778" y="3080"/>
                    <a:pt x="1715" y="2016"/>
                  </a:cubicBezTo>
                  <a:cubicBezTo>
                    <a:pt x="1691" y="1381"/>
                    <a:pt x="1540" y="596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9"/>
            <p:cNvSpPr/>
            <p:nvPr/>
          </p:nvSpPr>
          <p:spPr>
            <a:xfrm>
              <a:off x="1930658" y="3455189"/>
              <a:ext cx="518241" cy="280100"/>
            </a:xfrm>
            <a:custGeom>
              <a:avLst/>
              <a:gdLst/>
              <a:ahLst/>
              <a:cxnLst/>
              <a:rect l="l" t="t" r="r" b="b"/>
              <a:pathLst>
                <a:path w="4607" h="2490" extrusionOk="0">
                  <a:moveTo>
                    <a:pt x="1364" y="0"/>
                  </a:moveTo>
                  <a:cubicBezTo>
                    <a:pt x="795" y="0"/>
                    <a:pt x="1120" y="457"/>
                    <a:pt x="1120" y="457"/>
                  </a:cubicBezTo>
                  <a:cubicBezTo>
                    <a:pt x="1" y="1981"/>
                    <a:pt x="1104" y="2044"/>
                    <a:pt x="2080" y="2298"/>
                  </a:cubicBezTo>
                  <a:cubicBezTo>
                    <a:pt x="2464" y="2395"/>
                    <a:pt x="2950" y="2489"/>
                    <a:pt x="3384" y="2489"/>
                  </a:cubicBezTo>
                  <a:cubicBezTo>
                    <a:pt x="4057" y="2489"/>
                    <a:pt x="4606" y="2264"/>
                    <a:pt x="4462" y="1473"/>
                  </a:cubicBezTo>
                  <a:cubicBezTo>
                    <a:pt x="4351" y="870"/>
                    <a:pt x="3909" y="708"/>
                    <a:pt x="3466" y="708"/>
                  </a:cubicBezTo>
                  <a:cubicBezTo>
                    <a:pt x="2952" y="708"/>
                    <a:pt x="2438" y="925"/>
                    <a:pt x="2438" y="925"/>
                  </a:cubicBezTo>
                  <a:lnTo>
                    <a:pt x="2271" y="759"/>
                  </a:lnTo>
                  <a:cubicBezTo>
                    <a:pt x="2271" y="759"/>
                    <a:pt x="3295" y="417"/>
                    <a:pt x="1914" y="84"/>
                  </a:cubicBezTo>
                  <a:cubicBezTo>
                    <a:pt x="1673" y="24"/>
                    <a:pt x="1495" y="0"/>
                    <a:pt x="136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9"/>
            <p:cNvSpPr/>
            <p:nvPr/>
          </p:nvSpPr>
          <p:spPr>
            <a:xfrm>
              <a:off x="2056649" y="3506484"/>
              <a:ext cx="60745" cy="26098"/>
            </a:xfrm>
            <a:custGeom>
              <a:avLst/>
              <a:gdLst/>
              <a:ahLst/>
              <a:cxnLst/>
              <a:rect l="l" t="t" r="r" b="b"/>
              <a:pathLst>
                <a:path w="540" h="23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91" y="176"/>
                    <a:pt x="540" y="2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2CD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9"/>
            <p:cNvSpPr/>
            <p:nvPr/>
          </p:nvSpPr>
          <p:spPr>
            <a:xfrm>
              <a:off x="2056649" y="3506484"/>
              <a:ext cx="60745" cy="26098"/>
            </a:xfrm>
            <a:custGeom>
              <a:avLst/>
              <a:gdLst/>
              <a:ahLst/>
              <a:cxnLst/>
              <a:rect l="l" t="t" r="r" b="b"/>
              <a:pathLst>
                <a:path w="540" h="232" fill="none" extrusionOk="0">
                  <a:moveTo>
                    <a:pt x="0" y="1"/>
                  </a:moveTo>
                  <a:cubicBezTo>
                    <a:pt x="0" y="1"/>
                    <a:pt x="191" y="176"/>
                    <a:pt x="540" y="23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9"/>
            <p:cNvSpPr/>
            <p:nvPr/>
          </p:nvSpPr>
          <p:spPr>
            <a:xfrm>
              <a:off x="2158341" y="3538657"/>
              <a:ext cx="26885" cy="3037"/>
            </a:xfrm>
            <a:custGeom>
              <a:avLst/>
              <a:gdLst/>
              <a:ahLst/>
              <a:cxnLst/>
              <a:rect l="l" t="t" r="r" b="b"/>
              <a:pathLst>
                <a:path w="239" h="27" extrusionOk="0">
                  <a:moveTo>
                    <a:pt x="239" y="1"/>
                  </a:moveTo>
                  <a:lnTo>
                    <a:pt x="1" y="17"/>
                  </a:lnTo>
                  <a:cubicBezTo>
                    <a:pt x="1" y="17"/>
                    <a:pt x="22" y="27"/>
                    <a:pt x="72" y="27"/>
                  </a:cubicBezTo>
                  <a:cubicBezTo>
                    <a:pt x="110" y="27"/>
                    <a:pt x="164" y="21"/>
                    <a:pt x="239" y="1"/>
                  </a:cubicBezTo>
                  <a:close/>
                </a:path>
              </a:pathLst>
            </a:custGeom>
            <a:solidFill>
              <a:srgbClr val="2C2CD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9"/>
            <p:cNvSpPr/>
            <p:nvPr/>
          </p:nvSpPr>
          <p:spPr>
            <a:xfrm>
              <a:off x="2158341" y="3538657"/>
              <a:ext cx="26885" cy="5512"/>
            </a:xfrm>
            <a:custGeom>
              <a:avLst/>
              <a:gdLst/>
              <a:ahLst/>
              <a:cxnLst/>
              <a:rect l="l" t="t" r="r" b="b"/>
              <a:pathLst>
                <a:path w="239" h="49" fill="none" extrusionOk="0">
                  <a:moveTo>
                    <a:pt x="1" y="17"/>
                  </a:moveTo>
                  <a:cubicBezTo>
                    <a:pt x="1" y="17"/>
                    <a:pt x="64" y="48"/>
                    <a:pt x="239" y="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9"/>
            <p:cNvSpPr/>
            <p:nvPr/>
          </p:nvSpPr>
          <p:spPr>
            <a:xfrm>
              <a:off x="2142368" y="3560142"/>
              <a:ext cx="62544" cy="33972"/>
            </a:xfrm>
            <a:custGeom>
              <a:avLst/>
              <a:gdLst/>
              <a:ahLst/>
              <a:cxnLst/>
              <a:rect l="l" t="t" r="r" b="b"/>
              <a:pathLst>
                <a:path w="556" h="302" extrusionOk="0">
                  <a:moveTo>
                    <a:pt x="556" y="0"/>
                  </a:moveTo>
                  <a:lnTo>
                    <a:pt x="278" y="143"/>
                  </a:lnTo>
                  <a:lnTo>
                    <a:pt x="0" y="294"/>
                  </a:lnTo>
                  <a:lnTo>
                    <a:pt x="0" y="302"/>
                  </a:lnTo>
                  <a:cubicBezTo>
                    <a:pt x="64" y="302"/>
                    <a:pt x="119" y="294"/>
                    <a:pt x="167" y="278"/>
                  </a:cubicBezTo>
                  <a:lnTo>
                    <a:pt x="318" y="222"/>
                  </a:lnTo>
                  <a:cubicBezTo>
                    <a:pt x="357" y="191"/>
                    <a:pt x="405" y="175"/>
                    <a:pt x="445" y="135"/>
                  </a:cubicBezTo>
                  <a:cubicBezTo>
                    <a:pt x="492" y="103"/>
                    <a:pt x="524" y="64"/>
                    <a:pt x="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9"/>
            <p:cNvSpPr/>
            <p:nvPr/>
          </p:nvSpPr>
          <p:spPr>
            <a:xfrm>
              <a:off x="2183427" y="3559242"/>
              <a:ext cx="24185" cy="56357"/>
            </a:xfrm>
            <a:custGeom>
              <a:avLst/>
              <a:gdLst/>
              <a:ahLst/>
              <a:cxnLst/>
              <a:rect l="l" t="t" r="r" b="b"/>
              <a:pathLst>
                <a:path w="215" h="501" extrusionOk="0">
                  <a:moveTo>
                    <a:pt x="191" y="0"/>
                  </a:moveTo>
                  <a:lnTo>
                    <a:pt x="80" y="246"/>
                  </a:lnTo>
                  <a:lnTo>
                    <a:pt x="0" y="500"/>
                  </a:lnTo>
                  <a:lnTo>
                    <a:pt x="16" y="500"/>
                  </a:lnTo>
                  <a:cubicBezTo>
                    <a:pt x="64" y="469"/>
                    <a:pt x="95" y="437"/>
                    <a:pt x="119" y="397"/>
                  </a:cubicBezTo>
                  <a:cubicBezTo>
                    <a:pt x="151" y="357"/>
                    <a:pt x="159" y="318"/>
                    <a:pt x="183" y="278"/>
                  </a:cubicBezTo>
                  <a:cubicBezTo>
                    <a:pt x="199" y="238"/>
                    <a:pt x="214" y="199"/>
                    <a:pt x="214" y="151"/>
                  </a:cubicBezTo>
                  <a:cubicBezTo>
                    <a:pt x="214" y="103"/>
                    <a:pt x="214" y="48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9"/>
            <p:cNvSpPr/>
            <p:nvPr/>
          </p:nvSpPr>
          <p:spPr>
            <a:xfrm>
              <a:off x="2362851" y="3563630"/>
              <a:ext cx="51858" cy="121602"/>
            </a:xfrm>
            <a:custGeom>
              <a:avLst/>
              <a:gdLst/>
              <a:ahLst/>
              <a:cxnLst/>
              <a:rect l="l" t="t" r="r" b="b"/>
              <a:pathLst>
                <a:path w="461" h="1081" extrusionOk="0">
                  <a:moveTo>
                    <a:pt x="1" y="1"/>
                  </a:moveTo>
                  <a:lnTo>
                    <a:pt x="1" y="1"/>
                  </a:lnTo>
                  <a:cubicBezTo>
                    <a:pt x="159" y="128"/>
                    <a:pt x="294" y="303"/>
                    <a:pt x="342" y="501"/>
                  </a:cubicBezTo>
                  <a:cubicBezTo>
                    <a:pt x="366" y="588"/>
                    <a:pt x="374" y="699"/>
                    <a:pt x="350" y="795"/>
                  </a:cubicBezTo>
                  <a:cubicBezTo>
                    <a:pt x="342" y="842"/>
                    <a:pt x="326" y="898"/>
                    <a:pt x="318" y="945"/>
                  </a:cubicBezTo>
                  <a:cubicBezTo>
                    <a:pt x="294" y="993"/>
                    <a:pt x="270" y="1033"/>
                    <a:pt x="255" y="1080"/>
                  </a:cubicBezTo>
                  <a:lnTo>
                    <a:pt x="263" y="1080"/>
                  </a:lnTo>
                  <a:cubicBezTo>
                    <a:pt x="302" y="1041"/>
                    <a:pt x="334" y="1001"/>
                    <a:pt x="366" y="953"/>
                  </a:cubicBezTo>
                  <a:cubicBezTo>
                    <a:pt x="382" y="906"/>
                    <a:pt x="413" y="866"/>
                    <a:pt x="421" y="803"/>
                  </a:cubicBezTo>
                  <a:cubicBezTo>
                    <a:pt x="461" y="699"/>
                    <a:pt x="453" y="580"/>
                    <a:pt x="437" y="469"/>
                  </a:cubicBezTo>
                  <a:cubicBezTo>
                    <a:pt x="405" y="358"/>
                    <a:pt x="358" y="247"/>
                    <a:pt x="278" y="168"/>
                  </a:cubicBezTo>
                  <a:cubicBezTo>
                    <a:pt x="199" y="88"/>
                    <a:pt x="104" y="3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9"/>
            <p:cNvSpPr/>
            <p:nvPr/>
          </p:nvSpPr>
          <p:spPr>
            <a:xfrm>
              <a:off x="2083422" y="2925247"/>
              <a:ext cx="200120" cy="596534"/>
            </a:xfrm>
            <a:custGeom>
              <a:avLst/>
              <a:gdLst/>
              <a:ahLst/>
              <a:cxnLst/>
              <a:rect l="l" t="t" r="r" b="b"/>
              <a:pathLst>
                <a:path w="1779" h="5303" extrusionOk="0">
                  <a:moveTo>
                    <a:pt x="1167" y="1"/>
                  </a:moveTo>
                  <a:lnTo>
                    <a:pt x="80" y="72"/>
                  </a:lnTo>
                  <a:cubicBezTo>
                    <a:pt x="715" y="485"/>
                    <a:pt x="881" y="1540"/>
                    <a:pt x="881" y="2231"/>
                  </a:cubicBezTo>
                  <a:cubicBezTo>
                    <a:pt x="881" y="3144"/>
                    <a:pt x="603" y="4160"/>
                    <a:pt x="72" y="4890"/>
                  </a:cubicBezTo>
                  <a:cubicBezTo>
                    <a:pt x="64" y="4906"/>
                    <a:pt x="64" y="4914"/>
                    <a:pt x="48" y="4930"/>
                  </a:cubicBezTo>
                  <a:cubicBezTo>
                    <a:pt x="32" y="4954"/>
                    <a:pt x="8" y="4985"/>
                    <a:pt x="0" y="5009"/>
                  </a:cubicBezTo>
                  <a:cubicBezTo>
                    <a:pt x="111" y="5184"/>
                    <a:pt x="310" y="5303"/>
                    <a:pt x="516" y="5303"/>
                  </a:cubicBezTo>
                  <a:cubicBezTo>
                    <a:pt x="651" y="5303"/>
                    <a:pt x="786" y="5247"/>
                    <a:pt x="905" y="5184"/>
                  </a:cubicBezTo>
                  <a:cubicBezTo>
                    <a:pt x="1484" y="4271"/>
                    <a:pt x="1778" y="3080"/>
                    <a:pt x="1715" y="2017"/>
                  </a:cubicBezTo>
                  <a:cubicBezTo>
                    <a:pt x="1683" y="1382"/>
                    <a:pt x="1540" y="596"/>
                    <a:pt x="11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9"/>
            <p:cNvSpPr/>
            <p:nvPr/>
          </p:nvSpPr>
          <p:spPr>
            <a:xfrm>
              <a:off x="2470169" y="1889886"/>
              <a:ext cx="600359" cy="484269"/>
            </a:xfrm>
            <a:custGeom>
              <a:avLst/>
              <a:gdLst/>
              <a:ahLst/>
              <a:cxnLst/>
              <a:rect l="l" t="t" r="r" b="b"/>
              <a:pathLst>
                <a:path w="5337" h="4305" extrusionOk="0">
                  <a:moveTo>
                    <a:pt x="4852" y="1"/>
                  </a:moveTo>
                  <a:cubicBezTo>
                    <a:pt x="4699" y="1"/>
                    <a:pt x="4560" y="86"/>
                    <a:pt x="4531" y="283"/>
                  </a:cubicBezTo>
                  <a:cubicBezTo>
                    <a:pt x="4412" y="1148"/>
                    <a:pt x="4047" y="2148"/>
                    <a:pt x="3357" y="2720"/>
                  </a:cubicBezTo>
                  <a:cubicBezTo>
                    <a:pt x="2802" y="3178"/>
                    <a:pt x="1840" y="3525"/>
                    <a:pt x="1051" y="3525"/>
                  </a:cubicBezTo>
                  <a:cubicBezTo>
                    <a:pt x="925" y="3525"/>
                    <a:pt x="804" y="3516"/>
                    <a:pt x="690" y="3498"/>
                  </a:cubicBezTo>
                  <a:cubicBezTo>
                    <a:pt x="666" y="3494"/>
                    <a:pt x="642" y="3492"/>
                    <a:pt x="619" y="3492"/>
                  </a:cubicBezTo>
                  <a:cubicBezTo>
                    <a:pt x="178" y="3492"/>
                    <a:pt x="0" y="4192"/>
                    <a:pt x="483" y="4267"/>
                  </a:cubicBezTo>
                  <a:cubicBezTo>
                    <a:pt x="653" y="4293"/>
                    <a:pt x="830" y="4305"/>
                    <a:pt x="1010" y="4305"/>
                  </a:cubicBezTo>
                  <a:cubicBezTo>
                    <a:pt x="1958" y="4305"/>
                    <a:pt x="3009" y="3968"/>
                    <a:pt x="3730" y="3434"/>
                  </a:cubicBezTo>
                  <a:cubicBezTo>
                    <a:pt x="4627" y="2767"/>
                    <a:pt x="5143" y="1585"/>
                    <a:pt x="5293" y="481"/>
                  </a:cubicBezTo>
                  <a:cubicBezTo>
                    <a:pt x="5336" y="191"/>
                    <a:pt x="5080" y="1"/>
                    <a:pt x="48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9"/>
            <p:cNvSpPr/>
            <p:nvPr/>
          </p:nvSpPr>
          <p:spPr>
            <a:xfrm>
              <a:off x="2811131" y="1462985"/>
              <a:ext cx="431287" cy="501255"/>
            </a:xfrm>
            <a:custGeom>
              <a:avLst/>
              <a:gdLst/>
              <a:ahLst/>
              <a:cxnLst/>
              <a:rect l="l" t="t" r="r" b="b"/>
              <a:pathLst>
                <a:path w="3834" h="4456" extrusionOk="0">
                  <a:moveTo>
                    <a:pt x="1536" y="0"/>
                  </a:moveTo>
                  <a:cubicBezTo>
                    <a:pt x="1405" y="0"/>
                    <a:pt x="1271" y="157"/>
                    <a:pt x="1199" y="554"/>
                  </a:cubicBezTo>
                  <a:cubicBezTo>
                    <a:pt x="1175" y="752"/>
                    <a:pt x="1151" y="950"/>
                    <a:pt x="1143" y="1149"/>
                  </a:cubicBezTo>
                  <a:lnTo>
                    <a:pt x="1111" y="2086"/>
                  </a:lnTo>
                  <a:cubicBezTo>
                    <a:pt x="1111" y="2086"/>
                    <a:pt x="756" y="1277"/>
                    <a:pt x="371" y="1277"/>
                  </a:cubicBezTo>
                  <a:cubicBezTo>
                    <a:pt x="330" y="1277"/>
                    <a:pt x="288" y="1287"/>
                    <a:pt x="246" y="1308"/>
                  </a:cubicBezTo>
                  <a:cubicBezTo>
                    <a:pt x="0" y="1443"/>
                    <a:pt x="64" y="3189"/>
                    <a:pt x="1040" y="3617"/>
                  </a:cubicBezTo>
                  <a:cubicBezTo>
                    <a:pt x="1040" y="3617"/>
                    <a:pt x="357" y="4260"/>
                    <a:pt x="1548" y="4395"/>
                  </a:cubicBezTo>
                  <a:cubicBezTo>
                    <a:pt x="1866" y="4433"/>
                    <a:pt x="2138" y="4455"/>
                    <a:pt x="2355" y="4455"/>
                  </a:cubicBezTo>
                  <a:cubicBezTo>
                    <a:pt x="2951" y="4455"/>
                    <a:pt x="3136" y="4292"/>
                    <a:pt x="2747" y="3856"/>
                  </a:cubicBezTo>
                  <a:cubicBezTo>
                    <a:pt x="2747" y="3856"/>
                    <a:pt x="3834" y="3856"/>
                    <a:pt x="3620" y="1022"/>
                  </a:cubicBezTo>
                  <a:cubicBezTo>
                    <a:pt x="3612" y="879"/>
                    <a:pt x="3572" y="704"/>
                    <a:pt x="3437" y="649"/>
                  </a:cubicBezTo>
                  <a:cubicBezTo>
                    <a:pt x="3418" y="641"/>
                    <a:pt x="3398" y="637"/>
                    <a:pt x="3377" y="637"/>
                  </a:cubicBezTo>
                  <a:cubicBezTo>
                    <a:pt x="3190" y="637"/>
                    <a:pt x="2937" y="973"/>
                    <a:pt x="2723" y="1959"/>
                  </a:cubicBezTo>
                  <a:cubicBezTo>
                    <a:pt x="2723" y="1959"/>
                    <a:pt x="3055" y="38"/>
                    <a:pt x="2504" y="38"/>
                  </a:cubicBezTo>
                  <a:cubicBezTo>
                    <a:pt x="2503" y="38"/>
                    <a:pt x="2502" y="38"/>
                    <a:pt x="2501" y="38"/>
                  </a:cubicBezTo>
                  <a:cubicBezTo>
                    <a:pt x="2389" y="38"/>
                    <a:pt x="2310" y="133"/>
                    <a:pt x="2262" y="220"/>
                  </a:cubicBezTo>
                  <a:cubicBezTo>
                    <a:pt x="2167" y="411"/>
                    <a:pt x="1977" y="1268"/>
                    <a:pt x="1929" y="1895"/>
                  </a:cubicBezTo>
                  <a:cubicBezTo>
                    <a:pt x="1929" y="1895"/>
                    <a:pt x="1969" y="696"/>
                    <a:pt x="1826" y="308"/>
                  </a:cubicBezTo>
                  <a:cubicBezTo>
                    <a:pt x="1763" y="122"/>
                    <a:pt x="1651" y="0"/>
                    <a:pt x="15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9"/>
            <p:cNvSpPr/>
            <p:nvPr/>
          </p:nvSpPr>
          <p:spPr>
            <a:xfrm>
              <a:off x="2986056" y="1671654"/>
              <a:ext cx="174247" cy="21486"/>
            </a:xfrm>
            <a:custGeom>
              <a:avLst/>
              <a:gdLst/>
              <a:ahLst/>
              <a:cxnLst/>
              <a:rect l="l" t="t" r="r" b="b"/>
              <a:pathLst>
                <a:path w="1549" h="191" fill="none" extrusionOk="0">
                  <a:moveTo>
                    <a:pt x="1" y="0"/>
                  </a:moveTo>
                  <a:lnTo>
                    <a:pt x="1549" y="19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9"/>
            <p:cNvSpPr/>
            <p:nvPr/>
          </p:nvSpPr>
          <p:spPr>
            <a:xfrm>
              <a:off x="2943196" y="1713613"/>
              <a:ext cx="104616" cy="103716"/>
            </a:xfrm>
            <a:custGeom>
              <a:avLst/>
              <a:gdLst/>
              <a:ahLst/>
              <a:cxnLst/>
              <a:rect l="l" t="t" r="r" b="b"/>
              <a:pathLst>
                <a:path w="930" h="922" fill="none" extrusionOk="0">
                  <a:moveTo>
                    <a:pt x="1" y="0"/>
                  </a:moveTo>
                  <a:cubicBezTo>
                    <a:pt x="1" y="0"/>
                    <a:pt x="930" y="64"/>
                    <a:pt x="874" y="92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9"/>
            <p:cNvSpPr/>
            <p:nvPr/>
          </p:nvSpPr>
          <p:spPr>
            <a:xfrm>
              <a:off x="2931610" y="1871662"/>
              <a:ext cx="71544" cy="12599"/>
            </a:xfrm>
            <a:custGeom>
              <a:avLst/>
              <a:gdLst/>
              <a:ahLst/>
              <a:cxnLst/>
              <a:rect l="l" t="t" r="r" b="b"/>
              <a:pathLst>
                <a:path w="636" h="112" fill="none" extrusionOk="0">
                  <a:moveTo>
                    <a:pt x="636" y="88"/>
                  </a:moveTo>
                  <a:cubicBezTo>
                    <a:pt x="556" y="104"/>
                    <a:pt x="429" y="111"/>
                    <a:pt x="287" y="88"/>
                  </a:cubicBezTo>
                  <a:cubicBezTo>
                    <a:pt x="167" y="72"/>
                    <a:pt x="72" y="40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9"/>
            <p:cNvSpPr/>
            <p:nvPr/>
          </p:nvSpPr>
          <p:spPr>
            <a:xfrm>
              <a:off x="3074474" y="1893035"/>
              <a:ext cx="45671" cy="3712"/>
            </a:xfrm>
            <a:custGeom>
              <a:avLst/>
              <a:gdLst/>
              <a:ahLst/>
              <a:cxnLst/>
              <a:rect l="l" t="t" r="r" b="b"/>
              <a:pathLst>
                <a:path w="406" h="33" fill="none" extrusionOk="0">
                  <a:moveTo>
                    <a:pt x="1" y="1"/>
                  </a:moveTo>
                  <a:lnTo>
                    <a:pt x="406" y="3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9"/>
            <p:cNvSpPr/>
            <p:nvPr/>
          </p:nvSpPr>
          <p:spPr>
            <a:xfrm>
              <a:off x="1907485" y="1221581"/>
              <a:ext cx="751883" cy="854587"/>
            </a:xfrm>
            <a:custGeom>
              <a:avLst/>
              <a:gdLst/>
              <a:ahLst/>
              <a:cxnLst/>
              <a:rect l="l" t="t" r="r" b="b"/>
              <a:pathLst>
                <a:path w="6684" h="7597" extrusionOk="0">
                  <a:moveTo>
                    <a:pt x="342" y="1"/>
                  </a:moveTo>
                  <a:lnTo>
                    <a:pt x="0" y="414"/>
                  </a:lnTo>
                  <a:lnTo>
                    <a:pt x="6120" y="7597"/>
                  </a:lnTo>
                  <a:lnTo>
                    <a:pt x="6684" y="741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9"/>
            <p:cNvSpPr/>
            <p:nvPr/>
          </p:nvSpPr>
          <p:spPr>
            <a:xfrm>
              <a:off x="769969" y="1008186"/>
              <a:ext cx="1850123" cy="1968013"/>
            </a:xfrm>
            <a:custGeom>
              <a:avLst/>
              <a:gdLst/>
              <a:ahLst/>
              <a:cxnLst/>
              <a:rect l="l" t="t" r="r" b="b"/>
              <a:pathLst>
                <a:path w="16447" h="17495" extrusionOk="0">
                  <a:moveTo>
                    <a:pt x="6668" y="1"/>
                  </a:moveTo>
                  <a:lnTo>
                    <a:pt x="214" y="6970"/>
                  </a:lnTo>
                  <a:lnTo>
                    <a:pt x="0" y="14741"/>
                  </a:lnTo>
                  <a:lnTo>
                    <a:pt x="3842" y="17495"/>
                  </a:lnTo>
                  <a:lnTo>
                    <a:pt x="16447" y="17360"/>
                  </a:lnTo>
                  <a:lnTo>
                    <a:pt x="16447" y="9423"/>
                  </a:lnTo>
                  <a:lnTo>
                    <a:pt x="10271" y="2065"/>
                  </a:lnTo>
                  <a:lnTo>
                    <a:pt x="666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9"/>
            <p:cNvSpPr/>
            <p:nvPr/>
          </p:nvSpPr>
          <p:spPr>
            <a:xfrm>
              <a:off x="1631543" y="2593963"/>
              <a:ext cx="595747" cy="379654"/>
            </a:xfrm>
            <a:custGeom>
              <a:avLst/>
              <a:gdLst/>
              <a:ahLst/>
              <a:cxnLst/>
              <a:rect l="l" t="t" r="r" b="b"/>
              <a:pathLst>
                <a:path w="5296" h="3375" extrusionOk="0">
                  <a:moveTo>
                    <a:pt x="2588" y="1"/>
                  </a:moveTo>
                  <a:cubicBezTo>
                    <a:pt x="1" y="1"/>
                    <a:pt x="247" y="3374"/>
                    <a:pt x="247" y="3374"/>
                  </a:cubicBezTo>
                  <a:lnTo>
                    <a:pt x="4930" y="3374"/>
                  </a:lnTo>
                  <a:cubicBezTo>
                    <a:pt x="4930" y="3374"/>
                    <a:pt x="5295" y="1"/>
                    <a:pt x="25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9"/>
            <p:cNvSpPr/>
            <p:nvPr/>
          </p:nvSpPr>
          <p:spPr>
            <a:xfrm>
              <a:off x="1688689" y="2629735"/>
              <a:ext cx="480557" cy="344782"/>
            </a:xfrm>
            <a:custGeom>
              <a:avLst/>
              <a:gdLst/>
              <a:ahLst/>
              <a:cxnLst/>
              <a:rect l="l" t="t" r="r" b="b"/>
              <a:pathLst>
                <a:path w="4272" h="3065" extrusionOk="0">
                  <a:moveTo>
                    <a:pt x="2088" y="0"/>
                  </a:moveTo>
                  <a:cubicBezTo>
                    <a:pt x="1" y="0"/>
                    <a:pt x="207" y="3064"/>
                    <a:pt x="207" y="3064"/>
                  </a:cubicBezTo>
                  <a:lnTo>
                    <a:pt x="3977" y="3064"/>
                  </a:lnTo>
                  <a:cubicBezTo>
                    <a:pt x="3977" y="3064"/>
                    <a:pt x="4271" y="0"/>
                    <a:pt x="208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9"/>
            <p:cNvSpPr/>
            <p:nvPr/>
          </p:nvSpPr>
          <p:spPr>
            <a:xfrm>
              <a:off x="2077122" y="2833342"/>
              <a:ext cx="35884" cy="36672"/>
            </a:xfrm>
            <a:custGeom>
              <a:avLst/>
              <a:gdLst/>
              <a:ahLst/>
              <a:cxnLst/>
              <a:rect l="l" t="t" r="r" b="b"/>
              <a:pathLst>
                <a:path w="319" h="326" extrusionOk="0">
                  <a:moveTo>
                    <a:pt x="159" y="0"/>
                  </a:moveTo>
                  <a:cubicBezTo>
                    <a:pt x="64" y="0"/>
                    <a:pt x="1" y="71"/>
                    <a:pt x="1" y="167"/>
                  </a:cubicBezTo>
                  <a:cubicBezTo>
                    <a:pt x="1" y="254"/>
                    <a:pt x="64" y="325"/>
                    <a:pt x="159" y="325"/>
                  </a:cubicBezTo>
                  <a:cubicBezTo>
                    <a:pt x="247" y="325"/>
                    <a:pt x="318" y="254"/>
                    <a:pt x="318" y="167"/>
                  </a:cubicBezTo>
                  <a:cubicBezTo>
                    <a:pt x="318" y="71"/>
                    <a:pt x="247" y="8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9"/>
            <p:cNvSpPr/>
            <p:nvPr/>
          </p:nvSpPr>
          <p:spPr>
            <a:xfrm>
              <a:off x="1202049" y="2016325"/>
              <a:ext cx="32285" cy="967077"/>
            </a:xfrm>
            <a:custGeom>
              <a:avLst/>
              <a:gdLst/>
              <a:ahLst/>
              <a:cxnLst/>
              <a:rect l="l" t="t" r="r" b="b"/>
              <a:pathLst>
                <a:path w="287" h="8597" fill="none" extrusionOk="0">
                  <a:moveTo>
                    <a:pt x="287" y="0"/>
                  </a:moveTo>
                  <a:lnTo>
                    <a:pt x="1" y="859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9"/>
            <p:cNvSpPr/>
            <p:nvPr/>
          </p:nvSpPr>
          <p:spPr>
            <a:xfrm>
              <a:off x="794042" y="994800"/>
              <a:ext cx="1151898" cy="1081366"/>
            </a:xfrm>
            <a:custGeom>
              <a:avLst/>
              <a:gdLst/>
              <a:ahLst/>
              <a:cxnLst/>
              <a:rect l="l" t="t" r="r" b="b"/>
              <a:pathLst>
                <a:path w="10240" h="9613" extrusionOk="0">
                  <a:moveTo>
                    <a:pt x="6628" y="1"/>
                  </a:moveTo>
                  <a:lnTo>
                    <a:pt x="0" y="7152"/>
                  </a:lnTo>
                  <a:lnTo>
                    <a:pt x="3882" y="9613"/>
                  </a:lnTo>
                  <a:lnTo>
                    <a:pt x="10240" y="2017"/>
                  </a:lnTo>
                  <a:lnTo>
                    <a:pt x="662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9"/>
            <p:cNvSpPr/>
            <p:nvPr/>
          </p:nvSpPr>
          <p:spPr>
            <a:xfrm>
              <a:off x="1347614" y="1073543"/>
              <a:ext cx="484832" cy="363455"/>
            </a:xfrm>
            <a:custGeom>
              <a:avLst/>
              <a:gdLst/>
              <a:ahLst/>
              <a:cxnLst/>
              <a:rect l="l" t="t" r="r" b="b"/>
              <a:pathLst>
                <a:path w="4310" h="3231" extrusionOk="0">
                  <a:moveTo>
                    <a:pt x="606" y="1"/>
                  </a:moveTo>
                  <a:cubicBezTo>
                    <a:pt x="587" y="1"/>
                    <a:pt x="568" y="9"/>
                    <a:pt x="556" y="31"/>
                  </a:cubicBezTo>
                  <a:cubicBezTo>
                    <a:pt x="421" y="245"/>
                    <a:pt x="271" y="468"/>
                    <a:pt x="159" y="714"/>
                  </a:cubicBezTo>
                  <a:cubicBezTo>
                    <a:pt x="80" y="904"/>
                    <a:pt x="1" y="1174"/>
                    <a:pt x="151" y="1349"/>
                  </a:cubicBezTo>
                  <a:cubicBezTo>
                    <a:pt x="248" y="1465"/>
                    <a:pt x="389" y="1506"/>
                    <a:pt x="536" y="1506"/>
                  </a:cubicBezTo>
                  <a:cubicBezTo>
                    <a:pt x="679" y="1506"/>
                    <a:pt x="828" y="1467"/>
                    <a:pt x="945" y="1420"/>
                  </a:cubicBezTo>
                  <a:cubicBezTo>
                    <a:pt x="1164" y="1323"/>
                    <a:pt x="1350" y="1181"/>
                    <a:pt x="1526" y="1025"/>
                  </a:cubicBezTo>
                  <a:lnTo>
                    <a:pt x="1526" y="1025"/>
                  </a:lnTo>
                  <a:cubicBezTo>
                    <a:pt x="1494" y="1084"/>
                    <a:pt x="1462" y="1144"/>
                    <a:pt x="1429" y="1206"/>
                  </a:cubicBezTo>
                  <a:cubicBezTo>
                    <a:pt x="1342" y="1380"/>
                    <a:pt x="1255" y="1603"/>
                    <a:pt x="1271" y="1809"/>
                  </a:cubicBezTo>
                  <a:cubicBezTo>
                    <a:pt x="1294" y="1999"/>
                    <a:pt x="1421" y="2111"/>
                    <a:pt x="1604" y="2158"/>
                  </a:cubicBezTo>
                  <a:cubicBezTo>
                    <a:pt x="1633" y="2165"/>
                    <a:pt x="1662" y="2168"/>
                    <a:pt x="1691" y="2168"/>
                  </a:cubicBezTo>
                  <a:cubicBezTo>
                    <a:pt x="1877" y="2168"/>
                    <a:pt x="2063" y="2046"/>
                    <a:pt x="2207" y="1936"/>
                  </a:cubicBezTo>
                  <a:cubicBezTo>
                    <a:pt x="2266" y="1890"/>
                    <a:pt x="2324" y="1841"/>
                    <a:pt x="2381" y="1790"/>
                  </a:cubicBezTo>
                  <a:lnTo>
                    <a:pt x="2381" y="1790"/>
                  </a:lnTo>
                  <a:cubicBezTo>
                    <a:pt x="2364" y="1830"/>
                    <a:pt x="2348" y="1871"/>
                    <a:pt x="2334" y="1912"/>
                  </a:cubicBezTo>
                  <a:cubicBezTo>
                    <a:pt x="2255" y="2142"/>
                    <a:pt x="2215" y="2444"/>
                    <a:pt x="2422" y="2619"/>
                  </a:cubicBezTo>
                  <a:cubicBezTo>
                    <a:pt x="2502" y="2687"/>
                    <a:pt x="2587" y="2714"/>
                    <a:pt x="2673" y="2714"/>
                  </a:cubicBezTo>
                  <a:cubicBezTo>
                    <a:pt x="2815" y="2714"/>
                    <a:pt x="2959" y="2639"/>
                    <a:pt x="3088" y="2555"/>
                  </a:cubicBezTo>
                  <a:cubicBezTo>
                    <a:pt x="3217" y="2467"/>
                    <a:pt x="3335" y="2361"/>
                    <a:pt x="3447" y="2249"/>
                  </a:cubicBezTo>
                  <a:lnTo>
                    <a:pt x="3447" y="2249"/>
                  </a:lnTo>
                  <a:cubicBezTo>
                    <a:pt x="3345" y="2462"/>
                    <a:pt x="3273" y="2675"/>
                    <a:pt x="3414" y="2904"/>
                  </a:cubicBezTo>
                  <a:cubicBezTo>
                    <a:pt x="3532" y="3107"/>
                    <a:pt x="3755" y="3230"/>
                    <a:pt x="3979" y="3230"/>
                  </a:cubicBezTo>
                  <a:cubicBezTo>
                    <a:pt x="4071" y="3230"/>
                    <a:pt x="4162" y="3210"/>
                    <a:pt x="4247" y="3166"/>
                  </a:cubicBezTo>
                  <a:cubicBezTo>
                    <a:pt x="4309" y="3132"/>
                    <a:pt x="4269" y="3049"/>
                    <a:pt x="4216" y="3049"/>
                  </a:cubicBezTo>
                  <a:cubicBezTo>
                    <a:pt x="4208" y="3049"/>
                    <a:pt x="4200" y="3051"/>
                    <a:pt x="4192" y="3055"/>
                  </a:cubicBezTo>
                  <a:cubicBezTo>
                    <a:pt x="4126" y="3088"/>
                    <a:pt x="4056" y="3103"/>
                    <a:pt x="3985" y="3103"/>
                  </a:cubicBezTo>
                  <a:cubicBezTo>
                    <a:pt x="3767" y="3103"/>
                    <a:pt x="3549" y="2958"/>
                    <a:pt x="3477" y="2754"/>
                  </a:cubicBezTo>
                  <a:cubicBezTo>
                    <a:pt x="3374" y="2468"/>
                    <a:pt x="3628" y="2198"/>
                    <a:pt x="3723" y="1944"/>
                  </a:cubicBezTo>
                  <a:cubicBezTo>
                    <a:pt x="3740" y="1904"/>
                    <a:pt x="3697" y="1869"/>
                    <a:pt x="3662" y="1869"/>
                  </a:cubicBezTo>
                  <a:cubicBezTo>
                    <a:pt x="3648" y="1869"/>
                    <a:pt x="3635" y="1875"/>
                    <a:pt x="3628" y="1888"/>
                  </a:cubicBezTo>
                  <a:cubicBezTo>
                    <a:pt x="3621" y="1897"/>
                    <a:pt x="3614" y="1905"/>
                    <a:pt x="3606" y="1914"/>
                  </a:cubicBezTo>
                  <a:lnTo>
                    <a:pt x="3606" y="1914"/>
                  </a:lnTo>
                  <a:cubicBezTo>
                    <a:pt x="3606" y="1913"/>
                    <a:pt x="3605" y="1913"/>
                    <a:pt x="3604" y="1912"/>
                  </a:cubicBezTo>
                  <a:cubicBezTo>
                    <a:pt x="3603" y="1914"/>
                    <a:pt x="3603" y="1917"/>
                    <a:pt x="3602" y="1919"/>
                  </a:cubicBezTo>
                  <a:lnTo>
                    <a:pt x="3602" y="1919"/>
                  </a:lnTo>
                  <a:cubicBezTo>
                    <a:pt x="3466" y="2074"/>
                    <a:pt x="3316" y="2222"/>
                    <a:pt x="3160" y="2357"/>
                  </a:cubicBezTo>
                  <a:cubicBezTo>
                    <a:pt x="3042" y="2451"/>
                    <a:pt x="2863" y="2589"/>
                    <a:pt x="2697" y="2589"/>
                  </a:cubicBezTo>
                  <a:cubicBezTo>
                    <a:pt x="2640" y="2589"/>
                    <a:pt x="2584" y="2572"/>
                    <a:pt x="2533" y="2531"/>
                  </a:cubicBezTo>
                  <a:cubicBezTo>
                    <a:pt x="2342" y="2380"/>
                    <a:pt x="2414" y="2095"/>
                    <a:pt x="2485" y="1904"/>
                  </a:cubicBezTo>
                  <a:cubicBezTo>
                    <a:pt x="2564" y="1706"/>
                    <a:pt x="2676" y="1499"/>
                    <a:pt x="2818" y="1341"/>
                  </a:cubicBezTo>
                  <a:lnTo>
                    <a:pt x="2809" y="1331"/>
                  </a:lnTo>
                  <a:lnTo>
                    <a:pt x="2809" y="1331"/>
                  </a:lnTo>
                  <a:cubicBezTo>
                    <a:pt x="2834" y="1289"/>
                    <a:pt x="2798" y="1232"/>
                    <a:pt x="2756" y="1232"/>
                  </a:cubicBezTo>
                  <a:cubicBezTo>
                    <a:pt x="2743" y="1232"/>
                    <a:pt x="2728" y="1238"/>
                    <a:pt x="2715" y="1253"/>
                  </a:cubicBezTo>
                  <a:cubicBezTo>
                    <a:pt x="2658" y="1316"/>
                    <a:pt x="2606" y="1383"/>
                    <a:pt x="2559" y="1453"/>
                  </a:cubicBezTo>
                  <a:lnTo>
                    <a:pt x="2559" y="1453"/>
                  </a:lnTo>
                  <a:cubicBezTo>
                    <a:pt x="2437" y="1587"/>
                    <a:pt x="2306" y="1713"/>
                    <a:pt x="2168" y="1825"/>
                  </a:cubicBezTo>
                  <a:cubicBezTo>
                    <a:pt x="2044" y="1921"/>
                    <a:pt x="1859" y="2044"/>
                    <a:pt x="1695" y="2044"/>
                  </a:cubicBezTo>
                  <a:cubicBezTo>
                    <a:pt x="1617" y="2044"/>
                    <a:pt x="1544" y="2016"/>
                    <a:pt x="1485" y="1944"/>
                  </a:cubicBezTo>
                  <a:cubicBezTo>
                    <a:pt x="1334" y="1785"/>
                    <a:pt x="1461" y="1484"/>
                    <a:pt x="1541" y="1309"/>
                  </a:cubicBezTo>
                  <a:cubicBezTo>
                    <a:pt x="1628" y="1110"/>
                    <a:pt x="1747" y="920"/>
                    <a:pt x="1850" y="737"/>
                  </a:cubicBezTo>
                  <a:cubicBezTo>
                    <a:pt x="1874" y="689"/>
                    <a:pt x="1833" y="645"/>
                    <a:pt x="1788" y="645"/>
                  </a:cubicBezTo>
                  <a:cubicBezTo>
                    <a:pt x="1774" y="645"/>
                    <a:pt x="1760" y="649"/>
                    <a:pt x="1747" y="658"/>
                  </a:cubicBezTo>
                  <a:cubicBezTo>
                    <a:pt x="1740" y="664"/>
                    <a:pt x="1733" y="671"/>
                    <a:pt x="1726" y="677"/>
                  </a:cubicBezTo>
                  <a:lnTo>
                    <a:pt x="1726" y="677"/>
                  </a:lnTo>
                  <a:cubicBezTo>
                    <a:pt x="1725" y="676"/>
                    <a:pt x="1724" y="675"/>
                    <a:pt x="1723" y="674"/>
                  </a:cubicBezTo>
                  <a:cubicBezTo>
                    <a:pt x="1721" y="678"/>
                    <a:pt x="1719" y="682"/>
                    <a:pt x="1717" y="685"/>
                  </a:cubicBezTo>
                  <a:lnTo>
                    <a:pt x="1717" y="685"/>
                  </a:lnTo>
                  <a:cubicBezTo>
                    <a:pt x="1497" y="884"/>
                    <a:pt x="1282" y="1101"/>
                    <a:pt x="1017" y="1237"/>
                  </a:cubicBezTo>
                  <a:cubicBezTo>
                    <a:pt x="903" y="1301"/>
                    <a:pt x="715" y="1369"/>
                    <a:pt x="546" y="1369"/>
                  </a:cubicBezTo>
                  <a:cubicBezTo>
                    <a:pt x="419" y="1369"/>
                    <a:pt x="304" y="1331"/>
                    <a:pt x="239" y="1222"/>
                  </a:cubicBezTo>
                  <a:cubicBezTo>
                    <a:pt x="144" y="1055"/>
                    <a:pt x="271" y="793"/>
                    <a:pt x="342" y="634"/>
                  </a:cubicBezTo>
                  <a:cubicBezTo>
                    <a:pt x="437" y="436"/>
                    <a:pt x="556" y="261"/>
                    <a:pt x="675" y="79"/>
                  </a:cubicBezTo>
                  <a:cubicBezTo>
                    <a:pt x="697" y="45"/>
                    <a:pt x="650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9"/>
            <p:cNvSpPr/>
            <p:nvPr/>
          </p:nvSpPr>
          <p:spPr>
            <a:xfrm>
              <a:off x="1203849" y="1223605"/>
              <a:ext cx="502493" cy="414863"/>
            </a:xfrm>
            <a:custGeom>
              <a:avLst/>
              <a:gdLst/>
              <a:ahLst/>
              <a:cxnLst/>
              <a:rect l="l" t="t" r="r" b="b"/>
              <a:pathLst>
                <a:path w="4467" h="3688" extrusionOk="0">
                  <a:moveTo>
                    <a:pt x="971" y="0"/>
                  </a:moveTo>
                  <a:cubicBezTo>
                    <a:pt x="959" y="0"/>
                    <a:pt x="947" y="5"/>
                    <a:pt x="937" y="15"/>
                  </a:cubicBezTo>
                  <a:cubicBezTo>
                    <a:pt x="739" y="237"/>
                    <a:pt x="548" y="443"/>
                    <a:pt x="366" y="673"/>
                  </a:cubicBezTo>
                  <a:cubicBezTo>
                    <a:pt x="199" y="904"/>
                    <a:pt x="1" y="1189"/>
                    <a:pt x="25" y="1483"/>
                  </a:cubicBezTo>
                  <a:cubicBezTo>
                    <a:pt x="40" y="1711"/>
                    <a:pt x="222" y="1873"/>
                    <a:pt x="446" y="1873"/>
                  </a:cubicBezTo>
                  <a:cubicBezTo>
                    <a:pt x="456" y="1873"/>
                    <a:pt x="466" y="1873"/>
                    <a:pt x="477" y="1872"/>
                  </a:cubicBezTo>
                  <a:cubicBezTo>
                    <a:pt x="779" y="1856"/>
                    <a:pt x="1056" y="1666"/>
                    <a:pt x="1279" y="1483"/>
                  </a:cubicBezTo>
                  <a:cubicBezTo>
                    <a:pt x="1357" y="1423"/>
                    <a:pt x="1440" y="1358"/>
                    <a:pt x="1520" y="1288"/>
                  </a:cubicBezTo>
                  <a:lnTo>
                    <a:pt x="1520" y="1288"/>
                  </a:lnTo>
                  <a:cubicBezTo>
                    <a:pt x="1511" y="1308"/>
                    <a:pt x="1502" y="1328"/>
                    <a:pt x="1493" y="1348"/>
                  </a:cubicBezTo>
                  <a:cubicBezTo>
                    <a:pt x="1398" y="1562"/>
                    <a:pt x="1318" y="1816"/>
                    <a:pt x="1350" y="2055"/>
                  </a:cubicBezTo>
                  <a:cubicBezTo>
                    <a:pt x="1374" y="2253"/>
                    <a:pt x="1477" y="2420"/>
                    <a:pt x="1676" y="2491"/>
                  </a:cubicBezTo>
                  <a:cubicBezTo>
                    <a:pt x="1723" y="2508"/>
                    <a:pt x="1771" y="2515"/>
                    <a:pt x="1819" y="2515"/>
                  </a:cubicBezTo>
                  <a:cubicBezTo>
                    <a:pt x="2002" y="2515"/>
                    <a:pt x="2183" y="2409"/>
                    <a:pt x="2334" y="2309"/>
                  </a:cubicBezTo>
                  <a:cubicBezTo>
                    <a:pt x="2380" y="2277"/>
                    <a:pt x="2427" y="2243"/>
                    <a:pt x="2473" y="2207"/>
                  </a:cubicBezTo>
                  <a:lnTo>
                    <a:pt x="2473" y="2207"/>
                  </a:lnTo>
                  <a:cubicBezTo>
                    <a:pt x="2372" y="2424"/>
                    <a:pt x="2295" y="2651"/>
                    <a:pt x="2263" y="2872"/>
                  </a:cubicBezTo>
                  <a:cubicBezTo>
                    <a:pt x="2247" y="3055"/>
                    <a:pt x="2255" y="3261"/>
                    <a:pt x="2414" y="3380"/>
                  </a:cubicBezTo>
                  <a:cubicBezTo>
                    <a:pt x="2495" y="3440"/>
                    <a:pt x="2591" y="3463"/>
                    <a:pt x="2690" y="3463"/>
                  </a:cubicBezTo>
                  <a:cubicBezTo>
                    <a:pt x="2842" y="3463"/>
                    <a:pt x="3000" y="3408"/>
                    <a:pt x="3120" y="3340"/>
                  </a:cubicBezTo>
                  <a:cubicBezTo>
                    <a:pt x="3291" y="3253"/>
                    <a:pt x="3458" y="3130"/>
                    <a:pt x="3602" y="2986"/>
                  </a:cubicBezTo>
                  <a:lnTo>
                    <a:pt x="3602" y="2986"/>
                  </a:lnTo>
                  <a:cubicBezTo>
                    <a:pt x="3559" y="3148"/>
                    <a:pt x="3547" y="3316"/>
                    <a:pt x="3596" y="3467"/>
                  </a:cubicBezTo>
                  <a:cubicBezTo>
                    <a:pt x="3651" y="3631"/>
                    <a:pt x="3766" y="3688"/>
                    <a:pt x="3897" y="3688"/>
                  </a:cubicBezTo>
                  <a:cubicBezTo>
                    <a:pt x="4071" y="3688"/>
                    <a:pt x="4275" y="3588"/>
                    <a:pt x="4406" y="3507"/>
                  </a:cubicBezTo>
                  <a:cubicBezTo>
                    <a:pt x="4466" y="3474"/>
                    <a:pt x="4431" y="3395"/>
                    <a:pt x="4380" y="3395"/>
                  </a:cubicBezTo>
                  <a:cubicBezTo>
                    <a:pt x="4370" y="3395"/>
                    <a:pt x="4360" y="3398"/>
                    <a:pt x="4350" y="3404"/>
                  </a:cubicBezTo>
                  <a:cubicBezTo>
                    <a:pt x="4239" y="3464"/>
                    <a:pt x="4055" y="3562"/>
                    <a:pt x="3908" y="3562"/>
                  </a:cubicBezTo>
                  <a:cubicBezTo>
                    <a:pt x="3803" y="3562"/>
                    <a:pt x="3718" y="3513"/>
                    <a:pt x="3692" y="3364"/>
                  </a:cubicBezTo>
                  <a:cubicBezTo>
                    <a:pt x="3660" y="3150"/>
                    <a:pt x="3734" y="2910"/>
                    <a:pt x="3833" y="2705"/>
                  </a:cubicBezTo>
                  <a:lnTo>
                    <a:pt x="3833" y="2705"/>
                  </a:lnTo>
                  <a:cubicBezTo>
                    <a:pt x="3866" y="2656"/>
                    <a:pt x="3896" y="2606"/>
                    <a:pt x="3922" y="2555"/>
                  </a:cubicBezTo>
                  <a:cubicBezTo>
                    <a:pt x="3948" y="2507"/>
                    <a:pt x="3907" y="2466"/>
                    <a:pt x="3865" y="2466"/>
                  </a:cubicBezTo>
                  <a:cubicBezTo>
                    <a:pt x="3844" y="2466"/>
                    <a:pt x="3824" y="2476"/>
                    <a:pt x="3811" y="2499"/>
                  </a:cubicBezTo>
                  <a:cubicBezTo>
                    <a:pt x="3810" y="2500"/>
                    <a:pt x="3810" y="2501"/>
                    <a:pt x="3809" y="2502"/>
                  </a:cubicBezTo>
                  <a:lnTo>
                    <a:pt x="3809" y="2502"/>
                  </a:lnTo>
                  <a:cubicBezTo>
                    <a:pt x="3807" y="2501"/>
                    <a:pt x="3805" y="2500"/>
                    <a:pt x="3803" y="2499"/>
                  </a:cubicBezTo>
                  <a:cubicBezTo>
                    <a:pt x="3660" y="2769"/>
                    <a:pt x="3438" y="2991"/>
                    <a:pt x="3184" y="3150"/>
                  </a:cubicBezTo>
                  <a:cubicBezTo>
                    <a:pt x="3051" y="3237"/>
                    <a:pt x="2859" y="3344"/>
                    <a:pt x="2678" y="3344"/>
                  </a:cubicBezTo>
                  <a:cubicBezTo>
                    <a:pt x="2611" y="3344"/>
                    <a:pt x="2545" y="3329"/>
                    <a:pt x="2485" y="3293"/>
                  </a:cubicBezTo>
                  <a:cubicBezTo>
                    <a:pt x="2334" y="3205"/>
                    <a:pt x="2342" y="2983"/>
                    <a:pt x="2374" y="2832"/>
                  </a:cubicBezTo>
                  <a:cubicBezTo>
                    <a:pt x="2414" y="2618"/>
                    <a:pt x="2501" y="2412"/>
                    <a:pt x="2588" y="2213"/>
                  </a:cubicBezTo>
                  <a:cubicBezTo>
                    <a:pt x="2623" y="2144"/>
                    <a:pt x="2657" y="2077"/>
                    <a:pt x="2693" y="2010"/>
                  </a:cubicBezTo>
                  <a:lnTo>
                    <a:pt x="2693" y="2010"/>
                  </a:lnTo>
                  <a:cubicBezTo>
                    <a:pt x="2790" y="1909"/>
                    <a:pt x="2874" y="1796"/>
                    <a:pt x="2930" y="1674"/>
                  </a:cubicBezTo>
                  <a:cubicBezTo>
                    <a:pt x="2951" y="1626"/>
                    <a:pt x="2915" y="1585"/>
                    <a:pt x="2875" y="1585"/>
                  </a:cubicBezTo>
                  <a:cubicBezTo>
                    <a:pt x="2855" y="1585"/>
                    <a:pt x="2834" y="1594"/>
                    <a:pt x="2819" y="1618"/>
                  </a:cubicBezTo>
                  <a:cubicBezTo>
                    <a:pt x="2816" y="1622"/>
                    <a:pt x="2813" y="1625"/>
                    <a:pt x="2811" y="1629"/>
                  </a:cubicBezTo>
                  <a:lnTo>
                    <a:pt x="2811" y="1629"/>
                  </a:lnTo>
                  <a:cubicBezTo>
                    <a:pt x="2803" y="1625"/>
                    <a:pt x="2795" y="1621"/>
                    <a:pt x="2787" y="1618"/>
                  </a:cubicBezTo>
                  <a:cubicBezTo>
                    <a:pt x="2668" y="1872"/>
                    <a:pt x="2414" y="2094"/>
                    <a:pt x="2176" y="2237"/>
                  </a:cubicBezTo>
                  <a:cubicBezTo>
                    <a:pt x="2060" y="2313"/>
                    <a:pt x="1912" y="2383"/>
                    <a:pt x="1776" y="2383"/>
                  </a:cubicBezTo>
                  <a:cubicBezTo>
                    <a:pt x="1670" y="2383"/>
                    <a:pt x="1571" y="2340"/>
                    <a:pt x="1501" y="2221"/>
                  </a:cubicBezTo>
                  <a:cubicBezTo>
                    <a:pt x="1374" y="2015"/>
                    <a:pt x="1461" y="1705"/>
                    <a:pt x="1541" y="1499"/>
                  </a:cubicBezTo>
                  <a:cubicBezTo>
                    <a:pt x="1589" y="1359"/>
                    <a:pt x="1651" y="1220"/>
                    <a:pt x="1723" y="1087"/>
                  </a:cubicBezTo>
                  <a:lnTo>
                    <a:pt x="1723" y="1087"/>
                  </a:lnTo>
                  <a:cubicBezTo>
                    <a:pt x="1795" y="1007"/>
                    <a:pt x="1858" y="921"/>
                    <a:pt x="1906" y="832"/>
                  </a:cubicBezTo>
                  <a:cubicBezTo>
                    <a:pt x="1933" y="783"/>
                    <a:pt x="1896" y="737"/>
                    <a:pt x="1852" y="737"/>
                  </a:cubicBezTo>
                  <a:cubicBezTo>
                    <a:pt x="1833" y="737"/>
                    <a:pt x="1812" y="746"/>
                    <a:pt x="1795" y="769"/>
                  </a:cubicBezTo>
                  <a:cubicBezTo>
                    <a:pt x="1790" y="775"/>
                    <a:pt x="1786" y="782"/>
                    <a:pt x="1781" y="789"/>
                  </a:cubicBezTo>
                  <a:lnTo>
                    <a:pt x="1781" y="789"/>
                  </a:lnTo>
                  <a:cubicBezTo>
                    <a:pt x="1778" y="788"/>
                    <a:pt x="1774" y="786"/>
                    <a:pt x="1771" y="785"/>
                  </a:cubicBezTo>
                  <a:cubicBezTo>
                    <a:pt x="1660" y="983"/>
                    <a:pt x="1477" y="1142"/>
                    <a:pt x="1318" y="1277"/>
                  </a:cubicBezTo>
                  <a:cubicBezTo>
                    <a:pt x="1112" y="1459"/>
                    <a:pt x="874" y="1642"/>
                    <a:pt x="604" y="1721"/>
                  </a:cubicBezTo>
                  <a:cubicBezTo>
                    <a:pt x="546" y="1741"/>
                    <a:pt x="484" y="1752"/>
                    <a:pt x="423" y="1752"/>
                  </a:cubicBezTo>
                  <a:cubicBezTo>
                    <a:pt x="267" y="1752"/>
                    <a:pt x="125" y="1677"/>
                    <a:pt x="120" y="1483"/>
                  </a:cubicBezTo>
                  <a:cubicBezTo>
                    <a:pt x="104" y="1229"/>
                    <a:pt x="286" y="967"/>
                    <a:pt x="437" y="769"/>
                  </a:cubicBezTo>
                  <a:cubicBezTo>
                    <a:pt x="604" y="546"/>
                    <a:pt x="802" y="332"/>
                    <a:pt x="1001" y="118"/>
                  </a:cubicBezTo>
                  <a:cubicBezTo>
                    <a:pt x="1057" y="61"/>
                    <a:pt x="1015" y="0"/>
                    <a:pt x="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9"/>
            <p:cNvSpPr/>
            <p:nvPr/>
          </p:nvSpPr>
          <p:spPr>
            <a:xfrm>
              <a:off x="1056598" y="1395153"/>
              <a:ext cx="467958" cy="408789"/>
            </a:xfrm>
            <a:custGeom>
              <a:avLst/>
              <a:gdLst/>
              <a:ahLst/>
              <a:cxnLst/>
              <a:rect l="l" t="t" r="r" b="b"/>
              <a:pathLst>
                <a:path w="4160" h="3634" extrusionOk="0">
                  <a:moveTo>
                    <a:pt x="610" y="0"/>
                  </a:moveTo>
                  <a:cubicBezTo>
                    <a:pt x="592" y="0"/>
                    <a:pt x="575" y="9"/>
                    <a:pt x="564" y="29"/>
                  </a:cubicBezTo>
                  <a:cubicBezTo>
                    <a:pt x="333" y="371"/>
                    <a:pt x="32" y="768"/>
                    <a:pt x="8" y="1188"/>
                  </a:cubicBezTo>
                  <a:cubicBezTo>
                    <a:pt x="0" y="1379"/>
                    <a:pt x="87" y="1546"/>
                    <a:pt x="270" y="1625"/>
                  </a:cubicBezTo>
                  <a:cubicBezTo>
                    <a:pt x="348" y="1660"/>
                    <a:pt x="428" y="1675"/>
                    <a:pt x="508" y="1675"/>
                  </a:cubicBezTo>
                  <a:cubicBezTo>
                    <a:pt x="663" y="1675"/>
                    <a:pt x="816" y="1619"/>
                    <a:pt x="953" y="1546"/>
                  </a:cubicBezTo>
                  <a:cubicBezTo>
                    <a:pt x="1025" y="1508"/>
                    <a:pt x="1095" y="1466"/>
                    <a:pt x="1163" y="1418"/>
                  </a:cubicBezTo>
                  <a:lnTo>
                    <a:pt x="1163" y="1418"/>
                  </a:lnTo>
                  <a:cubicBezTo>
                    <a:pt x="1153" y="1439"/>
                    <a:pt x="1144" y="1460"/>
                    <a:pt x="1135" y="1482"/>
                  </a:cubicBezTo>
                  <a:cubicBezTo>
                    <a:pt x="1032" y="1688"/>
                    <a:pt x="945" y="1934"/>
                    <a:pt x="976" y="2173"/>
                  </a:cubicBezTo>
                  <a:cubicBezTo>
                    <a:pt x="1000" y="2379"/>
                    <a:pt x="1151" y="2538"/>
                    <a:pt x="1349" y="2577"/>
                  </a:cubicBezTo>
                  <a:cubicBezTo>
                    <a:pt x="1379" y="2582"/>
                    <a:pt x="1409" y="2585"/>
                    <a:pt x="1439" y="2585"/>
                  </a:cubicBezTo>
                  <a:cubicBezTo>
                    <a:pt x="1645" y="2585"/>
                    <a:pt x="1840" y="2472"/>
                    <a:pt x="1992" y="2347"/>
                  </a:cubicBezTo>
                  <a:cubicBezTo>
                    <a:pt x="2063" y="2294"/>
                    <a:pt x="2132" y="2235"/>
                    <a:pt x="2198" y="2170"/>
                  </a:cubicBezTo>
                  <a:lnTo>
                    <a:pt x="2198" y="2170"/>
                  </a:lnTo>
                  <a:cubicBezTo>
                    <a:pt x="2076" y="2502"/>
                    <a:pt x="2031" y="2861"/>
                    <a:pt x="2334" y="3070"/>
                  </a:cubicBezTo>
                  <a:cubicBezTo>
                    <a:pt x="2426" y="3130"/>
                    <a:pt x="2518" y="3156"/>
                    <a:pt x="2609" y="3156"/>
                  </a:cubicBezTo>
                  <a:cubicBezTo>
                    <a:pt x="2872" y="3156"/>
                    <a:pt x="3127" y="2941"/>
                    <a:pt x="3347" y="2721"/>
                  </a:cubicBezTo>
                  <a:lnTo>
                    <a:pt x="3347" y="2721"/>
                  </a:lnTo>
                  <a:cubicBezTo>
                    <a:pt x="3281" y="2885"/>
                    <a:pt x="3250" y="3060"/>
                    <a:pt x="3294" y="3228"/>
                  </a:cubicBezTo>
                  <a:cubicBezTo>
                    <a:pt x="3377" y="3553"/>
                    <a:pt x="3734" y="3634"/>
                    <a:pt x="4035" y="3634"/>
                  </a:cubicBezTo>
                  <a:cubicBezTo>
                    <a:pt x="4050" y="3634"/>
                    <a:pt x="4065" y="3633"/>
                    <a:pt x="4080" y="3633"/>
                  </a:cubicBezTo>
                  <a:cubicBezTo>
                    <a:pt x="4155" y="3633"/>
                    <a:pt x="4159" y="3513"/>
                    <a:pt x="4092" y="3513"/>
                  </a:cubicBezTo>
                  <a:cubicBezTo>
                    <a:pt x="4088" y="3513"/>
                    <a:pt x="4084" y="3513"/>
                    <a:pt x="4080" y="3514"/>
                  </a:cubicBezTo>
                  <a:cubicBezTo>
                    <a:pt x="4063" y="3515"/>
                    <a:pt x="4045" y="3515"/>
                    <a:pt x="4027" y="3515"/>
                  </a:cubicBezTo>
                  <a:cubicBezTo>
                    <a:pt x="3766" y="3515"/>
                    <a:pt x="3450" y="3454"/>
                    <a:pt x="3405" y="3157"/>
                  </a:cubicBezTo>
                  <a:cubicBezTo>
                    <a:pt x="3366" y="2871"/>
                    <a:pt x="3540" y="2569"/>
                    <a:pt x="3715" y="2355"/>
                  </a:cubicBezTo>
                  <a:cubicBezTo>
                    <a:pt x="3745" y="2306"/>
                    <a:pt x="3696" y="2262"/>
                    <a:pt x="3650" y="2262"/>
                  </a:cubicBezTo>
                  <a:cubicBezTo>
                    <a:pt x="3636" y="2262"/>
                    <a:pt x="3623" y="2266"/>
                    <a:pt x="3612" y="2276"/>
                  </a:cubicBezTo>
                  <a:cubicBezTo>
                    <a:pt x="3437" y="2435"/>
                    <a:pt x="3286" y="2617"/>
                    <a:pt x="3104" y="2768"/>
                  </a:cubicBezTo>
                  <a:cubicBezTo>
                    <a:pt x="2974" y="2886"/>
                    <a:pt x="2792" y="3021"/>
                    <a:pt x="2609" y="3021"/>
                  </a:cubicBezTo>
                  <a:cubicBezTo>
                    <a:pt x="2545" y="3021"/>
                    <a:pt x="2482" y="3005"/>
                    <a:pt x="2421" y="2966"/>
                  </a:cubicBezTo>
                  <a:cubicBezTo>
                    <a:pt x="1984" y="2712"/>
                    <a:pt x="2389" y="2014"/>
                    <a:pt x="2548" y="1696"/>
                  </a:cubicBezTo>
                  <a:cubicBezTo>
                    <a:pt x="2575" y="1648"/>
                    <a:pt x="2537" y="1600"/>
                    <a:pt x="2497" y="1600"/>
                  </a:cubicBezTo>
                  <a:cubicBezTo>
                    <a:pt x="2478" y="1600"/>
                    <a:pt x="2458" y="1612"/>
                    <a:pt x="2445" y="1641"/>
                  </a:cubicBezTo>
                  <a:cubicBezTo>
                    <a:pt x="2435" y="1659"/>
                    <a:pt x="2426" y="1678"/>
                    <a:pt x="2416" y="1698"/>
                  </a:cubicBezTo>
                  <a:lnTo>
                    <a:pt x="2416" y="1698"/>
                  </a:lnTo>
                  <a:cubicBezTo>
                    <a:pt x="2295" y="1920"/>
                    <a:pt x="2110" y="2115"/>
                    <a:pt x="1905" y="2276"/>
                  </a:cubicBezTo>
                  <a:cubicBezTo>
                    <a:pt x="1780" y="2366"/>
                    <a:pt x="1601" y="2468"/>
                    <a:pt x="1433" y="2468"/>
                  </a:cubicBezTo>
                  <a:cubicBezTo>
                    <a:pt x="1334" y="2468"/>
                    <a:pt x="1238" y="2433"/>
                    <a:pt x="1159" y="2339"/>
                  </a:cubicBezTo>
                  <a:cubicBezTo>
                    <a:pt x="1000" y="2141"/>
                    <a:pt x="1119" y="1815"/>
                    <a:pt x="1214" y="1609"/>
                  </a:cubicBezTo>
                  <a:cubicBezTo>
                    <a:pt x="1288" y="1431"/>
                    <a:pt x="1390" y="1259"/>
                    <a:pt x="1498" y="1098"/>
                  </a:cubicBezTo>
                  <a:lnTo>
                    <a:pt x="1498" y="1098"/>
                  </a:lnTo>
                  <a:cubicBezTo>
                    <a:pt x="1523" y="1065"/>
                    <a:pt x="1546" y="1031"/>
                    <a:pt x="1568" y="997"/>
                  </a:cubicBezTo>
                  <a:lnTo>
                    <a:pt x="1568" y="997"/>
                  </a:lnTo>
                  <a:cubicBezTo>
                    <a:pt x="1577" y="984"/>
                    <a:pt x="1586" y="971"/>
                    <a:pt x="1595" y="958"/>
                  </a:cubicBezTo>
                  <a:cubicBezTo>
                    <a:pt x="1594" y="958"/>
                    <a:pt x="1593" y="957"/>
                    <a:pt x="1592" y="957"/>
                  </a:cubicBezTo>
                  <a:lnTo>
                    <a:pt x="1592" y="957"/>
                  </a:lnTo>
                  <a:cubicBezTo>
                    <a:pt x="1593" y="954"/>
                    <a:pt x="1594" y="952"/>
                    <a:pt x="1595" y="950"/>
                  </a:cubicBezTo>
                  <a:cubicBezTo>
                    <a:pt x="1623" y="907"/>
                    <a:pt x="1586" y="867"/>
                    <a:pt x="1545" y="867"/>
                  </a:cubicBezTo>
                  <a:cubicBezTo>
                    <a:pt x="1527" y="867"/>
                    <a:pt x="1507" y="875"/>
                    <a:pt x="1492" y="895"/>
                  </a:cubicBezTo>
                  <a:cubicBezTo>
                    <a:pt x="1432" y="968"/>
                    <a:pt x="1375" y="1046"/>
                    <a:pt x="1322" y="1127"/>
                  </a:cubicBezTo>
                  <a:lnTo>
                    <a:pt x="1322" y="1127"/>
                  </a:lnTo>
                  <a:cubicBezTo>
                    <a:pt x="1183" y="1279"/>
                    <a:pt x="1010" y="1409"/>
                    <a:pt x="826" y="1490"/>
                  </a:cubicBezTo>
                  <a:cubicBezTo>
                    <a:pt x="734" y="1532"/>
                    <a:pt x="607" y="1567"/>
                    <a:pt x="487" y="1567"/>
                  </a:cubicBezTo>
                  <a:cubicBezTo>
                    <a:pt x="338" y="1567"/>
                    <a:pt x="199" y="1513"/>
                    <a:pt x="151" y="1355"/>
                  </a:cubicBezTo>
                  <a:cubicBezTo>
                    <a:pt x="79" y="1149"/>
                    <a:pt x="206" y="879"/>
                    <a:pt x="310" y="704"/>
                  </a:cubicBezTo>
                  <a:cubicBezTo>
                    <a:pt x="421" y="498"/>
                    <a:pt x="548" y="307"/>
                    <a:pt x="667" y="117"/>
                  </a:cubicBezTo>
                  <a:cubicBezTo>
                    <a:pt x="701" y="54"/>
                    <a:pt x="654" y="0"/>
                    <a:pt x="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9"/>
            <p:cNvSpPr/>
            <p:nvPr/>
          </p:nvSpPr>
          <p:spPr>
            <a:xfrm>
              <a:off x="871661" y="1592686"/>
              <a:ext cx="467171" cy="408564"/>
            </a:xfrm>
            <a:custGeom>
              <a:avLst/>
              <a:gdLst/>
              <a:ahLst/>
              <a:cxnLst/>
              <a:rect l="l" t="t" r="r" b="b"/>
              <a:pathLst>
                <a:path w="4153" h="3632" extrusionOk="0">
                  <a:moveTo>
                    <a:pt x="617" y="0"/>
                  </a:moveTo>
                  <a:cubicBezTo>
                    <a:pt x="598" y="0"/>
                    <a:pt x="579" y="9"/>
                    <a:pt x="565" y="28"/>
                  </a:cubicBezTo>
                  <a:cubicBezTo>
                    <a:pt x="334" y="369"/>
                    <a:pt x="25" y="766"/>
                    <a:pt x="9" y="1187"/>
                  </a:cubicBezTo>
                  <a:cubicBezTo>
                    <a:pt x="1" y="1377"/>
                    <a:pt x="88" y="1544"/>
                    <a:pt x="263" y="1631"/>
                  </a:cubicBezTo>
                  <a:cubicBezTo>
                    <a:pt x="338" y="1662"/>
                    <a:pt x="415" y="1675"/>
                    <a:pt x="492" y="1675"/>
                  </a:cubicBezTo>
                  <a:cubicBezTo>
                    <a:pt x="650" y="1675"/>
                    <a:pt x="809" y="1619"/>
                    <a:pt x="953" y="1544"/>
                  </a:cubicBezTo>
                  <a:cubicBezTo>
                    <a:pt x="1023" y="1507"/>
                    <a:pt x="1090" y="1465"/>
                    <a:pt x="1156" y="1418"/>
                  </a:cubicBezTo>
                  <a:lnTo>
                    <a:pt x="1156" y="1418"/>
                  </a:lnTo>
                  <a:cubicBezTo>
                    <a:pt x="1146" y="1439"/>
                    <a:pt x="1137" y="1459"/>
                    <a:pt x="1128" y="1480"/>
                  </a:cubicBezTo>
                  <a:cubicBezTo>
                    <a:pt x="1033" y="1687"/>
                    <a:pt x="938" y="1933"/>
                    <a:pt x="969" y="2171"/>
                  </a:cubicBezTo>
                  <a:cubicBezTo>
                    <a:pt x="1001" y="2377"/>
                    <a:pt x="1152" y="2536"/>
                    <a:pt x="1350" y="2576"/>
                  </a:cubicBezTo>
                  <a:cubicBezTo>
                    <a:pt x="1384" y="2582"/>
                    <a:pt x="1417" y="2585"/>
                    <a:pt x="1450" y="2585"/>
                  </a:cubicBezTo>
                  <a:cubicBezTo>
                    <a:pt x="1650" y="2585"/>
                    <a:pt x="1836" y="2469"/>
                    <a:pt x="1993" y="2353"/>
                  </a:cubicBezTo>
                  <a:cubicBezTo>
                    <a:pt x="2058" y="2300"/>
                    <a:pt x="2123" y="2243"/>
                    <a:pt x="2186" y="2181"/>
                  </a:cubicBezTo>
                  <a:lnTo>
                    <a:pt x="2186" y="2181"/>
                  </a:lnTo>
                  <a:cubicBezTo>
                    <a:pt x="2067" y="2509"/>
                    <a:pt x="2028" y="2862"/>
                    <a:pt x="2327" y="3068"/>
                  </a:cubicBezTo>
                  <a:cubicBezTo>
                    <a:pt x="2420" y="3131"/>
                    <a:pt x="2514" y="3158"/>
                    <a:pt x="2608" y="3158"/>
                  </a:cubicBezTo>
                  <a:cubicBezTo>
                    <a:pt x="2867" y="3158"/>
                    <a:pt x="3120" y="2949"/>
                    <a:pt x="3339" y="2731"/>
                  </a:cubicBezTo>
                  <a:lnTo>
                    <a:pt x="3339" y="2731"/>
                  </a:lnTo>
                  <a:cubicBezTo>
                    <a:pt x="3276" y="2892"/>
                    <a:pt x="3248" y="3062"/>
                    <a:pt x="3295" y="3226"/>
                  </a:cubicBezTo>
                  <a:cubicBezTo>
                    <a:pt x="3378" y="3552"/>
                    <a:pt x="3735" y="3632"/>
                    <a:pt x="4030" y="3632"/>
                  </a:cubicBezTo>
                  <a:cubicBezTo>
                    <a:pt x="4044" y="3632"/>
                    <a:pt x="4059" y="3632"/>
                    <a:pt x="4073" y="3631"/>
                  </a:cubicBezTo>
                  <a:cubicBezTo>
                    <a:pt x="4150" y="3631"/>
                    <a:pt x="4152" y="3512"/>
                    <a:pt x="4080" y="3512"/>
                  </a:cubicBezTo>
                  <a:cubicBezTo>
                    <a:pt x="4078" y="3512"/>
                    <a:pt x="4075" y="3512"/>
                    <a:pt x="4073" y="3512"/>
                  </a:cubicBezTo>
                  <a:cubicBezTo>
                    <a:pt x="4056" y="3513"/>
                    <a:pt x="4039" y="3513"/>
                    <a:pt x="4022" y="3513"/>
                  </a:cubicBezTo>
                  <a:cubicBezTo>
                    <a:pt x="3767" y="3513"/>
                    <a:pt x="3450" y="3452"/>
                    <a:pt x="3398" y="3155"/>
                  </a:cubicBezTo>
                  <a:cubicBezTo>
                    <a:pt x="3359" y="2869"/>
                    <a:pt x="3541" y="2568"/>
                    <a:pt x="3708" y="2353"/>
                  </a:cubicBezTo>
                  <a:cubicBezTo>
                    <a:pt x="3738" y="2305"/>
                    <a:pt x="3694" y="2261"/>
                    <a:pt x="3650" y="2261"/>
                  </a:cubicBezTo>
                  <a:cubicBezTo>
                    <a:pt x="3637" y="2261"/>
                    <a:pt x="3624" y="2265"/>
                    <a:pt x="3613" y="2274"/>
                  </a:cubicBezTo>
                  <a:cubicBezTo>
                    <a:pt x="3608" y="2278"/>
                    <a:pt x="3604" y="2281"/>
                    <a:pt x="3600" y="2285"/>
                  </a:cubicBezTo>
                  <a:lnTo>
                    <a:pt x="3600" y="2285"/>
                  </a:lnTo>
                  <a:cubicBezTo>
                    <a:pt x="3599" y="2284"/>
                    <a:pt x="3598" y="2283"/>
                    <a:pt x="3597" y="2282"/>
                  </a:cubicBezTo>
                  <a:cubicBezTo>
                    <a:pt x="3593" y="2287"/>
                    <a:pt x="3589" y="2293"/>
                    <a:pt x="3585" y="2299"/>
                  </a:cubicBezTo>
                  <a:lnTo>
                    <a:pt x="3585" y="2299"/>
                  </a:lnTo>
                  <a:cubicBezTo>
                    <a:pt x="3414" y="2452"/>
                    <a:pt x="3270" y="2631"/>
                    <a:pt x="3105" y="2766"/>
                  </a:cubicBezTo>
                  <a:cubicBezTo>
                    <a:pt x="2969" y="2884"/>
                    <a:pt x="2789" y="3019"/>
                    <a:pt x="2608" y="3019"/>
                  </a:cubicBezTo>
                  <a:cubicBezTo>
                    <a:pt x="2546" y="3019"/>
                    <a:pt x="2483" y="3003"/>
                    <a:pt x="2422" y="2965"/>
                  </a:cubicBezTo>
                  <a:cubicBezTo>
                    <a:pt x="2003" y="2721"/>
                    <a:pt x="2359" y="2067"/>
                    <a:pt x="2529" y="1735"/>
                  </a:cubicBezTo>
                  <a:lnTo>
                    <a:pt x="2529" y="1735"/>
                  </a:lnTo>
                  <a:cubicBezTo>
                    <a:pt x="2536" y="1721"/>
                    <a:pt x="2542" y="1708"/>
                    <a:pt x="2549" y="1695"/>
                  </a:cubicBezTo>
                  <a:lnTo>
                    <a:pt x="2549" y="1695"/>
                  </a:lnTo>
                  <a:cubicBezTo>
                    <a:pt x="2549" y="1695"/>
                    <a:pt x="2549" y="1695"/>
                    <a:pt x="2549" y="1695"/>
                  </a:cubicBezTo>
                  <a:cubicBezTo>
                    <a:pt x="2576" y="1651"/>
                    <a:pt x="2533" y="1604"/>
                    <a:pt x="2490" y="1604"/>
                  </a:cubicBezTo>
                  <a:cubicBezTo>
                    <a:pt x="2470" y="1604"/>
                    <a:pt x="2450" y="1614"/>
                    <a:pt x="2438" y="1639"/>
                  </a:cubicBezTo>
                  <a:cubicBezTo>
                    <a:pt x="2428" y="1657"/>
                    <a:pt x="2419" y="1676"/>
                    <a:pt x="2409" y="1696"/>
                  </a:cubicBezTo>
                  <a:lnTo>
                    <a:pt x="2409" y="1696"/>
                  </a:lnTo>
                  <a:cubicBezTo>
                    <a:pt x="2288" y="1918"/>
                    <a:pt x="2104" y="2113"/>
                    <a:pt x="1906" y="2274"/>
                  </a:cubicBezTo>
                  <a:cubicBezTo>
                    <a:pt x="1782" y="2368"/>
                    <a:pt x="1602" y="2469"/>
                    <a:pt x="1434" y="2469"/>
                  </a:cubicBezTo>
                  <a:cubicBezTo>
                    <a:pt x="1333" y="2469"/>
                    <a:pt x="1237" y="2433"/>
                    <a:pt x="1160" y="2337"/>
                  </a:cubicBezTo>
                  <a:cubicBezTo>
                    <a:pt x="1001" y="2139"/>
                    <a:pt x="1120" y="1814"/>
                    <a:pt x="1207" y="1607"/>
                  </a:cubicBezTo>
                  <a:cubicBezTo>
                    <a:pt x="1311" y="1377"/>
                    <a:pt x="1446" y="1163"/>
                    <a:pt x="1596" y="964"/>
                  </a:cubicBezTo>
                  <a:cubicBezTo>
                    <a:pt x="1594" y="963"/>
                    <a:pt x="1592" y="961"/>
                    <a:pt x="1589" y="960"/>
                  </a:cubicBezTo>
                  <a:lnTo>
                    <a:pt x="1589" y="960"/>
                  </a:lnTo>
                  <a:cubicBezTo>
                    <a:pt x="1592" y="956"/>
                    <a:pt x="1594" y="952"/>
                    <a:pt x="1596" y="948"/>
                  </a:cubicBezTo>
                  <a:cubicBezTo>
                    <a:pt x="1624" y="905"/>
                    <a:pt x="1583" y="868"/>
                    <a:pt x="1540" y="868"/>
                  </a:cubicBezTo>
                  <a:cubicBezTo>
                    <a:pt x="1520" y="868"/>
                    <a:pt x="1500" y="876"/>
                    <a:pt x="1485" y="893"/>
                  </a:cubicBezTo>
                  <a:cubicBezTo>
                    <a:pt x="1437" y="958"/>
                    <a:pt x="1389" y="1026"/>
                    <a:pt x="1343" y="1095"/>
                  </a:cubicBezTo>
                  <a:lnTo>
                    <a:pt x="1343" y="1095"/>
                  </a:lnTo>
                  <a:cubicBezTo>
                    <a:pt x="1199" y="1260"/>
                    <a:pt x="1015" y="1401"/>
                    <a:pt x="819" y="1488"/>
                  </a:cubicBezTo>
                  <a:cubicBezTo>
                    <a:pt x="726" y="1531"/>
                    <a:pt x="599" y="1566"/>
                    <a:pt x="479" y="1566"/>
                  </a:cubicBezTo>
                  <a:cubicBezTo>
                    <a:pt x="333" y="1566"/>
                    <a:pt x="196" y="1514"/>
                    <a:pt x="144" y="1361"/>
                  </a:cubicBezTo>
                  <a:cubicBezTo>
                    <a:pt x="80" y="1147"/>
                    <a:pt x="207" y="885"/>
                    <a:pt x="303" y="702"/>
                  </a:cubicBezTo>
                  <a:cubicBezTo>
                    <a:pt x="414" y="496"/>
                    <a:pt x="541" y="305"/>
                    <a:pt x="660" y="115"/>
                  </a:cubicBezTo>
                  <a:cubicBezTo>
                    <a:pt x="704" y="48"/>
                    <a:pt x="663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9"/>
            <p:cNvSpPr/>
            <p:nvPr/>
          </p:nvSpPr>
          <p:spPr>
            <a:xfrm>
              <a:off x="794042" y="994800"/>
              <a:ext cx="1151898" cy="1081366"/>
            </a:xfrm>
            <a:custGeom>
              <a:avLst/>
              <a:gdLst/>
              <a:ahLst/>
              <a:cxnLst/>
              <a:rect l="l" t="t" r="r" b="b"/>
              <a:pathLst>
                <a:path w="10240" h="9613" fill="none" extrusionOk="0">
                  <a:moveTo>
                    <a:pt x="3882" y="9613"/>
                  </a:moveTo>
                  <a:lnTo>
                    <a:pt x="10240" y="2017"/>
                  </a:lnTo>
                  <a:lnTo>
                    <a:pt x="6628" y="1"/>
                  </a:lnTo>
                  <a:lnTo>
                    <a:pt x="0" y="715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9"/>
            <p:cNvSpPr/>
            <p:nvPr/>
          </p:nvSpPr>
          <p:spPr>
            <a:xfrm>
              <a:off x="1896798" y="2272578"/>
              <a:ext cx="97416" cy="228692"/>
            </a:xfrm>
            <a:custGeom>
              <a:avLst/>
              <a:gdLst/>
              <a:ahLst/>
              <a:cxnLst/>
              <a:rect l="l" t="t" r="r" b="b"/>
              <a:pathLst>
                <a:path w="866" h="2033" fill="none" extrusionOk="0">
                  <a:moveTo>
                    <a:pt x="32" y="0"/>
                  </a:moveTo>
                  <a:lnTo>
                    <a:pt x="32" y="548"/>
                  </a:lnTo>
                  <a:cubicBezTo>
                    <a:pt x="32" y="548"/>
                    <a:pt x="818" y="429"/>
                    <a:pt x="818" y="873"/>
                  </a:cubicBezTo>
                  <a:cubicBezTo>
                    <a:pt x="818" y="1246"/>
                    <a:pt x="238" y="1262"/>
                    <a:pt x="238" y="1262"/>
                  </a:cubicBezTo>
                  <a:cubicBezTo>
                    <a:pt x="238" y="1262"/>
                    <a:pt x="865" y="1191"/>
                    <a:pt x="865" y="1667"/>
                  </a:cubicBezTo>
                  <a:cubicBezTo>
                    <a:pt x="865" y="2032"/>
                    <a:pt x="0" y="1937"/>
                    <a:pt x="0" y="193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9"/>
            <p:cNvSpPr/>
            <p:nvPr/>
          </p:nvSpPr>
          <p:spPr>
            <a:xfrm>
              <a:off x="1875312" y="2214533"/>
              <a:ext cx="85830" cy="77731"/>
            </a:xfrm>
            <a:custGeom>
              <a:avLst/>
              <a:gdLst/>
              <a:ahLst/>
              <a:cxnLst/>
              <a:rect l="l" t="t" r="r" b="b"/>
              <a:pathLst>
                <a:path w="763" h="691" extrusionOk="0">
                  <a:moveTo>
                    <a:pt x="382" y="0"/>
                  </a:moveTo>
                  <a:cubicBezTo>
                    <a:pt x="175" y="0"/>
                    <a:pt x="1" y="159"/>
                    <a:pt x="1" y="350"/>
                  </a:cubicBezTo>
                  <a:cubicBezTo>
                    <a:pt x="1" y="532"/>
                    <a:pt x="175" y="691"/>
                    <a:pt x="382" y="691"/>
                  </a:cubicBezTo>
                  <a:cubicBezTo>
                    <a:pt x="588" y="691"/>
                    <a:pt x="763" y="532"/>
                    <a:pt x="763" y="350"/>
                  </a:cubicBezTo>
                  <a:cubicBezTo>
                    <a:pt x="763" y="159"/>
                    <a:pt x="588" y="0"/>
                    <a:pt x="3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9"/>
            <p:cNvSpPr/>
            <p:nvPr/>
          </p:nvSpPr>
          <p:spPr>
            <a:xfrm>
              <a:off x="1444919" y="2283264"/>
              <a:ext cx="395740" cy="337582"/>
            </a:xfrm>
            <a:custGeom>
              <a:avLst/>
              <a:gdLst/>
              <a:ahLst/>
              <a:cxnLst/>
              <a:rect l="l" t="t" r="r" b="b"/>
              <a:pathLst>
                <a:path w="3518" h="3001" extrusionOk="0">
                  <a:moveTo>
                    <a:pt x="1755" y="1"/>
                  </a:moveTo>
                  <a:cubicBezTo>
                    <a:pt x="787" y="1"/>
                    <a:pt x="1" y="675"/>
                    <a:pt x="1" y="1501"/>
                  </a:cubicBezTo>
                  <a:cubicBezTo>
                    <a:pt x="1" y="2326"/>
                    <a:pt x="787" y="3001"/>
                    <a:pt x="1755" y="3001"/>
                  </a:cubicBezTo>
                  <a:cubicBezTo>
                    <a:pt x="2723" y="3001"/>
                    <a:pt x="3517" y="2326"/>
                    <a:pt x="3517" y="1501"/>
                  </a:cubicBezTo>
                  <a:cubicBezTo>
                    <a:pt x="3517" y="675"/>
                    <a:pt x="2723" y="1"/>
                    <a:pt x="175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9"/>
            <p:cNvSpPr/>
            <p:nvPr/>
          </p:nvSpPr>
          <p:spPr>
            <a:xfrm>
              <a:off x="1760121" y="2336810"/>
              <a:ext cx="87630" cy="255465"/>
            </a:xfrm>
            <a:custGeom>
              <a:avLst/>
              <a:gdLst/>
              <a:ahLst/>
              <a:cxnLst/>
              <a:rect l="l" t="t" r="r" b="b"/>
              <a:pathLst>
                <a:path w="779" h="2271" extrusionOk="0">
                  <a:moveTo>
                    <a:pt x="342" y="1"/>
                  </a:moveTo>
                  <a:lnTo>
                    <a:pt x="342" y="1"/>
                  </a:lnTo>
                  <a:cubicBezTo>
                    <a:pt x="453" y="191"/>
                    <a:pt x="556" y="390"/>
                    <a:pt x="612" y="588"/>
                  </a:cubicBezTo>
                  <a:cubicBezTo>
                    <a:pt x="683" y="787"/>
                    <a:pt x="715" y="1001"/>
                    <a:pt x="691" y="1223"/>
                  </a:cubicBezTo>
                  <a:cubicBezTo>
                    <a:pt x="675" y="1437"/>
                    <a:pt x="596" y="1652"/>
                    <a:pt x="477" y="1826"/>
                  </a:cubicBezTo>
                  <a:cubicBezTo>
                    <a:pt x="342" y="2009"/>
                    <a:pt x="175" y="2144"/>
                    <a:pt x="1" y="2263"/>
                  </a:cubicBezTo>
                  <a:lnTo>
                    <a:pt x="1" y="2271"/>
                  </a:lnTo>
                  <a:cubicBezTo>
                    <a:pt x="96" y="2231"/>
                    <a:pt x="199" y="2176"/>
                    <a:pt x="287" y="2104"/>
                  </a:cubicBezTo>
                  <a:cubicBezTo>
                    <a:pt x="374" y="2033"/>
                    <a:pt x="453" y="1953"/>
                    <a:pt x="525" y="1866"/>
                  </a:cubicBezTo>
                  <a:cubicBezTo>
                    <a:pt x="660" y="1691"/>
                    <a:pt x="755" y="1461"/>
                    <a:pt x="771" y="1231"/>
                  </a:cubicBezTo>
                  <a:cubicBezTo>
                    <a:pt x="779" y="1009"/>
                    <a:pt x="755" y="779"/>
                    <a:pt x="675" y="572"/>
                  </a:cubicBezTo>
                  <a:cubicBezTo>
                    <a:pt x="636" y="469"/>
                    <a:pt x="580" y="374"/>
                    <a:pt x="533" y="271"/>
                  </a:cubicBezTo>
                  <a:cubicBezTo>
                    <a:pt x="477" y="183"/>
                    <a:pt x="421" y="80"/>
                    <a:pt x="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9"/>
            <p:cNvSpPr/>
            <p:nvPr/>
          </p:nvSpPr>
          <p:spPr>
            <a:xfrm>
              <a:off x="2033363" y="2283264"/>
              <a:ext cx="372454" cy="337582"/>
            </a:xfrm>
            <a:custGeom>
              <a:avLst/>
              <a:gdLst/>
              <a:ahLst/>
              <a:cxnLst/>
              <a:rect l="l" t="t" r="r" b="b"/>
              <a:pathLst>
                <a:path w="3311" h="3001" extrusionOk="0">
                  <a:moveTo>
                    <a:pt x="1660" y="1"/>
                  </a:moveTo>
                  <a:cubicBezTo>
                    <a:pt x="739" y="1"/>
                    <a:pt x="1" y="675"/>
                    <a:pt x="1" y="1501"/>
                  </a:cubicBezTo>
                  <a:cubicBezTo>
                    <a:pt x="1" y="2326"/>
                    <a:pt x="739" y="3001"/>
                    <a:pt x="1660" y="3001"/>
                  </a:cubicBezTo>
                  <a:cubicBezTo>
                    <a:pt x="2572" y="3001"/>
                    <a:pt x="3311" y="2326"/>
                    <a:pt x="3311" y="1501"/>
                  </a:cubicBezTo>
                  <a:cubicBezTo>
                    <a:pt x="3311" y="675"/>
                    <a:pt x="2572" y="1"/>
                    <a:pt x="16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9"/>
            <p:cNvSpPr/>
            <p:nvPr/>
          </p:nvSpPr>
          <p:spPr>
            <a:xfrm>
              <a:off x="2025376" y="2338610"/>
              <a:ext cx="75931" cy="255465"/>
            </a:xfrm>
            <a:custGeom>
              <a:avLst/>
              <a:gdLst/>
              <a:ahLst/>
              <a:cxnLst/>
              <a:rect l="l" t="t" r="r" b="b"/>
              <a:pathLst>
                <a:path w="675" h="2271" extrusionOk="0">
                  <a:moveTo>
                    <a:pt x="357" y="1"/>
                  </a:moveTo>
                  <a:cubicBezTo>
                    <a:pt x="238" y="175"/>
                    <a:pt x="151" y="374"/>
                    <a:pt x="103" y="580"/>
                  </a:cubicBezTo>
                  <a:cubicBezTo>
                    <a:pt x="40" y="779"/>
                    <a:pt x="0" y="1001"/>
                    <a:pt x="24" y="1215"/>
                  </a:cubicBezTo>
                  <a:cubicBezTo>
                    <a:pt x="32" y="1429"/>
                    <a:pt x="103" y="1644"/>
                    <a:pt x="222" y="1826"/>
                  </a:cubicBezTo>
                  <a:cubicBezTo>
                    <a:pt x="342" y="2001"/>
                    <a:pt x="500" y="2152"/>
                    <a:pt x="675" y="2271"/>
                  </a:cubicBezTo>
                  <a:lnTo>
                    <a:pt x="675" y="2263"/>
                  </a:lnTo>
                  <a:cubicBezTo>
                    <a:pt x="596" y="2183"/>
                    <a:pt x="516" y="2112"/>
                    <a:pt x="445" y="2033"/>
                  </a:cubicBezTo>
                  <a:cubicBezTo>
                    <a:pt x="381" y="1961"/>
                    <a:pt x="318" y="1874"/>
                    <a:pt x="270" y="1787"/>
                  </a:cubicBezTo>
                  <a:cubicBezTo>
                    <a:pt x="159" y="1604"/>
                    <a:pt x="103" y="1414"/>
                    <a:pt x="88" y="1207"/>
                  </a:cubicBezTo>
                  <a:cubicBezTo>
                    <a:pt x="72" y="1001"/>
                    <a:pt x="103" y="794"/>
                    <a:pt x="151" y="596"/>
                  </a:cubicBezTo>
                  <a:cubicBezTo>
                    <a:pt x="167" y="493"/>
                    <a:pt x="199" y="398"/>
                    <a:pt x="238" y="294"/>
                  </a:cubicBezTo>
                  <a:cubicBezTo>
                    <a:pt x="270" y="199"/>
                    <a:pt x="318" y="96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9"/>
            <p:cNvSpPr/>
            <p:nvPr/>
          </p:nvSpPr>
          <p:spPr>
            <a:xfrm>
              <a:off x="1515451" y="1796631"/>
              <a:ext cx="259064" cy="501930"/>
            </a:xfrm>
            <a:custGeom>
              <a:avLst/>
              <a:gdLst/>
              <a:ahLst/>
              <a:cxnLst/>
              <a:rect l="l" t="t" r="r" b="b"/>
              <a:pathLst>
                <a:path w="2303" h="4462" extrusionOk="0">
                  <a:moveTo>
                    <a:pt x="1239" y="1"/>
                  </a:moveTo>
                  <a:cubicBezTo>
                    <a:pt x="652" y="1"/>
                    <a:pt x="1" y="1358"/>
                    <a:pt x="1" y="2961"/>
                  </a:cubicBezTo>
                  <a:cubicBezTo>
                    <a:pt x="1" y="3517"/>
                    <a:pt x="80" y="4017"/>
                    <a:pt x="207" y="4446"/>
                  </a:cubicBezTo>
                  <a:cubicBezTo>
                    <a:pt x="406" y="4334"/>
                    <a:pt x="644" y="4263"/>
                    <a:pt x="906" y="4231"/>
                  </a:cubicBezTo>
                  <a:cubicBezTo>
                    <a:pt x="985" y="4207"/>
                    <a:pt x="1072" y="4207"/>
                    <a:pt x="1152" y="4207"/>
                  </a:cubicBezTo>
                  <a:cubicBezTo>
                    <a:pt x="1398" y="4207"/>
                    <a:pt x="1628" y="4247"/>
                    <a:pt x="1834" y="4327"/>
                  </a:cubicBezTo>
                  <a:cubicBezTo>
                    <a:pt x="1946" y="4358"/>
                    <a:pt x="2041" y="4406"/>
                    <a:pt x="2136" y="4461"/>
                  </a:cubicBezTo>
                  <a:cubicBezTo>
                    <a:pt x="2223" y="4073"/>
                    <a:pt x="2279" y="3612"/>
                    <a:pt x="2303" y="3120"/>
                  </a:cubicBezTo>
                  <a:lnTo>
                    <a:pt x="2303" y="2882"/>
                  </a:lnTo>
                  <a:cubicBezTo>
                    <a:pt x="2303" y="1366"/>
                    <a:pt x="1866" y="120"/>
                    <a:pt x="1326" y="9"/>
                  </a:cubicBezTo>
                  <a:cubicBezTo>
                    <a:pt x="1303" y="1"/>
                    <a:pt x="1271" y="1"/>
                    <a:pt x="12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9"/>
            <p:cNvSpPr/>
            <p:nvPr/>
          </p:nvSpPr>
          <p:spPr>
            <a:xfrm>
              <a:off x="1575297" y="1807318"/>
              <a:ext cx="199220" cy="492144"/>
            </a:xfrm>
            <a:custGeom>
              <a:avLst/>
              <a:gdLst/>
              <a:ahLst/>
              <a:cxnLst/>
              <a:rect l="l" t="t" r="r" b="b"/>
              <a:pathLst>
                <a:path w="1771" h="4375" extrusionOk="0">
                  <a:moveTo>
                    <a:pt x="779" y="1"/>
                  </a:moveTo>
                  <a:cubicBezTo>
                    <a:pt x="747" y="1"/>
                    <a:pt x="731" y="1"/>
                    <a:pt x="699" y="9"/>
                  </a:cubicBezTo>
                  <a:cubicBezTo>
                    <a:pt x="279" y="120"/>
                    <a:pt x="32" y="1017"/>
                    <a:pt x="1" y="2255"/>
                  </a:cubicBezTo>
                  <a:lnTo>
                    <a:pt x="1215" y="2501"/>
                  </a:lnTo>
                  <a:lnTo>
                    <a:pt x="1" y="2739"/>
                  </a:lnTo>
                  <a:cubicBezTo>
                    <a:pt x="25" y="3239"/>
                    <a:pt x="104" y="3771"/>
                    <a:pt x="263" y="4152"/>
                  </a:cubicBezTo>
                  <a:cubicBezTo>
                    <a:pt x="374" y="4136"/>
                    <a:pt x="477" y="4128"/>
                    <a:pt x="596" y="4128"/>
                  </a:cubicBezTo>
                  <a:cubicBezTo>
                    <a:pt x="969" y="4128"/>
                    <a:pt x="1310" y="4184"/>
                    <a:pt x="1580" y="4374"/>
                  </a:cubicBezTo>
                  <a:cubicBezTo>
                    <a:pt x="1580" y="4351"/>
                    <a:pt x="1668" y="3906"/>
                    <a:pt x="1707" y="3660"/>
                  </a:cubicBezTo>
                  <a:cubicBezTo>
                    <a:pt x="1747" y="3358"/>
                    <a:pt x="1763" y="2922"/>
                    <a:pt x="1763" y="2588"/>
                  </a:cubicBezTo>
                  <a:cubicBezTo>
                    <a:pt x="1771" y="1152"/>
                    <a:pt x="1263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9"/>
            <p:cNvSpPr/>
            <p:nvPr/>
          </p:nvSpPr>
          <p:spPr>
            <a:xfrm>
              <a:off x="1493178" y="1839490"/>
              <a:ext cx="64344" cy="59957"/>
            </a:xfrm>
            <a:custGeom>
              <a:avLst/>
              <a:gdLst/>
              <a:ahLst/>
              <a:cxnLst/>
              <a:rect l="l" t="t" r="r" b="b"/>
              <a:pathLst>
                <a:path w="572" h="533" fill="none" extrusionOk="0">
                  <a:moveTo>
                    <a:pt x="0" y="1"/>
                  </a:moveTo>
                  <a:cubicBezTo>
                    <a:pt x="0" y="1"/>
                    <a:pt x="32" y="485"/>
                    <a:pt x="572" y="53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9"/>
            <p:cNvSpPr/>
            <p:nvPr/>
          </p:nvSpPr>
          <p:spPr>
            <a:xfrm>
              <a:off x="1475292" y="1893935"/>
              <a:ext cx="64457" cy="60857"/>
            </a:xfrm>
            <a:custGeom>
              <a:avLst/>
              <a:gdLst/>
              <a:ahLst/>
              <a:cxnLst/>
              <a:rect l="l" t="t" r="r" b="b"/>
              <a:pathLst>
                <a:path w="573" h="541" fill="none" extrusionOk="0">
                  <a:moveTo>
                    <a:pt x="1" y="1"/>
                  </a:moveTo>
                  <a:cubicBezTo>
                    <a:pt x="1" y="1"/>
                    <a:pt x="32" y="485"/>
                    <a:pt x="572" y="54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9"/>
            <p:cNvSpPr/>
            <p:nvPr/>
          </p:nvSpPr>
          <p:spPr>
            <a:xfrm>
              <a:off x="1454818" y="1963567"/>
              <a:ext cx="65244" cy="59957"/>
            </a:xfrm>
            <a:custGeom>
              <a:avLst/>
              <a:gdLst/>
              <a:ahLst/>
              <a:cxnLst/>
              <a:rect l="l" t="t" r="r" b="b"/>
              <a:pathLst>
                <a:path w="580" h="533" fill="none" extrusionOk="0">
                  <a:moveTo>
                    <a:pt x="0" y="1"/>
                  </a:moveTo>
                  <a:cubicBezTo>
                    <a:pt x="0" y="1"/>
                    <a:pt x="32" y="485"/>
                    <a:pt x="580" y="53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9"/>
            <p:cNvSpPr/>
            <p:nvPr/>
          </p:nvSpPr>
          <p:spPr>
            <a:xfrm>
              <a:off x="1501165" y="2269878"/>
              <a:ext cx="274251" cy="53658"/>
            </a:xfrm>
            <a:custGeom>
              <a:avLst/>
              <a:gdLst/>
              <a:ahLst/>
              <a:cxnLst/>
              <a:rect l="l" t="t" r="r" b="b"/>
              <a:pathLst>
                <a:path w="2438" h="477" extrusionOk="0">
                  <a:moveTo>
                    <a:pt x="1207" y="0"/>
                  </a:moveTo>
                  <a:lnTo>
                    <a:pt x="1041" y="16"/>
                  </a:lnTo>
                  <a:lnTo>
                    <a:pt x="874" y="40"/>
                  </a:lnTo>
                  <a:cubicBezTo>
                    <a:pt x="763" y="64"/>
                    <a:pt x="652" y="96"/>
                    <a:pt x="557" y="135"/>
                  </a:cubicBezTo>
                  <a:cubicBezTo>
                    <a:pt x="453" y="183"/>
                    <a:pt x="358" y="223"/>
                    <a:pt x="255" y="278"/>
                  </a:cubicBezTo>
                  <a:cubicBezTo>
                    <a:pt x="168" y="342"/>
                    <a:pt x="80" y="397"/>
                    <a:pt x="1" y="477"/>
                  </a:cubicBezTo>
                  <a:cubicBezTo>
                    <a:pt x="176" y="358"/>
                    <a:pt x="366" y="270"/>
                    <a:pt x="580" y="223"/>
                  </a:cubicBezTo>
                  <a:cubicBezTo>
                    <a:pt x="779" y="159"/>
                    <a:pt x="1001" y="120"/>
                    <a:pt x="1207" y="120"/>
                  </a:cubicBezTo>
                  <a:cubicBezTo>
                    <a:pt x="1223" y="117"/>
                    <a:pt x="1241" y="116"/>
                    <a:pt x="1259" y="116"/>
                  </a:cubicBezTo>
                  <a:cubicBezTo>
                    <a:pt x="1296" y="116"/>
                    <a:pt x="1334" y="120"/>
                    <a:pt x="1366" y="120"/>
                  </a:cubicBezTo>
                  <a:cubicBezTo>
                    <a:pt x="1414" y="120"/>
                    <a:pt x="1477" y="120"/>
                    <a:pt x="1525" y="135"/>
                  </a:cubicBezTo>
                  <a:lnTo>
                    <a:pt x="1684" y="151"/>
                  </a:lnTo>
                  <a:lnTo>
                    <a:pt x="1842" y="191"/>
                  </a:lnTo>
                  <a:cubicBezTo>
                    <a:pt x="1954" y="215"/>
                    <a:pt x="2049" y="262"/>
                    <a:pt x="2152" y="294"/>
                  </a:cubicBezTo>
                  <a:cubicBezTo>
                    <a:pt x="2247" y="334"/>
                    <a:pt x="2335" y="381"/>
                    <a:pt x="2438" y="429"/>
                  </a:cubicBezTo>
                  <a:lnTo>
                    <a:pt x="2438" y="421"/>
                  </a:lnTo>
                  <a:cubicBezTo>
                    <a:pt x="2350" y="350"/>
                    <a:pt x="2255" y="294"/>
                    <a:pt x="2160" y="239"/>
                  </a:cubicBezTo>
                  <a:cubicBezTo>
                    <a:pt x="2057" y="191"/>
                    <a:pt x="1969" y="143"/>
                    <a:pt x="1858" y="112"/>
                  </a:cubicBezTo>
                  <a:cubicBezTo>
                    <a:pt x="1811" y="96"/>
                    <a:pt x="1755" y="72"/>
                    <a:pt x="1700" y="64"/>
                  </a:cubicBezTo>
                  <a:lnTo>
                    <a:pt x="1541" y="32"/>
                  </a:lnTo>
                  <a:cubicBezTo>
                    <a:pt x="1485" y="24"/>
                    <a:pt x="1438" y="16"/>
                    <a:pt x="1374" y="16"/>
                  </a:cubicBezTo>
                  <a:cubicBezTo>
                    <a:pt x="1319" y="16"/>
                    <a:pt x="1263" y="0"/>
                    <a:pt x="1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9"/>
            <p:cNvSpPr/>
            <p:nvPr/>
          </p:nvSpPr>
          <p:spPr>
            <a:xfrm>
              <a:off x="2084322" y="1810018"/>
              <a:ext cx="258952" cy="501930"/>
            </a:xfrm>
            <a:custGeom>
              <a:avLst/>
              <a:gdLst/>
              <a:ahLst/>
              <a:cxnLst/>
              <a:rect l="l" t="t" r="r" b="b"/>
              <a:pathLst>
                <a:path w="2302" h="4462" extrusionOk="0">
                  <a:moveTo>
                    <a:pt x="1246" y="1"/>
                  </a:moveTo>
                  <a:cubicBezTo>
                    <a:pt x="659" y="1"/>
                    <a:pt x="0" y="1366"/>
                    <a:pt x="0" y="2961"/>
                  </a:cubicBezTo>
                  <a:cubicBezTo>
                    <a:pt x="0" y="3517"/>
                    <a:pt x="79" y="4017"/>
                    <a:pt x="214" y="4446"/>
                  </a:cubicBezTo>
                  <a:cubicBezTo>
                    <a:pt x="413" y="4342"/>
                    <a:pt x="651" y="4263"/>
                    <a:pt x="905" y="4231"/>
                  </a:cubicBezTo>
                  <a:cubicBezTo>
                    <a:pt x="984" y="4208"/>
                    <a:pt x="1072" y="4208"/>
                    <a:pt x="1151" y="4208"/>
                  </a:cubicBezTo>
                  <a:cubicBezTo>
                    <a:pt x="1405" y="4208"/>
                    <a:pt x="1627" y="4247"/>
                    <a:pt x="1842" y="4327"/>
                  </a:cubicBezTo>
                  <a:cubicBezTo>
                    <a:pt x="1945" y="4358"/>
                    <a:pt x="2048" y="4406"/>
                    <a:pt x="2135" y="4462"/>
                  </a:cubicBezTo>
                  <a:cubicBezTo>
                    <a:pt x="2223" y="4073"/>
                    <a:pt x="2286" y="3612"/>
                    <a:pt x="2302" y="3120"/>
                  </a:cubicBezTo>
                  <a:lnTo>
                    <a:pt x="2302" y="2882"/>
                  </a:lnTo>
                  <a:cubicBezTo>
                    <a:pt x="2302" y="1366"/>
                    <a:pt x="1865" y="120"/>
                    <a:pt x="1334" y="9"/>
                  </a:cubicBezTo>
                  <a:cubicBezTo>
                    <a:pt x="1302" y="1"/>
                    <a:pt x="1270" y="1"/>
                    <a:pt x="124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9"/>
            <p:cNvSpPr/>
            <p:nvPr/>
          </p:nvSpPr>
          <p:spPr>
            <a:xfrm>
              <a:off x="2145855" y="1819017"/>
              <a:ext cx="197420" cy="492931"/>
            </a:xfrm>
            <a:custGeom>
              <a:avLst/>
              <a:gdLst/>
              <a:ahLst/>
              <a:cxnLst/>
              <a:rect l="l" t="t" r="r" b="b"/>
              <a:pathLst>
                <a:path w="1755" h="4382" extrusionOk="0">
                  <a:moveTo>
                    <a:pt x="771" y="0"/>
                  </a:moveTo>
                  <a:cubicBezTo>
                    <a:pt x="747" y="0"/>
                    <a:pt x="723" y="0"/>
                    <a:pt x="691" y="16"/>
                  </a:cubicBezTo>
                  <a:cubicBezTo>
                    <a:pt x="279" y="119"/>
                    <a:pt x="33" y="1024"/>
                    <a:pt x="1" y="2262"/>
                  </a:cubicBezTo>
                  <a:lnTo>
                    <a:pt x="1207" y="2500"/>
                  </a:lnTo>
                  <a:lnTo>
                    <a:pt x="1" y="2738"/>
                  </a:lnTo>
                  <a:cubicBezTo>
                    <a:pt x="17" y="3246"/>
                    <a:pt x="96" y="3770"/>
                    <a:pt x="263" y="4159"/>
                  </a:cubicBezTo>
                  <a:cubicBezTo>
                    <a:pt x="366" y="4143"/>
                    <a:pt x="477" y="4128"/>
                    <a:pt x="596" y="4128"/>
                  </a:cubicBezTo>
                  <a:cubicBezTo>
                    <a:pt x="961" y="4128"/>
                    <a:pt x="1310" y="4191"/>
                    <a:pt x="1580" y="4382"/>
                  </a:cubicBezTo>
                  <a:cubicBezTo>
                    <a:pt x="1580" y="4358"/>
                    <a:pt x="1668" y="3913"/>
                    <a:pt x="1707" y="3667"/>
                  </a:cubicBezTo>
                  <a:cubicBezTo>
                    <a:pt x="1747" y="3366"/>
                    <a:pt x="1755" y="2929"/>
                    <a:pt x="1755" y="2596"/>
                  </a:cubicBezTo>
                  <a:cubicBezTo>
                    <a:pt x="1755" y="1167"/>
                    <a:pt x="1255" y="0"/>
                    <a:pt x="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9"/>
            <p:cNvSpPr/>
            <p:nvPr/>
          </p:nvSpPr>
          <p:spPr>
            <a:xfrm>
              <a:off x="2293219" y="1820704"/>
              <a:ext cx="65244" cy="59957"/>
            </a:xfrm>
            <a:custGeom>
              <a:avLst/>
              <a:gdLst/>
              <a:ahLst/>
              <a:cxnLst/>
              <a:rect l="l" t="t" r="r" b="b"/>
              <a:pathLst>
                <a:path w="580" h="533" fill="none" extrusionOk="0">
                  <a:moveTo>
                    <a:pt x="580" y="1"/>
                  </a:moveTo>
                  <a:cubicBezTo>
                    <a:pt x="580" y="1"/>
                    <a:pt x="548" y="485"/>
                    <a:pt x="0" y="53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9"/>
            <p:cNvSpPr/>
            <p:nvPr/>
          </p:nvSpPr>
          <p:spPr>
            <a:xfrm>
              <a:off x="2310205" y="1875262"/>
              <a:ext cx="64344" cy="59845"/>
            </a:xfrm>
            <a:custGeom>
              <a:avLst/>
              <a:gdLst/>
              <a:ahLst/>
              <a:cxnLst/>
              <a:rect l="l" t="t" r="r" b="b"/>
              <a:pathLst>
                <a:path w="572" h="532" fill="none" extrusionOk="0">
                  <a:moveTo>
                    <a:pt x="572" y="0"/>
                  </a:moveTo>
                  <a:cubicBezTo>
                    <a:pt x="572" y="0"/>
                    <a:pt x="548" y="484"/>
                    <a:pt x="0" y="53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9"/>
            <p:cNvSpPr/>
            <p:nvPr/>
          </p:nvSpPr>
          <p:spPr>
            <a:xfrm>
              <a:off x="2329779" y="1943994"/>
              <a:ext cx="65357" cy="60745"/>
            </a:xfrm>
            <a:custGeom>
              <a:avLst/>
              <a:gdLst/>
              <a:ahLst/>
              <a:cxnLst/>
              <a:rect l="l" t="t" r="r" b="b"/>
              <a:pathLst>
                <a:path w="581" h="540" fill="none" extrusionOk="0">
                  <a:moveTo>
                    <a:pt x="580" y="0"/>
                  </a:moveTo>
                  <a:cubicBezTo>
                    <a:pt x="580" y="0"/>
                    <a:pt x="549" y="492"/>
                    <a:pt x="1" y="54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9"/>
            <p:cNvSpPr/>
            <p:nvPr/>
          </p:nvSpPr>
          <p:spPr>
            <a:xfrm>
              <a:off x="2082522" y="2284277"/>
              <a:ext cx="273351" cy="50845"/>
            </a:xfrm>
            <a:custGeom>
              <a:avLst/>
              <a:gdLst/>
              <a:ahLst/>
              <a:cxnLst/>
              <a:rect l="l" t="t" r="r" b="b"/>
              <a:pathLst>
                <a:path w="2430" h="452" extrusionOk="0">
                  <a:moveTo>
                    <a:pt x="1179" y="0"/>
                  </a:moveTo>
                  <a:cubicBezTo>
                    <a:pt x="1142" y="0"/>
                    <a:pt x="1104" y="7"/>
                    <a:pt x="1072" y="7"/>
                  </a:cubicBezTo>
                  <a:cubicBezTo>
                    <a:pt x="1024" y="15"/>
                    <a:pt x="961" y="15"/>
                    <a:pt x="913" y="23"/>
                  </a:cubicBezTo>
                  <a:lnTo>
                    <a:pt x="754" y="55"/>
                  </a:lnTo>
                  <a:lnTo>
                    <a:pt x="596" y="95"/>
                  </a:lnTo>
                  <a:lnTo>
                    <a:pt x="516" y="111"/>
                  </a:lnTo>
                  <a:cubicBezTo>
                    <a:pt x="484" y="126"/>
                    <a:pt x="469" y="134"/>
                    <a:pt x="437" y="142"/>
                  </a:cubicBezTo>
                  <a:lnTo>
                    <a:pt x="286" y="206"/>
                  </a:lnTo>
                  <a:cubicBezTo>
                    <a:pt x="191" y="253"/>
                    <a:pt x="95" y="301"/>
                    <a:pt x="0" y="349"/>
                  </a:cubicBezTo>
                  <a:lnTo>
                    <a:pt x="8" y="365"/>
                  </a:lnTo>
                  <a:cubicBezTo>
                    <a:pt x="207" y="285"/>
                    <a:pt x="405" y="206"/>
                    <a:pt x="611" y="166"/>
                  </a:cubicBezTo>
                  <a:cubicBezTo>
                    <a:pt x="779" y="112"/>
                    <a:pt x="958" y="93"/>
                    <a:pt x="1134" y="93"/>
                  </a:cubicBezTo>
                  <a:cubicBezTo>
                    <a:pt x="1166" y="93"/>
                    <a:pt x="1199" y="93"/>
                    <a:pt x="1231" y="95"/>
                  </a:cubicBezTo>
                  <a:cubicBezTo>
                    <a:pt x="1437" y="95"/>
                    <a:pt x="1643" y="134"/>
                    <a:pt x="1842" y="190"/>
                  </a:cubicBezTo>
                  <a:cubicBezTo>
                    <a:pt x="1945" y="222"/>
                    <a:pt x="2040" y="261"/>
                    <a:pt x="2143" y="301"/>
                  </a:cubicBezTo>
                  <a:cubicBezTo>
                    <a:pt x="2239" y="341"/>
                    <a:pt x="2342" y="388"/>
                    <a:pt x="2429" y="452"/>
                  </a:cubicBezTo>
                  <a:cubicBezTo>
                    <a:pt x="2270" y="301"/>
                    <a:pt x="2072" y="190"/>
                    <a:pt x="1866" y="126"/>
                  </a:cubicBezTo>
                  <a:cubicBezTo>
                    <a:pt x="1667" y="55"/>
                    <a:pt x="1445" y="7"/>
                    <a:pt x="1231" y="7"/>
                  </a:cubicBezTo>
                  <a:cubicBezTo>
                    <a:pt x="1215" y="2"/>
                    <a:pt x="1197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9"/>
            <p:cNvSpPr/>
            <p:nvPr/>
          </p:nvSpPr>
          <p:spPr>
            <a:xfrm>
              <a:off x="1545824" y="1665355"/>
              <a:ext cx="227792" cy="67157"/>
            </a:xfrm>
            <a:custGeom>
              <a:avLst/>
              <a:gdLst/>
              <a:ahLst/>
              <a:cxnLst/>
              <a:rect l="l" t="t" r="r" b="b"/>
              <a:pathLst>
                <a:path w="2025" h="597" extrusionOk="0">
                  <a:moveTo>
                    <a:pt x="1009" y="1"/>
                  </a:moveTo>
                  <a:cubicBezTo>
                    <a:pt x="802" y="1"/>
                    <a:pt x="596" y="48"/>
                    <a:pt x="414" y="144"/>
                  </a:cubicBezTo>
                  <a:cubicBezTo>
                    <a:pt x="239" y="247"/>
                    <a:pt x="88" y="390"/>
                    <a:pt x="1" y="572"/>
                  </a:cubicBezTo>
                  <a:lnTo>
                    <a:pt x="17" y="596"/>
                  </a:lnTo>
                  <a:cubicBezTo>
                    <a:pt x="167" y="493"/>
                    <a:pt x="326" y="414"/>
                    <a:pt x="493" y="366"/>
                  </a:cubicBezTo>
                  <a:cubicBezTo>
                    <a:pt x="660" y="318"/>
                    <a:pt x="834" y="287"/>
                    <a:pt x="1009" y="287"/>
                  </a:cubicBezTo>
                  <a:cubicBezTo>
                    <a:pt x="1176" y="287"/>
                    <a:pt x="1358" y="318"/>
                    <a:pt x="1525" y="366"/>
                  </a:cubicBezTo>
                  <a:cubicBezTo>
                    <a:pt x="1691" y="414"/>
                    <a:pt x="1850" y="493"/>
                    <a:pt x="2001" y="596"/>
                  </a:cubicBezTo>
                  <a:lnTo>
                    <a:pt x="2025" y="572"/>
                  </a:lnTo>
                  <a:cubicBezTo>
                    <a:pt x="1945" y="390"/>
                    <a:pt x="1787" y="247"/>
                    <a:pt x="1604" y="144"/>
                  </a:cubicBezTo>
                  <a:cubicBezTo>
                    <a:pt x="1430" y="48"/>
                    <a:pt x="1215" y="1"/>
                    <a:pt x="10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9"/>
            <p:cNvSpPr/>
            <p:nvPr/>
          </p:nvSpPr>
          <p:spPr>
            <a:xfrm>
              <a:off x="2083422" y="1665355"/>
              <a:ext cx="227792" cy="67157"/>
            </a:xfrm>
            <a:custGeom>
              <a:avLst/>
              <a:gdLst/>
              <a:ahLst/>
              <a:cxnLst/>
              <a:rect l="l" t="t" r="r" b="b"/>
              <a:pathLst>
                <a:path w="2025" h="597" extrusionOk="0">
                  <a:moveTo>
                    <a:pt x="1016" y="1"/>
                  </a:moveTo>
                  <a:cubicBezTo>
                    <a:pt x="802" y="1"/>
                    <a:pt x="595" y="48"/>
                    <a:pt x="421" y="144"/>
                  </a:cubicBezTo>
                  <a:cubicBezTo>
                    <a:pt x="238" y="247"/>
                    <a:pt x="87" y="390"/>
                    <a:pt x="0" y="572"/>
                  </a:cubicBezTo>
                  <a:lnTo>
                    <a:pt x="24" y="596"/>
                  </a:lnTo>
                  <a:cubicBezTo>
                    <a:pt x="167" y="493"/>
                    <a:pt x="326" y="414"/>
                    <a:pt x="500" y="366"/>
                  </a:cubicBezTo>
                  <a:cubicBezTo>
                    <a:pt x="667" y="318"/>
                    <a:pt x="834" y="287"/>
                    <a:pt x="1016" y="287"/>
                  </a:cubicBezTo>
                  <a:cubicBezTo>
                    <a:pt x="1183" y="287"/>
                    <a:pt x="1357" y="318"/>
                    <a:pt x="1524" y="366"/>
                  </a:cubicBezTo>
                  <a:cubicBezTo>
                    <a:pt x="1699" y="414"/>
                    <a:pt x="1858" y="493"/>
                    <a:pt x="2008" y="596"/>
                  </a:cubicBezTo>
                  <a:lnTo>
                    <a:pt x="2024" y="572"/>
                  </a:lnTo>
                  <a:cubicBezTo>
                    <a:pt x="1945" y="390"/>
                    <a:pt x="1786" y="247"/>
                    <a:pt x="1611" y="144"/>
                  </a:cubicBezTo>
                  <a:cubicBezTo>
                    <a:pt x="1429" y="48"/>
                    <a:pt x="1223" y="1"/>
                    <a:pt x="101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9"/>
            <p:cNvSpPr/>
            <p:nvPr/>
          </p:nvSpPr>
          <p:spPr>
            <a:xfrm>
              <a:off x="514500" y="2205421"/>
              <a:ext cx="495181" cy="403952"/>
            </a:xfrm>
            <a:custGeom>
              <a:avLst/>
              <a:gdLst/>
              <a:ahLst/>
              <a:cxnLst/>
              <a:rect l="l" t="t" r="r" b="b"/>
              <a:pathLst>
                <a:path w="4402" h="3591" extrusionOk="0">
                  <a:moveTo>
                    <a:pt x="3689" y="0"/>
                  </a:moveTo>
                  <a:cubicBezTo>
                    <a:pt x="3652" y="0"/>
                    <a:pt x="3614" y="6"/>
                    <a:pt x="3573" y="18"/>
                  </a:cubicBezTo>
                  <a:cubicBezTo>
                    <a:pt x="2517" y="327"/>
                    <a:pt x="1406" y="669"/>
                    <a:pt x="644" y="1510"/>
                  </a:cubicBezTo>
                  <a:cubicBezTo>
                    <a:pt x="199" y="1994"/>
                    <a:pt x="1" y="2701"/>
                    <a:pt x="580" y="3153"/>
                  </a:cubicBezTo>
                  <a:cubicBezTo>
                    <a:pt x="1057" y="3526"/>
                    <a:pt x="1755" y="3566"/>
                    <a:pt x="2327" y="3582"/>
                  </a:cubicBezTo>
                  <a:cubicBezTo>
                    <a:pt x="2452" y="3587"/>
                    <a:pt x="2579" y="3590"/>
                    <a:pt x="2707" y="3590"/>
                  </a:cubicBezTo>
                  <a:cubicBezTo>
                    <a:pt x="3119" y="3590"/>
                    <a:pt x="3538" y="3559"/>
                    <a:pt x="3938" y="3487"/>
                  </a:cubicBezTo>
                  <a:cubicBezTo>
                    <a:pt x="4402" y="3389"/>
                    <a:pt x="4245" y="2700"/>
                    <a:pt x="3801" y="2700"/>
                  </a:cubicBezTo>
                  <a:cubicBezTo>
                    <a:pt x="3774" y="2700"/>
                    <a:pt x="3745" y="2703"/>
                    <a:pt x="3716" y="2709"/>
                  </a:cubicBezTo>
                  <a:cubicBezTo>
                    <a:pt x="3370" y="2777"/>
                    <a:pt x="2978" y="2818"/>
                    <a:pt x="2584" y="2818"/>
                  </a:cubicBezTo>
                  <a:cubicBezTo>
                    <a:pt x="2154" y="2818"/>
                    <a:pt x="1723" y="2769"/>
                    <a:pt x="1350" y="2653"/>
                  </a:cubicBezTo>
                  <a:cubicBezTo>
                    <a:pt x="842" y="2486"/>
                    <a:pt x="969" y="2264"/>
                    <a:pt x="1358" y="1907"/>
                  </a:cubicBezTo>
                  <a:cubicBezTo>
                    <a:pt x="2041" y="1280"/>
                    <a:pt x="2906" y="1034"/>
                    <a:pt x="3779" y="788"/>
                  </a:cubicBezTo>
                  <a:cubicBezTo>
                    <a:pt x="4223" y="657"/>
                    <a:pt x="4087" y="0"/>
                    <a:pt x="36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9"/>
            <p:cNvSpPr/>
            <p:nvPr/>
          </p:nvSpPr>
          <p:spPr>
            <a:xfrm>
              <a:off x="887860" y="2363245"/>
              <a:ext cx="377741" cy="355243"/>
            </a:xfrm>
            <a:custGeom>
              <a:avLst/>
              <a:gdLst/>
              <a:ahLst/>
              <a:cxnLst/>
              <a:rect l="l" t="t" r="r" b="b"/>
              <a:pathLst>
                <a:path w="3358" h="3158" extrusionOk="0">
                  <a:moveTo>
                    <a:pt x="2373" y="0"/>
                  </a:moveTo>
                  <a:cubicBezTo>
                    <a:pt x="1458" y="0"/>
                    <a:pt x="754" y="734"/>
                    <a:pt x="754" y="734"/>
                  </a:cubicBezTo>
                  <a:cubicBezTo>
                    <a:pt x="754" y="734"/>
                    <a:pt x="571" y="570"/>
                    <a:pt x="389" y="570"/>
                  </a:cubicBezTo>
                  <a:cubicBezTo>
                    <a:pt x="214" y="570"/>
                    <a:pt x="39" y="720"/>
                    <a:pt x="24" y="1306"/>
                  </a:cubicBezTo>
                  <a:cubicBezTo>
                    <a:pt x="1" y="2168"/>
                    <a:pt x="65" y="2681"/>
                    <a:pt x="310" y="2681"/>
                  </a:cubicBezTo>
                  <a:cubicBezTo>
                    <a:pt x="404" y="2681"/>
                    <a:pt x="523" y="2606"/>
                    <a:pt x="675" y="2449"/>
                  </a:cubicBezTo>
                  <a:cubicBezTo>
                    <a:pt x="675" y="2449"/>
                    <a:pt x="1048" y="2973"/>
                    <a:pt x="2008" y="3131"/>
                  </a:cubicBezTo>
                  <a:cubicBezTo>
                    <a:pt x="2126" y="3149"/>
                    <a:pt x="2229" y="3158"/>
                    <a:pt x="2319" y="3158"/>
                  </a:cubicBezTo>
                  <a:cubicBezTo>
                    <a:pt x="3135" y="3158"/>
                    <a:pt x="2897" y="2488"/>
                    <a:pt x="2897" y="2488"/>
                  </a:cubicBezTo>
                  <a:cubicBezTo>
                    <a:pt x="3294" y="2203"/>
                    <a:pt x="2953" y="1576"/>
                    <a:pt x="2953" y="1576"/>
                  </a:cubicBezTo>
                  <a:cubicBezTo>
                    <a:pt x="3334" y="1195"/>
                    <a:pt x="2961" y="798"/>
                    <a:pt x="2961" y="798"/>
                  </a:cubicBezTo>
                  <a:cubicBezTo>
                    <a:pt x="2961" y="798"/>
                    <a:pt x="3357" y="67"/>
                    <a:pt x="2484" y="4"/>
                  </a:cubicBezTo>
                  <a:cubicBezTo>
                    <a:pt x="2447" y="1"/>
                    <a:pt x="2410" y="0"/>
                    <a:pt x="237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9"/>
            <p:cNvSpPr/>
            <p:nvPr/>
          </p:nvSpPr>
          <p:spPr>
            <a:xfrm>
              <a:off x="963679" y="2447613"/>
              <a:ext cx="8099" cy="71431"/>
            </a:xfrm>
            <a:custGeom>
              <a:avLst/>
              <a:gdLst/>
              <a:ahLst/>
              <a:cxnLst/>
              <a:rect l="l" t="t" r="r" b="b"/>
              <a:pathLst>
                <a:path w="72" h="635" fill="none" extrusionOk="0">
                  <a:moveTo>
                    <a:pt x="40" y="635"/>
                  </a:moveTo>
                  <a:cubicBezTo>
                    <a:pt x="24" y="556"/>
                    <a:pt x="1" y="437"/>
                    <a:pt x="8" y="286"/>
                  </a:cubicBezTo>
                  <a:cubicBezTo>
                    <a:pt x="24" y="167"/>
                    <a:pt x="40" y="71"/>
                    <a:pt x="72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9"/>
            <p:cNvSpPr/>
            <p:nvPr/>
          </p:nvSpPr>
          <p:spPr>
            <a:xfrm>
              <a:off x="963679" y="2591263"/>
              <a:ext cx="112" cy="47471"/>
            </a:xfrm>
            <a:custGeom>
              <a:avLst/>
              <a:gdLst/>
              <a:ahLst/>
              <a:cxnLst/>
              <a:rect l="l" t="t" r="r" b="b"/>
              <a:pathLst>
                <a:path w="1" h="422" fill="none" extrusionOk="0">
                  <a:moveTo>
                    <a:pt x="1" y="1"/>
                  </a:moveTo>
                  <a:lnTo>
                    <a:pt x="1" y="4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9"/>
            <p:cNvSpPr/>
            <p:nvPr/>
          </p:nvSpPr>
          <p:spPr>
            <a:xfrm>
              <a:off x="1138716" y="2452000"/>
              <a:ext cx="82230" cy="112"/>
            </a:xfrm>
            <a:custGeom>
              <a:avLst/>
              <a:gdLst/>
              <a:ahLst/>
              <a:cxnLst/>
              <a:rect l="l" t="t" r="r" b="b"/>
              <a:pathLst>
                <a:path w="731" h="1" fill="none" extrusionOk="0">
                  <a:moveTo>
                    <a:pt x="0" y="1"/>
                  </a:moveTo>
                  <a:lnTo>
                    <a:pt x="73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9"/>
            <p:cNvSpPr/>
            <p:nvPr/>
          </p:nvSpPr>
          <p:spPr>
            <a:xfrm>
              <a:off x="1138716" y="2539517"/>
              <a:ext cx="81330" cy="112"/>
            </a:xfrm>
            <a:custGeom>
              <a:avLst/>
              <a:gdLst/>
              <a:ahLst/>
              <a:cxnLst/>
              <a:rect l="l" t="t" r="r" b="b"/>
              <a:pathLst>
                <a:path w="723" h="1" fill="none" extrusionOk="0">
                  <a:moveTo>
                    <a:pt x="0" y="1"/>
                  </a:moveTo>
                  <a:lnTo>
                    <a:pt x="723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9"/>
            <p:cNvSpPr/>
            <p:nvPr/>
          </p:nvSpPr>
          <p:spPr>
            <a:xfrm>
              <a:off x="1138716" y="2638621"/>
              <a:ext cx="75931" cy="1912"/>
            </a:xfrm>
            <a:custGeom>
              <a:avLst/>
              <a:gdLst/>
              <a:ahLst/>
              <a:cxnLst/>
              <a:rect l="l" t="t" r="r" b="b"/>
              <a:pathLst>
                <a:path w="675" h="17" fill="none" extrusionOk="0">
                  <a:moveTo>
                    <a:pt x="0" y="1"/>
                  </a:moveTo>
                  <a:lnTo>
                    <a:pt x="675" y="1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9"/>
            <p:cNvSpPr/>
            <p:nvPr/>
          </p:nvSpPr>
          <p:spPr>
            <a:xfrm>
              <a:off x="1091357" y="2426127"/>
              <a:ext cx="28685" cy="22386"/>
            </a:xfrm>
            <a:custGeom>
              <a:avLst/>
              <a:gdLst/>
              <a:ahLst/>
              <a:cxnLst/>
              <a:rect l="l" t="t" r="r" b="b"/>
              <a:pathLst>
                <a:path w="255" h="199" extrusionOk="0">
                  <a:moveTo>
                    <a:pt x="128" y="1"/>
                  </a:moveTo>
                  <a:cubicBezTo>
                    <a:pt x="1" y="1"/>
                    <a:pt x="1" y="199"/>
                    <a:pt x="128" y="199"/>
                  </a:cubicBezTo>
                  <a:cubicBezTo>
                    <a:pt x="255" y="199"/>
                    <a:pt x="255" y="1"/>
                    <a:pt x="1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9"/>
            <p:cNvSpPr/>
            <p:nvPr/>
          </p:nvSpPr>
          <p:spPr>
            <a:xfrm>
              <a:off x="1092257" y="2519044"/>
              <a:ext cx="29585" cy="22386"/>
            </a:xfrm>
            <a:custGeom>
              <a:avLst/>
              <a:gdLst/>
              <a:ahLst/>
              <a:cxnLst/>
              <a:rect l="l" t="t" r="r" b="b"/>
              <a:pathLst>
                <a:path w="263" h="199" extrusionOk="0">
                  <a:moveTo>
                    <a:pt x="128" y="0"/>
                  </a:moveTo>
                  <a:cubicBezTo>
                    <a:pt x="1" y="0"/>
                    <a:pt x="1" y="198"/>
                    <a:pt x="128" y="198"/>
                  </a:cubicBezTo>
                  <a:cubicBezTo>
                    <a:pt x="262" y="198"/>
                    <a:pt x="262" y="0"/>
                    <a:pt x="1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9"/>
            <p:cNvSpPr/>
            <p:nvPr/>
          </p:nvSpPr>
          <p:spPr>
            <a:xfrm>
              <a:off x="1096757" y="2625235"/>
              <a:ext cx="27785" cy="22386"/>
            </a:xfrm>
            <a:custGeom>
              <a:avLst/>
              <a:gdLst/>
              <a:ahLst/>
              <a:cxnLst/>
              <a:rect l="l" t="t" r="r" b="b"/>
              <a:pathLst>
                <a:path w="247" h="199" extrusionOk="0">
                  <a:moveTo>
                    <a:pt x="127" y="1"/>
                  </a:moveTo>
                  <a:cubicBezTo>
                    <a:pt x="0" y="1"/>
                    <a:pt x="0" y="199"/>
                    <a:pt x="127" y="199"/>
                  </a:cubicBezTo>
                  <a:cubicBezTo>
                    <a:pt x="246" y="199"/>
                    <a:pt x="246" y="1"/>
                    <a:pt x="1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9"/>
            <p:cNvSpPr/>
            <p:nvPr/>
          </p:nvSpPr>
          <p:spPr>
            <a:xfrm>
              <a:off x="1008339" y="1165448"/>
              <a:ext cx="395627" cy="385053"/>
            </a:xfrm>
            <a:custGeom>
              <a:avLst/>
              <a:gdLst/>
              <a:ahLst/>
              <a:cxnLst/>
              <a:rect l="l" t="t" r="r" b="b"/>
              <a:pathLst>
                <a:path w="3517" h="3423" extrusionOk="0">
                  <a:moveTo>
                    <a:pt x="3345" y="1"/>
                  </a:moveTo>
                  <a:cubicBezTo>
                    <a:pt x="3247" y="1"/>
                    <a:pt x="3094" y="62"/>
                    <a:pt x="2913" y="174"/>
                  </a:cubicBezTo>
                  <a:cubicBezTo>
                    <a:pt x="2532" y="413"/>
                    <a:pt x="2001" y="849"/>
                    <a:pt x="1453" y="1397"/>
                  </a:cubicBezTo>
                  <a:cubicBezTo>
                    <a:pt x="905" y="1944"/>
                    <a:pt x="469" y="2476"/>
                    <a:pt x="231" y="2857"/>
                  </a:cubicBezTo>
                  <a:cubicBezTo>
                    <a:pt x="64" y="3127"/>
                    <a:pt x="0" y="3326"/>
                    <a:pt x="72" y="3389"/>
                  </a:cubicBezTo>
                  <a:cubicBezTo>
                    <a:pt x="91" y="3412"/>
                    <a:pt x="121" y="3423"/>
                    <a:pt x="160" y="3423"/>
                  </a:cubicBezTo>
                  <a:cubicBezTo>
                    <a:pt x="283" y="3423"/>
                    <a:pt x="499" y="3314"/>
                    <a:pt x="770" y="3127"/>
                  </a:cubicBezTo>
                  <a:cubicBezTo>
                    <a:pt x="1128" y="2873"/>
                    <a:pt x="1588" y="2476"/>
                    <a:pt x="2056" y="2016"/>
                  </a:cubicBezTo>
                  <a:cubicBezTo>
                    <a:pt x="2532" y="1548"/>
                    <a:pt x="2921" y="1079"/>
                    <a:pt x="3167" y="722"/>
                  </a:cubicBezTo>
                  <a:cubicBezTo>
                    <a:pt x="3414" y="373"/>
                    <a:pt x="3517" y="111"/>
                    <a:pt x="3437" y="32"/>
                  </a:cubicBezTo>
                  <a:cubicBezTo>
                    <a:pt x="3417" y="11"/>
                    <a:pt x="3385" y="1"/>
                    <a:pt x="33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9"/>
            <p:cNvSpPr/>
            <p:nvPr/>
          </p:nvSpPr>
          <p:spPr>
            <a:xfrm>
              <a:off x="919020" y="1093679"/>
              <a:ext cx="444785" cy="423637"/>
            </a:xfrm>
            <a:custGeom>
              <a:avLst/>
              <a:gdLst/>
              <a:ahLst/>
              <a:cxnLst/>
              <a:rect l="l" t="t" r="r" b="b"/>
              <a:pathLst>
                <a:path w="3954" h="3766" extrusionOk="0">
                  <a:moveTo>
                    <a:pt x="2119" y="1"/>
                  </a:moveTo>
                  <a:cubicBezTo>
                    <a:pt x="1626" y="1"/>
                    <a:pt x="1132" y="189"/>
                    <a:pt x="755" y="566"/>
                  </a:cubicBezTo>
                  <a:cubicBezTo>
                    <a:pt x="1" y="1320"/>
                    <a:pt x="1" y="2535"/>
                    <a:pt x="755" y="3289"/>
                  </a:cubicBezTo>
                  <a:cubicBezTo>
                    <a:pt x="834" y="3368"/>
                    <a:pt x="921" y="3448"/>
                    <a:pt x="1017" y="3503"/>
                  </a:cubicBezTo>
                  <a:cubicBezTo>
                    <a:pt x="1183" y="3614"/>
                    <a:pt x="1358" y="3702"/>
                    <a:pt x="1548" y="3765"/>
                  </a:cubicBezTo>
                  <a:cubicBezTo>
                    <a:pt x="1906" y="3511"/>
                    <a:pt x="2374" y="3114"/>
                    <a:pt x="2842" y="2654"/>
                  </a:cubicBezTo>
                  <a:cubicBezTo>
                    <a:pt x="3319" y="2186"/>
                    <a:pt x="3700" y="1717"/>
                    <a:pt x="3954" y="1360"/>
                  </a:cubicBezTo>
                  <a:cubicBezTo>
                    <a:pt x="3898" y="1170"/>
                    <a:pt x="3811" y="995"/>
                    <a:pt x="3692" y="828"/>
                  </a:cubicBezTo>
                  <a:cubicBezTo>
                    <a:pt x="3628" y="733"/>
                    <a:pt x="3557" y="646"/>
                    <a:pt x="3477" y="566"/>
                  </a:cubicBezTo>
                  <a:cubicBezTo>
                    <a:pt x="3104" y="189"/>
                    <a:pt x="2612" y="1"/>
                    <a:pt x="21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9"/>
            <p:cNvSpPr/>
            <p:nvPr/>
          </p:nvSpPr>
          <p:spPr>
            <a:xfrm>
              <a:off x="994952" y="1142162"/>
              <a:ext cx="328696" cy="337133"/>
            </a:xfrm>
            <a:custGeom>
              <a:avLst/>
              <a:gdLst/>
              <a:ahLst/>
              <a:cxnLst/>
              <a:rect l="l" t="t" r="r" b="b"/>
              <a:pathLst>
                <a:path w="2922" h="2997" extrusionOk="0">
                  <a:moveTo>
                    <a:pt x="2651" y="0"/>
                  </a:moveTo>
                  <a:cubicBezTo>
                    <a:pt x="2263" y="580"/>
                    <a:pt x="1818" y="1120"/>
                    <a:pt x="1326" y="1612"/>
                  </a:cubicBezTo>
                  <a:cubicBezTo>
                    <a:pt x="921" y="2009"/>
                    <a:pt x="485" y="2445"/>
                    <a:pt x="0" y="2755"/>
                  </a:cubicBezTo>
                  <a:cubicBezTo>
                    <a:pt x="32" y="2786"/>
                    <a:pt x="48" y="2818"/>
                    <a:pt x="80" y="2842"/>
                  </a:cubicBezTo>
                  <a:cubicBezTo>
                    <a:pt x="127" y="2898"/>
                    <a:pt x="191" y="2945"/>
                    <a:pt x="246" y="2993"/>
                  </a:cubicBezTo>
                  <a:cubicBezTo>
                    <a:pt x="249" y="2995"/>
                    <a:pt x="254" y="2996"/>
                    <a:pt x="259" y="2996"/>
                  </a:cubicBezTo>
                  <a:cubicBezTo>
                    <a:pt x="320" y="2996"/>
                    <a:pt x="519" y="2833"/>
                    <a:pt x="548" y="2818"/>
                  </a:cubicBezTo>
                  <a:cubicBezTo>
                    <a:pt x="691" y="2723"/>
                    <a:pt x="826" y="2628"/>
                    <a:pt x="953" y="2517"/>
                  </a:cubicBezTo>
                  <a:cubicBezTo>
                    <a:pt x="977" y="2501"/>
                    <a:pt x="993" y="2477"/>
                    <a:pt x="1016" y="2469"/>
                  </a:cubicBezTo>
                  <a:cubicBezTo>
                    <a:pt x="1310" y="2223"/>
                    <a:pt x="1604" y="1953"/>
                    <a:pt x="1866" y="1667"/>
                  </a:cubicBezTo>
                  <a:cubicBezTo>
                    <a:pt x="2009" y="1524"/>
                    <a:pt x="2136" y="1374"/>
                    <a:pt x="2263" y="1215"/>
                  </a:cubicBezTo>
                  <a:cubicBezTo>
                    <a:pt x="2517" y="921"/>
                    <a:pt x="2723" y="596"/>
                    <a:pt x="2921" y="254"/>
                  </a:cubicBezTo>
                  <a:cubicBezTo>
                    <a:pt x="2882" y="215"/>
                    <a:pt x="2850" y="175"/>
                    <a:pt x="2802" y="127"/>
                  </a:cubicBezTo>
                  <a:cubicBezTo>
                    <a:pt x="2755" y="80"/>
                    <a:pt x="2699" y="40"/>
                    <a:pt x="26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793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1;p15">
            <a:extLst>
              <a:ext uri="{FF2B5EF4-FFF2-40B4-BE49-F238E27FC236}">
                <a16:creationId xmlns:a16="http://schemas.microsoft.com/office/drawing/2014/main" id="{90D02723-0BB7-6C00-06FD-CC74F0D52EC7}"/>
              </a:ext>
            </a:extLst>
          </p:cNvPr>
          <p:cNvSpPr txBox="1">
            <a:spLocks/>
          </p:cNvSpPr>
          <p:nvPr/>
        </p:nvSpPr>
        <p:spPr>
          <a:xfrm>
            <a:off x="4834495" y="3758119"/>
            <a:ext cx="3500865" cy="394925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d-ID" sz="1800" dirty="0">
                <a:latin typeface="Catamaran" panose="020B0604020202020204" charset="0"/>
                <a:cs typeface="Catamaran" panose="020B0604020202020204" charset="0"/>
              </a:rPr>
              <a:t>SI4707 - 22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lassic Cartoon Illustrator Portfolio Infographics by Slidesgo">
  <a:themeElements>
    <a:clrScheme name="Simple Light">
      <a:dk1>
        <a:srgbClr val="000000"/>
      </a:dk1>
      <a:lt1>
        <a:srgbClr val="FFFFFF"/>
      </a:lt1>
      <a:dk2>
        <a:srgbClr val="C16BFF"/>
      </a:dk2>
      <a:lt2>
        <a:srgbClr val="00B871"/>
      </a:lt2>
      <a:accent1>
        <a:srgbClr val="FFCA00"/>
      </a:accent1>
      <a:accent2>
        <a:srgbClr val="FF99DA"/>
      </a:accent2>
      <a:accent3>
        <a:srgbClr val="FF5724"/>
      </a:accent3>
      <a:accent4>
        <a:srgbClr val="00DEB4"/>
      </a:accent4>
      <a:accent5>
        <a:srgbClr val="FF8424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235</Words>
  <Application>Microsoft Office PowerPoint</Application>
  <PresentationFormat>On-screen Show (16:9)</PresentationFormat>
  <Paragraphs>55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Catamaran</vt:lpstr>
      <vt:lpstr>Arial</vt:lpstr>
      <vt:lpstr>Luckiest Guy</vt:lpstr>
      <vt:lpstr>Poppins</vt:lpstr>
      <vt:lpstr>Classic Cartoon Illustrator Portfolio Infographics by Slidesgo</vt:lpstr>
      <vt:lpstr>Tugas besar algoritma DAN pemrograman si4707 (22)</vt:lpstr>
      <vt:lpstr>PLAN DALAM PEMBUATAN TUGAS BESAR</vt:lpstr>
      <vt:lpstr>DAFTAR ANGGOTA</vt:lpstr>
      <vt:lpstr>PowerPoint Presentation</vt:lpstr>
      <vt:lpstr>Tujuan Dan MANFAAT</vt:lpstr>
      <vt:lpstr>LOGIN PAGE</vt:lpstr>
      <vt:lpstr>PAGE for role ADMIN</vt:lpstr>
      <vt:lpstr>PAGE for role LIMITED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Berkah Aryo Bima Sakti</cp:lastModifiedBy>
  <cp:revision>7</cp:revision>
  <dcterms:modified xsi:type="dcterms:W3CDTF">2024-06-10T10:31:01Z</dcterms:modified>
</cp:coreProperties>
</file>