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FF53"/>
    <a:srgbClr val="1BFF05"/>
    <a:srgbClr val="FDF4ED"/>
    <a:srgbClr val="F09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7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bermonti1132@hotmail.com" userId="213918390_tp_box" providerId="OAuth2" clId="{4A9AAAA6-79C8-0540-B87E-C0B6C33BA957}"/>
    <pc:docChg chg="custSel addSld delSld modSld">
      <pc:chgData name="mbermonti1132@hotmail.com" userId="213918390_tp_box" providerId="OAuth2" clId="{4A9AAAA6-79C8-0540-B87E-C0B6C33BA957}" dt="2019-12-07T17:51:13.940" v="111" actId="1076"/>
      <pc:docMkLst>
        <pc:docMk/>
      </pc:docMkLst>
      <pc:sldChg chg="delSp modSp modNotesTx">
        <pc:chgData name="mbermonti1132@hotmail.com" userId="213918390_tp_box" providerId="OAuth2" clId="{4A9AAAA6-79C8-0540-B87E-C0B6C33BA957}" dt="2019-12-07T17:51:05.282" v="110" actId="1076"/>
        <pc:sldMkLst>
          <pc:docMk/>
          <pc:sldMk cId="1435984427" sldId="256"/>
        </pc:sldMkLst>
        <pc:spChg chg="mod">
          <ac:chgData name="mbermonti1132@hotmail.com" userId="213918390_tp_box" providerId="OAuth2" clId="{4A9AAAA6-79C8-0540-B87E-C0B6C33BA957}" dt="2019-12-07T17:51:05.282" v="110" actId="1076"/>
          <ac:spMkLst>
            <pc:docMk/>
            <pc:sldMk cId="1435984427" sldId="256"/>
            <ac:spMk id="12" creationId="{E04BE133-6E86-634E-A45E-11FEC7195109}"/>
          </ac:spMkLst>
        </pc:spChg>
        <pc:spChg chg="mod">
          <ac:chgData name="mbermonti1132@hotmail.com" userId="213918390_tp_box" providerId="OAuth2" clId="{4A9AAAA6-79C8-0540-B87E-C0B6C33BA957}" dt="2019-12-07T17:50:56.556" v="109" actId="1076"/>
          <ac:spMkLst>
            <pc:docMk/>
            <pc:sldMk cId="1435984427" sldId="256"/>
            <ac:spMk id="20" creationId="{CBC379A3-0CA7-2A40-BAF7-6FB82EB65DD6}"/>
          </ac:spMkLst>
        </pc:spChg>
        <pc:spChg chg="del">
          <ac:chgData name="mbermonti1132@hotmail.com" userId="213918390_tp_box" providerId="OAuth2" clId="{4A9AAAA6-79C8-0540-B87E-C0B6C33BA957}" dt="2019-12-07T17:48:36.171" v="53" actId="478"/>
          <ac:spMkLst>
            <pc:docMk/>
            <pc:sldMk cId="1435984427" sldId="256"/>
            <ac:spMk id="21" creationId="{AA287C97-622F-DA49-846B-13899051A42A}"/>
          </ac:spMkLst>
        </pc:spChg>
      </pc:sldChg>
      <pc:sldChg chg="modSp add modNotesTx">
        <pc:chgData name="mbermonti1132@hotmail.com" userId="213918390_tp_box" providerId="OAuth2" clId="{4A9AAAA6-79C8-0540-B87E-C0B6C33BA957}" dt="2019-12-07T17:51:13.940" v="111" actId="1076"/>
        <pc:sldMkLst>
          <pc:docMk/>
          <pc:sldMk cId="1365470536" sldId="257"/>
        </pc:sldMkLst>
        <pc:spChg chg="mod">
          <ac:chgData name="mbermonti1132@hotmail.com" userId="213918390_tp_box" providerId="OAuth2" clId="{4A9AAAA6-79C8-0540-B87E-C0B6C33BA957}" dt="2019-12-07T17:51:13.940" v="111" actId="1076"/>
          <ac:spMkLst>
            <pc:docMk/>
            <pc:sldMk cId="1365470536" sldId="257"/>
            <ac:spMk id="12" creationId="{E04BE133-6E86-634E-A45E-11FEC7195109}"/>
          </ac:spMkLst>
        </pc:spChg>
      </pc:sldChg>
      <pc:sldChg chg="new del">
        <pc:chgData name="mbermonti1132@hotmail.com" userId="213918390_tp_box" providerId="OAuth2" clId="{4A9AAAA6-79C8-0540-B87E-C0B6C33BA957}" dt="2019-12-07T17:47:45.760" v="13" actId="2696"/>
        <pc:sldMkLst>
          <pc:docMk/>
          <pc:sldMk cId="2213280357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06C0C-9EEF-D445-9A2B-D14BF78B5E5D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7F867-FACA-EE4A-96D6-C125EB5B5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18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Pantalla 1: bienvenida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7F867-FACA-EE4A-96D6-C125EB5B5E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16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Pantalla 2: validar 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7F867-FACA-EE4A-96D6-C125EB5B5E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1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Pantalla 3: Bienvenida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7F867-FACA-EE4A-96D6-C125EB5B5E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02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Loop:</a:t>
            </a:r>
          </a:p>
          <a:p>
            <a:r>
              <a:rPr lang="es-419" dirty="0"/>
              <a:t>Pantalla 4: Trial</a:t>
            </a:r>
          </a:p>
          <a:p>
            <a:r>
              <a:rPr lang="es-419" dirty="0"/>
              <a:t>- presenta audio</a:t>
            </a:r>
          </a:p>
          <a:p>
            <a:r>
              <a:rPr lang="es-419" dirty="0"/>
              <a:t>- Recoge respuesta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7F867-FACA-EE4A-96D6-C125EB5B5E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08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Pantalla 5: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7F867-FACA-EE4A-96D6-C125EB5B5E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16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DB94A-079B-1A4B-AE83-8F4E5E62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70731-8711-354D-8D04-18F50A0DD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33C52-27EA-6447-81F1-E31BB068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903D-EE2C-D64B-B43E-821ED5872919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0068D-8698-C94A-99C3-3EAC4629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EEDAC-0C4A-9E42-B876-0865BF10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7258-DE18-894B-8DE6-632682238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5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C13CB-CA42-4E4E-993C-B860B3B3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4230B-84A6-8E42-A6D0-C3A494D86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3DB21-4237-144C-A922-19E8883B5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903D-EE2C-D64B-B43E-821ED5872919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67A8D-C3EA-7847-B79F-E8FB79ED3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16838-05D8-D449-B728-4F321002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7258-DE18-894B-8DE6-632682238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0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E90E2-6892-594F-8C8D-3723E7254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D89D6-3CBF-D44D-9668-4B1681830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241E3-0670-5D49-8197-6DB3A90C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903D-EE2C-D64B-B43E-821ED5872919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C4706-5057-7845-801E-1B5F5C1AA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98072-71FC-3948-87F9-097372A5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7258-DE18-894B-8DE6-632682238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4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BC32-C7EF-B34D-9CC6-0592E10A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D3E6A-1DF9-1041-8C55-63576DA03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6FF5C-7FAE-544D-A89E-6D8C643C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903D-EE2C-D64B-B43E-821ED5872919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A9B28-FBE7-A240-B4D1-A3939403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4E426-0D3C-1F41-AF02-1A5FB1AC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7258-DE18-894B-8DE6-632682238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2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25E4-E64F-C145-8201-C0418C569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6E989-90B3-924F-A3D9-D1C9293EB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6AF27-A880-434A-8DC3-46F9F9CB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903D-EE2C-D64B-B43E-821ED5872919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81402-1E41-C04D-82BC-3CF315A4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70C2B-3E5D-DB4F-BCA8-C232B7FE2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7258-DE18-894B-8DE6-632682238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6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9697-3DAE-9E49-B0ED-1171A0CD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0441F-EDD6-7941-857D-229F91D6B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CCE36-6C66-0D49-8A34-0F78C5E94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4ED5E-85C8-3A4E-B194-7CC84CAD6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903D-EE2C-D64B-B43E-821ED5872919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0BF6F-1EC0-6E4E-9D14-7002A360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A3FD0-FE12-984C-9CD1-655F9E4A0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7258-DE18-894B-8DE6-632682238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6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3D12-1641-6E40-B9C1-B2BFC32C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26881-C6E1-9142-92CC-59FFFB740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46D14-92EA-4A4E-A805-7A757DE34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7C826-742D-9340-A90E-2CBC3EBCB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9C0D8-78EA-B94D-948D-68C4B3F2C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36B28-8DE3-1844-8B71-72BCAA20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903D-EE2C-D64B-B43E-821ED5872919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F7CE6-63D0-7E4B-8638-F949441C3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E3C5A-B8C3-034F-B76C-F5B5ECD50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7258-DE18-894B-8DE6-632682238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0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3680-EF1F-5841-BA0B-AD6C147C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109EB-B310-A644-B211-901D780C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903D-EE2C-D64B-B43E-821ED5872919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78E9F-055D-7D4E-B2C2-D4825D95B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E9FCF-4B7C-3B4F-83FC-3C7C1147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7258-DE18-894B-8DE6-632682238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2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91330E-1155-1249-89DB-DD33CCB60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903D-EE2C-D64B-B43E-821ED5872919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B7A6F-5C7A-C448-9F8D-F3CD804A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CE37B-17DC-994A-A83B-48115575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7258-DE18-894B-8DE6-632682238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0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B7964-A182-8D47-8729-2BAF03860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D7A04-0270-894D-9578-C6E050299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61F-1B57-9546-81D6-9594D114A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ACC56-BC82-9449-94A1-3B0CC9CD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903D-EE2C-D64B-B43E-821ED5872919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351B6-A2FF-7A4A-B371-D4B4FD86A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FE784-D528-ED4B-8796-3615AB4B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7258-DE18-894B-8DE6-632682238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4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CCE7F-279E-9247-BEB4-B86652564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F38A84-ACA2-6E4C-9034-1214E14CA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F5F7F-463C-AE4E-8561-A6E38E2A0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1F514-E9BD-D54F-9C9D-C01F01901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903D-EE2C-D64B-B43E-821ED5872919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3E13E-E80D-B34E-A2A8-1A79E1E5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089D0-8ED4-5049-8C65-D7CF86A5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7258-DE18-894B-8DE6-632682238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5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8A3866-5C1A-0B48-B392-950292A1C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913C2-A883-DF49-B806-36A0C6FB9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51A83-F094-784D-9C98-9D456203E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903D-EE2C-D64B-B43E-821ED5872919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77E11-8528-8046-B39D-AFAEDF6B1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24C85-A6EB-3F4B-BABF-F3D67E3B3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67258-DE18-894B-8DE6-632682238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4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95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069DF3-EDB6-344A-8E14-75D2CEADCB3C}"/>
              </a:ext>
            </a:extLst>
          </p:cNvPr>
          <p:cNvSpPr txBox="1"/>
          <p:nvPr/>
        </p:nvSpPr>
        <p:spPr>
          <a:xfrm>
            <a:off x="3655613" y="251311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04BE133-6E86-634E-A45E-11FEC7195109}"/>
              </a:ext>
            </a:extLst>
          </p:cNvPr>
          <p:cNvSpPr/>
          <p:nvPr/>
        </p:nvSpPr>
        <p:spPr>
          <a:xfrm>
            <a:off x="3525162" y="4860532"/>
            <a:ext cx="2089702" cy="1259378"/>
          </a:xfrm>
          <a:prstGeom prst="rightArrow">
            <a:avLst/>
          </a:prstGeom>
          <a:solidFill>
            <a:srgbClr val="62FF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BC379A3-0CA7-2A40-BAF7-6FB82EB65DD6}"/>
              </a:ext>
            </a:extLst>
          </p:cNvPr>
          <p:cNvSpPr/>
          <p:nvPr/>
        </p:nvSpPr>
        <p:spPr>
          <a:xfrm>
            <a:off x="1697298" y="1904365"/>
            <a:ext cx="5745430" cy="17979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¡Bienvenido a mDeletreo!</a:t>
            </a:r>
          </a:p>
          <a:p>
            <a:pPr algn="ctr"/>
            <a:endParaRPr lang="es-419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</a:endParaRPr>
          </a:p>
          <a:p>
            <a:pPr algn="ctr"/>
            <a:r>
              <a:rPr lang="es-419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¡Vamos a comenzar!</a:t>
            </a:r>
          </a:p>
          <a:p>
            <a:pPr algn="ctr"/>
            <a:endParaRPr 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98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95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069DF3-EDB6-344A-8E14-75D2CEADCB3C}"/>
              </a:ext>
            </a:extLst>
          </p:cNvPr>
          <p:cNvSpPr txBox="1"/>
          <p:nvPr/>
        </p:nvSpPr>
        <p:spPr>
          <a:xfrm>
            <a:off x="3655613" y="251311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04BE133-6E86-634E-A45E-11FEC7195109}"/>
              </a:ext>
            </a:extLst>
          </p:cNvPr>
          <p:cNvSpPr/>
          <p:nvPr/>
        </p:nvSpPr>
        <p:spPr>
          <a:xfrm>
            <a:off x="3590356" y="5195350"/>
            <a:ext cx="2089702" cy="1259378"/>
          </a:xfrm>
          <a:prstGeom prst="rightArrow">
            <a:avLst/>
          </a:prstGeom>
          <a:solidFill>
            <a:srgbClr val="62FF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BC379A3-0CA7-2A40-BAF7-6FB82EB65DD6}"/>
              </a:ext>
            </a:extLst>
          </p:cNvPr>
          <p:cNvSpPr/>
          <p:nvPr/>
        </p:nvSpPr>
        <p:spPr>
          <a:xfrm>
            <a:off x="2459720" y="1123096"/>
            <a:ext cx="4350976" cy="15280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Código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 del </a:t>
            </a:r>
            <a:r>
              <a:rPr lang="en-US" sz="32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partici</a:t>
            </a:r>
            <a:r>
              <a:rPr lang="es-419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p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ante</a:t>
            </a:r>
          </a:p>
          <a:p>
            <a:pPr algn="ctr"/>
            <a:endParaRPr 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A287C97-622F-DA49-846B-13899051A42A}"/>
              </a:ext>
            </a:extLst>
          </p:cNvPr>
          <p:cNvSpPr/>
          <p:nvPr/>
        </p:nvSpPr>
        <p:spPr>
          <a:xfrm>
            <a:off x="2931059" y="2161131"/>
            <a:ext cx="3408297" cy="703958"/>
          </a:xfrm>
          <a:prstGeom prst="roundRect">
            <a:avLst>
              <a:gd name="adj" fmla="val 0"/>
            </a:avLst>
          </a:prstGeom>
          <a:solidFill>
            <a:srgbClr val="FDF4ED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547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BC379A3-0CA7-2A40-BAF7-6FB82EB65DD6}"/>
              </a:ext>
            </a:extLst>
          </p:cNvPr>
          <p:cNvSpPr/>
          <p:nvPr/>
        </p:nvSpPr>
        <p:spPr>
          <a:xfrm>
            <a:off x="2396512" y="2664958"/>
            <a:ext cx="4350976" cy="15280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¡</a:t>
            </a:r>
            <a:r>
              <a:rPr lang="en-US" sz="32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Comencemos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!</a:t>
            </a:r>
          </a:p>
          <a:p>
            <a:pPr algn="ctr"/>
            <a:endParaRPr 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70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069DF3-EDB6-344A-8E14-75D2CEADCB3C}"/>
              </a:ext>
            </a:extLst>
          </p:cNvPr>
          <p:cNvSpPr txBox="1"/>
          <p:nvPr/>
        </p:nvSpPr>
        <p:spPr>
          <a:xfrm>
            <a:off x="3655613" y="251311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04BE133-6E86-634E-A45E-11FEC7195109}"/>
              </a:ext>
            </a:extLst>
          </p:cNvPr>
          <p:cNvSpPr/>
          <p:nvPr/>
        </p:nvSpPr>
        <p:spPr>
          <a:xfrm>
            <a:off x="3590356" y="5195350"/>
            <a:ext cx="2089702" cy="1259378"/>
          </a:xfrm>
          <a:prstGeom prst="rightArrow">
            <a:avLst/>
          </a:prstGeom>
          <a:solidFill>
            <a:srgbClr val="62FF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A287C97-622F-DA49-846B-13899051A42A}"/>
              </a:ext>
            </a:extLst>
          </p:cNvPr>
          <p:cNvSpPr/>
          <p:nvPr/>
        </p:nvSpPr>
        <p:spPr>
          <a:xfrm>
            <a:off x="2931058" y="1809152"/>
            <a:ext cx="3408297" cy="703958"/>
          </a:xfrm>
          <a:prstGeom prst="roundRect">
            <a:avLst>
              <a:gd name="adj" fmla="val 0"/>
            </a:avLst>
          </a:prstGeom>
          <a:solidFill>
            <a:srgbClr val="FDF4ED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344A62-7661-3E4E-9D33-05287A725272}"/>
              </a:ext>
            </a:extLst>
          </p:cNvPr>
          <p:cNvSpPr txBox="1"/>
          <p:nvPr/>
        </p:nvSpPr>
        <p:spPr>
          <a:xfrm>
            <a:off x="3809035" y="783771"/>
            <a:ext cx="1525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🔊</a:t>
            </a:r>
          </a:p>
          <a:p>
            <a:pPr algn="ctr"/>
            <a:r>
              <a:rPr lang="en-US" dirty="0"/>
              <a:t>(Not visible)</a:t>
            </a:r>
          </a:p>
        </p:txBody>
      </p:sp>
    </p:spTree>
    <p:extLst>
      <p:ext uri="{BB962C8B-B14F-4D97-AF65-F5344CB8AC3E}">
        <p14:creationId xmlns:p14="http://schemas.microsoft.com/office/powerpoint/2010/main" val="290999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BC379A3-0CA7-2A40-BAF7-6FB82EB65DD6}"/>
              </a:ext>
            </a:extLst>
          </p:cNvPr>
          <p:cNvSpPr/>
          <p:nvPr/>
        </p:nvSpPr>
        <p:spPr>
          <a:xfrm>
            <a:off x="2396512" y="2664958"/>
            <a:ext cx="4350976" cy="15280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¡</a:t>
            </a:r>
            <a:r>
              <a:rPr lang="en-US" sz="32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Completaste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 los </a:t>
            </a:r>
            <a:r>
              <a:rPr lang="en-US" sz="32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ejercicios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¡</a:t>
            </a:r>
          </a:p>
        </p:txBody>
      </p:sp>
    </p:spTree>
    <p:extLst>
      <p:ext uri="{BB962C8B-B14F-4D97-AF65-F5344CB8AC3E}">
        <p14:creationId xmlns:p14="http://schemas.microsoft.com/office/powerpoint/2010/main" val="517247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61</Words>
  <Application>Microsoft Macintosh PowerPoint</Application>
  <PresentationFormat>On-screen Show (4:3)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Bermonti</dc:creator>
  <cp:lastModifiedBy>MARIO E BERMONTI PÉREZ</cp:lastModifiedBy>
  <cp:revision>12</cp:revision>
  <dcterms:created xsi:type="dcterms:W3CDTF">2019-12-07T17:07:15Z</dcterms:created>
  <dcterms:modified xsi:type="dcterms:W3CDTF">2020-10-20T21:46:54Z</dcterms:modified>
</cp:coreProperties>
</file>