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27" r:id="rId2"/>
  </p:sldMasterIdLst>
  <p:notesMasterIdLst>
    <p:notesMasterId r:id="rId14"/>
  </p:notesMasterIdLst>
  <p:handoutMasterIdLst>
    <p:handoutMasterId r:id="rId15"/>
  </p:handoutMasterIdLst>
  <p:sldIdLst>
    <p:sldId id="391" r:id="rId3"/>
    <p:sldId id="266" r:id="rId4"/>
    <p:sldId id="398" r:id="rId5"/>
    <p:sldId id="400" r:id="rId6"/>
    <p:sldId id="399" r:id="rId7"/>
    <p:sldId id="393" r:id="rId8"/>
    <p:sldId id="396" r:id="rId9"/>
    <p:sldId id="394" r:id="rId10"/>
    <p:sldId id="397" r:id="rId11"/>
    <p:sldId id="401" r:id="rId12"/>
    <p:sldId id="392" r:id="rId13"/>
  </p:sldIdLst>
  <p:sldSz cx="9144000" cy="6858000" type="screen4x3"/>
  <p:notesSz cx="7315200" cy="96012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8" autoAdjust="0"/>
    <p:restoredTop sz="86464" autoAdjust="0"/>
  </p:normalViewPr>
  <p:slideViewPr>
    <p:cSldViewPr showGuides="1">
      <p:cViewPr>
        <p:scale>
          <a:sx n="75" d="100"/>
          <a:sy n="75" d="100"/>
        </p:scale>
        <p:origin x="-366" y="126"/>
      </p:cViewPr>
      <p:guideLst>
        <p:guide orient="horz" pos="919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26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D30B5-313E-4CB0-8208-9B11D164E6A0}" type="datetimeFigureOut">
              <a:rPr lang="pt-PT" smtClean="0"/>
              <a:t>26-02-2013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029D3-6930-4404-9AF2-DE930D7CAB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3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2-05-29T00:31:51.0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 1 106,'0'0'35,"0"0"1,-19 2-1,19-2-27,0 0-6,0 0-2,0 0-2,0 0-6,-20-5-10,20 5-17,0 0 1,-16 1-1,16-1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30:12.1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1213-7 4,'0'0'13,"0"0"-8,-18 4-1,18-4 0,0 0-1,0 0 0,0 0 0,0 0 0,0 0 1,0 0-1,0 0 1,0 0 0,0 0 0,0 0-1,0 0 0,0 0-1,0 0 1,0 0-1,0 0 0,0 0-1,0 0 1,0 0 0,-12 15 0,12-15 2,-17 21-2,17-21 0,-28 35 1,6-6 0,-6 7 1,-3 8 0,-5 9 1,-9 9-1,-5 11 1,-11 12 0,-3 8-1,-7 9 0,-3 5-2,-7 6 0,-4 1 0,-2-3 0,6-6-1,5-10 0,7-8 1,8-20-1,15-10 1,11-17-2,11-11 1,13-11 0,11-18 1,0 0-1,30-30-1,-6 4 1,4-5 0,1-5 0,0-2-1,1 0-2,-8 5-2,-1 9-2,-14 1-5,-7 23-5,0 0-4,0 0-6,0 0-2,-21 26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6:37:26.2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EDFA87-EF57-440B-93A8-68857D12C487}" emma:medium="tactile" emma:mode="ink">
          <msink:context xmlns:msink="http://schemas.microsoft.com/ink/2010/main" type="writingRegion" rotatedBoundingBox="12492,3105 16646,-273 18934,2540 14780,5918"/>
        </emma:interpretation>
      </emma:emma>
    </inkml:annotationXML>
    <inkml:traceGroup>
      <inkml:annotationXML>
        <emma:emma xmlns:emma="http://www.w3.org/2003/04/emma" version="1.0">
          <emma:interpretation id="{E6D9737A-D5B9-46B3-88F3-59F45A08C1B5}" emma:medium="tactile" emma:mode="ink">
            <msink:context xmlns:msink="http://schemas.microsoft.com/ink/2010/main" type="paragraph" rotatedBoundingBox="12561,2973 14397,1828 14976,2758 13141,3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2A3ADF-3D70-4B09-81AB-C1088E0FB46D}" emma:medium="tactile" emma:mode="ink">
              <msink:context xmlns:msink="http://schemas.microsoft.com/ink/2010/main" type="inkBullet" rotatedBoundingBox="13121,3871 13200,3823 13219,3854 13141,3903"/>
            </emma:interpretation>
            <emma:one-of disjunction-type="recognition" id="oneOf0">
              <emma:interpretation id="interp0" emma:lang="pt-PT" emma:confidence="0">
                <emma:literal>•</emma:literal>
              </emma:interpretation>
            </emma:one-of>
          </emma:emma>
        </inkml:annotationXML>
        <inkml:trace contextRef="#ctx0" brushRef="#br0">-8 63 105,'2'17'35,"-2"-17"2,0 0-12,0 0-26,0 0-4,0 0-14,12-29-15,3 19-2,-4-11 0,10 1 1</inkml:trace>
      </inkml:traceGroup>
      <inkml:traceGroup>
        <inkml:annotationXML>
          <emma:emma xmlns:emma="http://www.w3.org/2003/04/emma" version="1.0">
            <emma:interpretation id="{FE33832A-5A84-468E-8881-4539D7A75CC8}" emma:medium="tactile" emma:mode="ink">
              <msink:context xmlns:msink="http://schemas.microsoft.com/ink/2010/main" type="line" rotatedBoundingBox="12662,2910 14397,1828 14775,2435 13040,3518"/>
            </emma:interpretation>
          </emma:emma>
        </inkml:annotationXML>
        <inkml:traceGroup>
          <inkml:annotationXML>
            <emma:emma xmlns:emma="http://www.w3.org/2003/04/emma" version="1.0">
              <emma:interpretation id="{8AD77DAE-1E4D-497C-AC90-BF177D43276C}" emma:medium="tactile" emma:mode="ink">
                <msink:context xmlns:msink="http://schemas.microsoft.com/ink/2010/main" type="inkWord" rotatedBoundingBox="12662,2910 12977,2714 13356,3321 13040,3518"/>
              </emma:interpretation>
              <emma:one-of disjunction-type="recognition" id="oneOf1">
                <emma:interpretation id="interp1" emma:lang="pt-PT" emma:confidence="0">
                  <emma:literal>1</emma:literal>
                </emma:interpretation>
                <emma:interpretation id="interp2" emma:lang="pt-PT" emma:confidence="0">
                  <emma:literal>7</emma:literal>
                </emma:interpretation>
                <emma:interpretation id="interp3" emma:lang="pt-PT" emma:confidence="0">
                  <emma:literal>,</emma:literal>
                </emma:interpretation>
                <emma:interpretation id="interp4" emma:lang="pt-PT" emma:confidence="0">
                  <emma:literal>l</emma:literal>
                </emma:interpretation>
                <emma:interpretation id="interp5" emma:lang="pt-PT" emma:confidence="0">
                  <emma:literal>p</emma:literal>
                </emma:interpretation>
              </emma:one-of>
            </emma:emma>
          </inkml:annotationXML>
          <inkml:trace contextRef="#ctx0" brushRef="#br0" timeOffset="-230.0132">-347-774 53,'-19'5'29,"19"-5"2,0 0-7,-8-16-10,8 16-2,9-29-2,2 8-2,-2-7-3,7-1 0,-1-7-1,8 3-1,-4-4-2,3 6 1,0 1-1,-1 10-1,-4 3 0,-2 9 1,-3 13-1,-2 18 1,-6 19 1,-3 14-2,-5 14 2,2 11-2,-3 10 1,1 2-1,4-1 0,0-16-3,10-8-1,1-23-5,11-10-10,0-22-14,2-25-2,3-4-1,-6-21 2</inkml:trace>
        </inkml:traceGroup>
        <inkml:traceGroup>
          <inkml:annotationXML>
            <emma:emma xmlns:emma="http://www.w3.org/2003/04/emma" version="1.0">
              <emma:interpretation id="{26A20435-DE5A-48B4-BF95-57CD10065242}" emma:medium="tactile" emma:mode="ink">
                <msink:context xmlns:msink="http://schemas.microsoft.com/ink/2010/main" type="inkWord" rotatedBoundingBox="13699,2570 14534,2049 14763,2416 13928,2937"/>
              </emma:interpretation>
              <emma:one-of disjunction-type="recognition" id="oneOf2">
                <emma:interpretation id="interp6" emma:lang="pt-PT" emma:confidence="0">
                  <emma:literal>ou</emma:literal>
                </emma:interpretation>
                <emma:interpretation id="interp7" emma:lang="pt-PT" emma:confidence="0">
                  <emma:literal>os</emma:literal>
                </emma:interpretation>
                <emma:interpretation id="interp8" emma:lang="pt-PT" emma:confidence="0">
                  <emma:literal>out</emma:literal>
                </emma:interpretation>
                <emma:interpretation id="interp9" emma:lang="pt-PT" emma:confidence="0">
                  <emma:literal>as</emma:literal>
                </emma:interpretation>
                <emma:interpretation id="interp10" emma:lang="pt-PT" emma:confidence="0">
                  <emma:literal>Ou</emma:literal>
                </emma:interpretation>
              </emma:one-of>
            </emma:emma>
          </inkml:annotationXML>
          <inkml:trace contextRef="#ctx0" brushRef="#br0" timeOffset="672.0384">836-1091 36,'0'0'30,"0"0"3,0 0-3,-10-18-10,10 18-5,0 0 0,0 0-5,0 0-3,0 0-2,0 0-2,0 0 0,0 0-2,17-17 0,-17 17-1,21-28 0,-10 8 0,0-3 0,-1-4 0,-5-1-1,-5 2 1,-7 2 0,-5 8 0,-6 7 0,-6 11 0,-1 10 0,-2 13 0,-1 9 0,4 10 0,6 4 0,7 5 0,10 0 0,7-6 2,12-6-2,9-14 1,11-14 0,4-18 0,7-13-1,-3-17 1,-5-12 0,-6-8-1,-10-4 0,-16-1 1,-14 7-2,-15 8 2,-13 13-1,-8 14 0,-8 13 0,-1 14-1,2 7-1,8 14-2,8-2-1,18 9-2,11-9-2,23 0-8,10-13-11,15-17-7,17-6 0,7-20 2</inkml:trace>
          <inkml:trace contextRef="#ctx0" brushRef="#br0" timeOffset="1000.0572">1261-1499 65,'-15'18'33,"12"0"1,8-3-6,-5-15-12,34 12-4,-8-17-3,11 3-2,-2-8-1,5 2-2,-6-5 0,-3-2-2,-10-5 0,-9-2 0,-12-3-1,-10 0 0,-8-1 0,-4-1-1,-3 1 0,-2-2-2,5 8-1,-1-2-5,23 22-11,-18-20-13,18 20-6,16-12 1,3 7-1</inkml:trace>
        </inkml:traceGroup>
      </inkml:traceGroup>
    </inkml:traceGroup>
    <inkml:traceGroup>
      <inkml:annotationXML>
        <emma:emma xmlns:emma="http://www.w3.org/2003/04/emma" version="1.0">
          <emma:interpretation id="{786FDDCD-54AB-4748-9879-5F012F44AB07}" emma:medium="tactile" emma:mode="ink">
            <msink:context xmlns:msink="http://schemas.microsoft.com/ink/2010/main" type="paragraph" rotatedBoundingBox="13946,3276 17309,542 18155,1582 14792,43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2997B3E-9839-4209-9FBA-451455FC1ABE}" emma:medium="tactile" emma:mode="ink">
              <msink:context xmlns:msink="http://schemas.microsoft.com/ink/2010/main" type="line" rotatedBoundingBox="13946,3276 17309,542 18155,1582 14792,4316"/>
            </emma:interpretation>
          </emma:emma>
        </inkml:annotationXML>
        <inkml:traceGroup>
          <inkml:annotationXML>
            <emma:emma xmlns:emma="http://www.w3.org/2003/04/emma" version="1.0">
              <emma:interpretation id="{D9E7B140-5FE4-4F97-BC07-5C0467B9B0C2}" emma:medium="tactile" emma:mode="ink">
                <msink:context xmlns:msink="http://schemas.microsoft.com/ink/2010/main" type="inkWord" rotatedBoundingBox="14153,3531 14925,2903 15249,3302 14478,3930"/>
              </emma:interpretation>
              <emma:one-of disjunction-type="recognition" id="oneOf3">
                <emma:interpretation id="interp11" emma:lang="pt-PT" emma:confidence="0">
                  <emma:literal>eu</emma:literal>
                </emma:interpretation>
                <emma:interpretation id="interp12" emma:lang="pt-PT" emma:confidence="0">
                  <emma:literal>In</emma:literal>
                </emma:interpretation>
                <emma:interpretation id="interp13" emma:lang="pt-PT" emma:confidence="0">
                  <emma:literal>in</emma:literal>
                </emma:interpretation>
                <emma:interpretation id="interp14" emma:lang="pt-PT" emma:confidence="0">
                  <emma:literal>em</emma:literal>
                </emma:interpretation>
                <emma:interpretation id="interp15" emma:lang="pt-PT" emma:confidence="0">
                  <emma:literal>Eu</emma:literal>
                </emma:interpretation>
              </emma:one-of>
            </emma:emma>
          </inkml:annotationXML>
          <inkml:trace contextRef="#ctx0" brushRef="#br0" timeOffset="2137.1222">1042-281 59,'-21'7'30,"21"-7"-2,0 0-8,13-20-27,15 0-11,2-18-9,16 5-2,-1-17 0</inkml:trace>
          <inkml:trace contextRef="#ctx0" brushRef="#br0" timeOffset="1964.1123">1363-206 71,'-16'25'34,"6"-8"1,6 4-2,2 7-23,-2-3-3,10 7-1,1-6-3,4-1-3,5-2-6,-2-8-12,3-10-13,-1-1-2,-7-19-3,-2-3 0</inkml:trace>
          <inkml:trace contextRef="#ctx0" brushRef="#br0" timeOffset="2605.149">1579-369 80,'0'0'36,"-14"4"-1,14-4-2,0 0-25,0 0-1,0 0-1,18 18-2,-5-10-1,0 0 0,7 2-1,-1-3-1,3-2-1,-1-3 0,0-6 0,0-4 0,-2-7 0,-2-6 0,-2-4 0,-3-4 0,-1 0 0,-4-1 0,-1 3 1,-4 4-1,1 6 0,-3 17 0,2-20 0,-2 20 0,0 0-1,13 17 1,-13-17-1,31 28-3,-9-19-4,11 2-16,5-4-13,-1-17 0,7-5 0,-5-20 0</inkml:trace>
        </inkml:traceGroup>
        <inkml:traceGroup>
          <inkml:annotationXML>
            <emma:emma xmlns:emma="http://www.w3.org/2003/04/emma" version="1.0">
              <emma:interpretation id="{6D14A5B5-6E77-4E5C-9755-362D923015E4}" emma:medium="tactile" emma:mode="ink">
                <msink:context xmlns:msink="http://schemas.microsoft.com/ink/2010/main" type="inkWord" rotatedBoundingBox="15033,2392 17309,542 18155,1582 15879,3432"/>
              </emma:interpretation>
              <emma:one-of disjunction-type="recognition" id="oneOf4">
                <emma:interpretation id="interp16" emma:lang="pt-PT" emma:confidence="0">
                  <emma:literal>(724)</emma:literal>
                </emma:interpretation>
                <emma:interpretation id="interp17" emma:lang="pt-PT" emma:confidence="0">
                  <emma:literal>(rae)</emma:literal>
                </emma:interpretation>
                <emma:interpretation id="interp18" emma:lang="pt-PT" emma:confidence="0">
                  <emma:literal>(ria)</emma:literal>
                </emma:interpretation>
                <emma:interpretation id="interp19" emma:lang="pt-PT" emma:confidence="0">
                  <emma:literal>(Tag)</emma:literal>
                </emma:interpretation>
                <emma:interpretation id="interp20" emma:lang="pt-PT" emma:confidence="0">
                  <emma:literal>(72a)</emma:literal>
                </emma:interpretation>
              </emma:one-of>
            </emma:emma>
          </inkml:annotationXML>
          <inkml:trace contextRef="#ctx0" brushRef="#br0" timeOffset="3269.187">2330-1750 56,'0'0'34,"-29"0"-1,14 5-2,0 7-14,-7-4-4,6 12-3,-2 3-3,6 17-1,-2 11-1,7 19-1,2 12-1,9 10-1,7 13 0,11 5-1,13-4 0,12-13-2,13-13 0,10-24-3,14-19-5,0-29-18,8-33-13,5-18 3,-6-32-3,-1-13 4</inkml:trace>
          <inkml:trace contextRef="#ctx0" brushRef="#br0" timeOffset="4466.2554">2971-1810 77,'0'0'36,"0"0"0,0 0-5,0 0-18,0 0-3,12 24-3,-6-6-2,5 7-2,0 1-1,3 3-2,1 0 0,-1-4-2,1 0-1,-15-25-2,21 30-3,-21-30-6,0 0-4,0 0-4,-22-10 0,-3-6 2,-2 2 3,-10-6 3,-4 2 7,-8 0 8,-2 1 7,3 6 6,-2 1 4,10 6-1,1-1 0,13 7-3,2-4 0,24 2-3,0 0-2,26-20-3,10-5-2,18-6-2,13-9-3,10-15-7,14-4-16,6-6-12,-8-7 0,-5 9-1,-12-1 1</inkml:trace>
          <inkml:trace contextRef="#ctx0" brushRef="#br0" timeOffset="4977.2847">3375-2173 65,'0'0'34,"-17"0"-1,17 0-5,0 0-14,4-15-2,-4 15-4,21-13-3,-6 6-1,6-3-1,2 3-1,4 4-1,-1 0-2,3 4-1,-1 1 0,-1 6-1,-4 1 1,-7 6-1,-5 1 1,-5 4 1,-6 5 1,-4 1 1,-5 6 0,-2 0 1,0 2 0,0-2 0,4-2-1,3-2 0,5-5 0,5-8-1,6-5 0,6-8-1,5-7-1,8-5-2,3-13-7,8-2-15,7-2-9,-5-8 0,5 6 0,-8-10 0</inkml:trace>
          <inkml:trace contextRef="#ctx0" brushRef="#br0" timeOffset="5467.3127">4004-2640 32,'14'0'28,"-14"0"1,0 0-2,0 0-11,15 14-2,-15-14-4,14 3-2,-14-3-2,17-2-1,-17 2-2,12-1 1,-12 1-2,0 0 1,0 0-1,0 0 1,0 0-1,0 0 1,-14 9-1,2 5 0,-2 6 0,-4 5 0,3 9 0,0 3-1,4 6 0,5 2 0,6 0-1,8-4 1,9-6-1,9-10-1,7-13 0,10-11-2,4-19-3,10-7-11,0-15-14,1-14-5,3-3 0,-9-8 1</inkml:trace>
          <inkml:trace contextRef="#ctx0" brushRef="#br0" timeOffset="5993.3428">4120-2945 53,'0'0'33,"0"0"0,0 0-4,0 0-10,16 5-3,6 11-3,1-1-3,15 12-3,6-1-1,14 9-2,7 3-1,10 2-1,4 3-2,-5 1-2,-2 5-1,-12 0-2,-8 10-3,-20-6-6,-4 17-11,-19 2-13,-13-3 2,-5 6-1,-11-14 3</inkml:trace>
        </inkml:traceGroup>
      </inkml:traceGroup>
    </inkml:traceGroup>
    <inkml:traceGroup>
      <inkml:annotationXML>
        <emma:emma xmlns:emma="http://www.w3.org/2003/04/emma" version="1.0">
          <emma:interpretation id="{B47601AC-69C1-4534-82AF-3F085BFC1A33}" emma:medium="tactile" emma:mode="ink">
            <msink:context xmlns:msink="http://schemas.microsoft.com/ink/2010/main" type="paragraph" rotatedBoundingBox="16086,2984 17265,2984 17265,4132 16086,413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06E0316-84E3-45BC-8596-77DF8BF2FC10}" emma:medium="tactile" emma:mode="ink">
              <msink:context xmlns:msink="http://schemas.microsoft.com/ink/2010/main" type="inkBullet" rotatedBoundingBox="16038,4078 16146,2923 17339,3034 17231,4189"/>
            </emma:interpretation>
            <emma:one-of disjunction-type="recognition" id="oneOf5">
              <emma:interpretation id="interp21" emma:lang="pt-PT" emma:confidence="0">
                <emma:literal>s</emma:literal>
              </emma:interpretation>
              <emma:interpretation id="interp22" emma:lang="pt-PT" emma:confidence="0">
                <emma:literal>3</emma:literal>
              </emma:interpretation>
              <emma:interpretation id="interp23" emma:lang="pt-PT" emma:confidence="0">
                <emma:literal>?</emma:literal>
              </emma:interpretation>
              <emma:interpretation id="interp24" emma:lang="pt-PT" emma:confidence="0">
                <emma:literal>³</emma:literal>
              </emma:interpretation>
              <emma:interpretation id="interp25" emma:lang="pt-PT" emma:confidence="0">
                <emma:literal>??</emma:literal>
              </emma:interpretation>
            </emma:one-of>
          </emma:emma>
        </inkml:annotationXML>
        <inkml:trace contextRef="#ctx0" brushRef="#br0" timeOffset="7942.4543">2958-262 53,'-19'8'32,"19"-8"0,0 0 1,5-28-20,11 14-3,0-11-1,12 4-1,0-11-2,6 2-2,-1-3-1,1 5-1,-5 3-1,-4 5-1,-6 12 0,-4 20 0,-11 14 0,-4 16 0,-2 12 0,-3 9 0,1 11 1,4 2 0,4-3-1,5-13-3,11-11-6,3-17-16,3-24-10,10-11-1,-6-24-1,8-4 2</inkml:trace>
        <inkml:trace contextRef="#ctx0" brushRef="#br0" timeOffset="8157.4666">3492 279 100,'-14'21'38,"-2"-12"0,16-9-2,-20-2-25,20 2-14,3-38-14,11 11-18,3 1-2,-1-9 0,5 2-1</inkml:trace>
        <inkml:trace contextRef="#ctx0" brushRef="#br0" timeOffset="8745.5002">4065 93 97,'-14'25'37,"9"-9"0,5-16-6,0 0-42,15-23-22,0-5-2,7-2-2,-2-13-2</inkml:trace>
        <inkml:trace contextRef="#ctx0" brushRef="#br0" timeOffset="8549.489">3556-563 45,'-13'-15'28,"-3"-16"1,10 1-7,9 0-8,1-7-1,10 7-3,0-3 0,7 8-2,-2 2-2,9 11 0,-5 2-2,5 12 0,-3 3-1,1 10 0,-4 8 0,-1 9-1,-7 11 1,-3 7 0,-7 5 0,-4 4-1,-4 1 0,0-2 0,1-5-2,4-8 0,4-10-1,3-12-3,13-8-2,-2-20-7,13-1-13,2-11-12,0-11 1,0 0-1,-5-6 2</inkml:trace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6:23:01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14656 11928 0,'4'-12'2,"-4"12"0,0 0 2,0 0 0,4-12 1,-4 12-1,0 0 0,0 0-1,0 0-1,0 0 0,0 0-2,0 0 1,0 0-1,0 0 2,0 0 1,0 0 0,0 0 1,0 0-1,0 0 1,0 0-1,0 0-1,0 0-1,0 0-1,0 0 0,0 0-1,0 0 0,0 0 0,0 13 0,0-13 0,5 18 0,0-1 1,2 5-1,3 7 1,5 10 0,2 9 0,6 10-1,4 8 1,8 15-1,4 8 1,6 12-1,2 12 0,8 10 0,5 7 0,5 7 0,6 6 0,5 1 0,3 4 1,5-4 1,4-2 1,3-5-1,2 2-1,-1 2 2,1 2 0,-2 3-1,2 5 0,-1 8-1,1 6 0,2 5 0,0 1 2,2 1 0,3-2 2,2-1 2,-1-7 0,-2-8 4,-3-11 0,-7-13 1,-4-8-1,-10-16 0,-4-9-2,-10-17-2,-6-10-1,-7-11-2,-4-8-2,-5-10-1,-2-8-1,-3-6 0,-2-8-1,-4-3 0,-5-6 0,-2-2-1,-5-4 2,-3-1-1,-5-2-2,-8-1-1,11-2-5,-11 2-9,0 0-10,-4-29 1,4 9 1</inkml:trace>
  <inkml:trace contextRef="#ctx0" brushRef="#br0" timeOffset="781.0447">22808 15979 8,'0'0'12,"5"-14"-6,-5 14-13,0 0-2,0 0 2</inkml:trace>
  <inkml:trace contextRef="#ctx0" brushRef="#br0" timeOffset="1109.0635">22785 15981 1,'-20'14'5,"-6"7"3,-13 1 0,-5 10 0,-13-1-2,-10 10 0,-8-1-1,-7 7 2,-12 3 0,-8 4 1,-8 4 0,-9 8 1,-6 6-3,-7 2 0,-4 5-2,0 1 0,2 1-2,6-3 1,7-3-2,12-14 0,13-3 2,12-15 1,17-3 0,10-18 0,12-2 1,9-12 0,10 0 0,5-7-1,8 3 0,3-6-2,10 2-1,0 0-1,0 0-1,0 0 0,0 0 0,0 0-2,10-12-5,1 7-15,4 3-8,-5-9-1,0-1 1</inkml:trace>
  <inkml:trace contextRef="#ctx0" brushRef="#br0" timeOffset="3975.2274">19278 17599 11,'0'-17'17,"7"3"-1,-4-5-13,2 1-1,0 3 3,0 4 3,-5 11-1,6-13 0,-6 13 0,0 0 0,3 18-1,-1 1-4,1 4-1,0 4-3,2 1 1,2 5-1,-1-5 0,-1-4 1,0-7-2,-1-3 2,-4-14 1,0 0-1,1-11 1,-3-6 1,-1 0 1,2-7-1,0 2 1,1-4-2,1 5 0,0 2 2,1 8-1,0 0 1,-2 11 1,2-10 0,-2 10 1,0 0 1,0 0 1,-17 1 1,8 1-1,-4-2 1,1 3-2,-2-1 0,2 4-2,1 4-3,3 5-5,10 9-12,6-1-9,4-2-9,8 0 2,-1-6 0</inkml:trace>
  <inkml:trace contextRef="#ctx0" brushRef="#br0" timeOffset="4525.2588">19551 17548 37,'0'0'27,"-10"1"1,10-1-10,0 0-10,0 0-2,9 7-2,1 2-2,3 5-1,6 4 0,3 3-3,3 7 0,2 1-1,0-1-1,-3-2-1,-1-7 1,-7-2-9,-2-7 7,-5-12 5,-6-10-2,-5-5 5,-2-4 0,-5-5 1,1 3 0,-3-3 10,2 2-6,-1 8-4,1 2 2,9 14-2,-10-14-1,10 14 0,0 0-2,-13 5 0,13-5 0,-13 15 0,13-15-1,-16 20 2,4-9-1,2-2 2,-1-1-1,1 1 1,-1 1-2,2-1-3,2 6-4,-1-2-7,4 2-6,4-15-6,4 12-1,9-14-3</inkml:trace>
  <inkml:trace contextRef="#ctx0" brushRef="#br0" timeOffset="4997.2858">19822 17547 15,'8'-12'25,"4"10"-1,-12 2-1,0 0-12,0 0-6,0 0-3,0 0-1,10-2 0,-10 2 2,2 13 1,1-1 2,-2 0-1,1 4 0,1 1-1,2 4 0,0-1-2,4-1-4,-1-3 1,3-4 1,1-5-3,-1-7 1,1-6 0,-3-6 0,-2-4 1,-3-4 1,-1 2 0,-3-1-1,-1 3 2,-2 3-2,3 13 2,-6-15-1,6 15 0,0 0 0,0 0 1,0 0-1,0 0 2,0 0-1,-9 1 2,9-1-1,0 0 1,0 0 1,0 0-1,0 0 1,-8 11-1,8-11 0,-8 16-1,1-2 0,-3 1-3,0 3-6,2 9-6,1 0-16,1-13-5,6-14 1,0 0 1</inkml:trace>
  <inkml:trace contextRef="#ctx0" brushRef="#br0" timeOffset="19063.0904">16260 11487 19,'-9'-18'19,"9"18"1,-20-12-5,8 8-10,4 3-1,8 1-1,-13 3-1,13-3 1,0 0 1,0 0-1,0 0 0,0 0 0,0 0 0,-2 12-1,2-12 1,20 23 1,3-1-1,11 10 0,15 12 0,16 12 1,16 10-1,20 7-1,16 8 1,18 4-3,12 2 0,10-2 0,2-4 0,0-6 0,0-5 0,-12-2 1,-9-6 0,-18-4 0,-13-4 1,-16-1 1,-12-6-1,-16-2 1,-11-4-1,-12-9 0,-9-2-1,-6-8 1,-8-4-1,-5-7 0,-12-11-1,10 14 1,-10-14 0,0 0 0,0 0 0,0 0 1,0 0-1,0 0 0,0 0 1,0 0 0,0 0-1,0 0-1,0 0 1,0 0-1,0 0 1,0 0-1,0 0 1,0 0-1,0 0 1,0 0 0,0 0 0,0 0 0,0 0 0,0 0 0,0 0 0,0 0 0,0 0 0,0 0 0,26-30-2,9-5 2,16-17-1,25-14 1,24-16-2,32-17 0,21-14-1,25-14-1,11-7 1,12-4-1,0 0 0,-9 5 1,-15 6 2,-28 18 3,-24 16 0,-32 21 0,-19 21 2,-32 16-1,-18 24 0,-27 23-1,-16 18 0,-15 12-1,-4 5-1,-2 2-1,0 0 0,1-2 0,5-6 0,9-12 1,9-12-2,16-17 1,-8 8 1,8-8-1,0 0 1,6-11-1,-6 11-1,12-17 0,-12 17-2,14-17-3,-9 6-5,3 6-8,-8 5-5,9 0-7,-3 15-3,-10 2 1,4 15 2</inkml:trace>
  <inkml:trace contextRef="#ctx0" brushRef="#br0" timeOffset="21012.2018">18004 14013 8,'-1'-27'16,"2"6"0,-7-11-2,1-1-10,-1-3-2,-1-3-1,-1-2 2,0 1 0,2-2 1,-1 1 0,-1 1 0,0-1 0,-2-1 0,-2 0-1,-4-1 0,-1 0-1,-4-5-1,-2-2 0,-4-5-1,-4-5 0,-4-2 1,-5-3-2,-6-3 0,-3 1 1,-6 4 0,-4 2 1,-6 7-1,-3 10 1,-6 6 0,-3 13 0,-2 8 0,-6 10 0,0 7-1,-4 7 0,-3 9 1,-2 3-3,1 6 2,-1 7-2,0 3 1,1 3-1,0 3 1,4 1 0,5 1 0,6 1 1,7 2 0,8 2 1,8 1 0,7 6-1,11 4-1,7 3 0,8 6-1,5 3 0,7 5 0,8-1 1,5 0 0,10-3 1,6-3 2,8-4 2,9-3 1,8-5-1,11-3 0,8-5 0,7-5 0,6-3-1,6-4 0,5-6-2,6-6-1,1-8 0,2-8 1,2-6 0,1-6-1,3-8 0,1-3 1,1-5-1,-1-5 1,3 0-1,1-5 0,0-4 1,-3-3-1,-3-4 1,-6-4 1,-11-5 1,-7-4 1,-14-9 0,-16-7 0,-17-11 0,-14-11-2,-21-11-1,-16-12-5,-19-12-12,-16-3-10,-27-11-4,-16 13 2,-35 3-1</inkml:trace>
  <inkml:trace contextRef="#ctx0" brushRef="#br0" timeOffset="23021.3168">18779 13965 30,'-26'-3'19,"15"5"0,-4-9-4,6 4-13,9 3-1,-13-5 0,13 5 1,-12-4 2,12 4 0,-11-2-1,11 2-1,0 0-1,-8 20-1,9-1-1,7 3 0,6 4 2,7 3 0,7 1 1,7-1 0,10-3 1,9-5 0,7-7 0,9-4-1,9-7 0,5-7 0,9-5 0,7-7-1,6-5 1,4-5-1,5-4 1,2-5 0,-1-4-1,2-3 1,-8-5 0,-7 1 2,-12-2-1,-9 1 2,-19-2 0,-10 0-1,-20-5 1,-14-3-2,-17-5 1,-9-5-1,-17-6-2,-10-5-1,-9-6-2,-11-4 0,-8 4-1,-9 4 2,-5 7-1,-13 6-1,-8 11 0,-14 13 1,-15 20-1,-20 22 2,-17 30-1,-18 29 1,-6 30 1,0 24 0,15 28 0,24 18-4,40 21-9,47 20-15,44-4 0,59-1-1,42-31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6:34:05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2566 6055 6,'0'0'2,"-9"4"1,9-4 2,0 0 0,0 0 1,-8-7 2,8 7 0,-1-20 1,1 20 0,0-21-1,1 11-2,-1 10-2,0-14-2,0 14-1,0 0 0,10 12-2,1-2-1,2 3 1,7-3-1,8 1 1,9-5 2,10-4 0,9-6 2,11-5 2,8-2-1,11 0-1,3 3 1,6 3-1,1 5-1,-2 7-3,-1 5-3,-6 4-3,-9 0-6,-6 3-4,-12-9-4,-5 3-2</inkml:trace>
  <inkml:trace contextRef="#ctx0" brushRef="#br0" timeOffset="1031.059">2438 7078 8,'0'0'3,"0"0"-2,0 0 3,0 0 2,0 0 2,0 0 1,0 0 1,0 0 0,0 0 1,0-12-2,0 12-1,0 0-3,0 0-3,0 0 0,0 0-1,0 0 0,8-7 0,-8 7-1,16 2 0,-1-1 0,7-1-1,8 0 2,9-3 1,11-2 1,11-3 1,13 0 1,10-2 0,12 2-1,4 0 2,8 3-2,4 4-1,-3 5-1,-5 1-2,-9 4 0,-10 2-2,-11 0-1,-12-1-4,-13-2-1,-13-1 0,-9-2-10,-15-12-9,-12 7 2,0-21 1</inkml:trace>
  <inkml:trace contextRef="#ctx0" brushRef="#br0" timeOffset="1825.1044">2564 8122 3,'-14'-16'17,"14"16"0,-22-25-1,14 13-11,0 3-7,-2 2 0,1 2-1,-2 3 1,-1 1 0,-2 2 1,-2 1 1,-1 3 2,-2 1 0,0 2 1,-1-1 0,1 1 0,4-1-1,2-1 1,3 0 0,10-6 1,0 0 2,3 12 2,18-9 1,10-2 1,15 3-1,16-3 1,17 2 0,17-3-1,19 2-2,10-6-1,15 1-2,7-4-1,4-2-1,-1-3 0,-2-5-1,-6-3-1,-7-3-2,-12-1-2,-16-4-7,-16-5-17,-14 6-2,-30-13-1,-20 3 1</inkml:trace>
  <inkml:trace contextRef="#ctx0" brushRef="#br0" timeOffset="7210.4124">8784 6476 25,'-11'-7'22,"-6"-6"-1,8 11-2,9 2-19,0 0 0,-1 22 0,13-2-1,8 4 1,6 7 1,6 1 1,5 2 0,4-1 0,1-4-1,-1-2 0,-4-6 0,-5-3-1,-7-6-1,-4-1-2,-5-3 0,-5-1-3,-2-2 1,-9-5 0,8 6 0,-8-6 1,0 0 1,0 0 0,-14 2 3,1-8 1,-3 0 1,-3-4 0,-2-2 2,-1-4 0,3-1 0,2-1 0,4 3 0,1-1 1,5 6-2,7 10 0,-8-13-2,8 13 0,0 0-1,0 0 0,-8 3 1,8-3-1,-22 17 0,7-4 1,-5 2 0,0 4-2,-2 2-5,6 7-7,3-5-5,17 7-5,5-17 0</inkml:trace>
  <inkml:trace contextRef="#ctx0" brushRef="#br0" timeOffset="7780.445">9071 7408 11,'0'0'17,"0"22"0,3-6-9,8 7-6,4 4 1,4 1-2,5 3 2,-1-5-2,0-1 1,-1-5 0,-4-4 1,-5-5 2,-3-7-1,-10-4 0,0 0 2,0 0-2,-17-9 1,6 2 0,0-5-2,0 2-1,-1-3-1,5 1 0,0 1 2,7 11 1,-6-18 1,6 18-2,0 0 1,-11 2 0,1 17-2,-8 9 0,-4 10-9,-7 2-13,8 15-9,-10-16 2,12-1-1</inkml:trace>
  <inkml:trace contextRef="#ctx0" brushRef="#br0" timeOffset="9993.5716">20622 13381 24,'0'0'15,"2"-20"-7,-6 3-7,-1 1-16,-9-11-2,-2-1 8,-5-3 5,-7-6 3,-6-1 6,-9-6 7,-1 9 4,-11-4 0,3 9 0,-11-1-7,-1 4-5,-5 8-3,-5 2-1,-1 7-1,0 4 1,-3 2 0,1 4 1,2 4 0,1 3 2,2 1 0,4 7-1,1 3 1,2 9-2,2 5-1,1 12-1,-2 5 0,2 7-1,-1 4-1,3 3-1,2 3 1,1-3 1,5-1 0,6-5 1,7-2 1,7-4 0,9-2 3,8 1-1,8-1 1,10 0 0,6 1-1,6 1 0,5 0 0,6-1-1,6 0 0,6-2 0,4-1-1,8-2 1,5-5-1,8-6 0,7-6 1,5-7-1,6-9 1,8-10-1,6-9 0,4-12 0,4-6 0,3-9 0,0-11-1,0-6 1,0-4-1,-3-4 1,-7-2 0,-9 0 0,-8 2 1,-8 2 0,-9 4 2,-12 5 0,-7 5 1,-13 0 0,-6 1-1,-8-4 0,-6 1 0,-9-4-2,-5-3 0,-8-2-2,-7-7 0,-8-1 0,-6-1 0,-6 2 0,-6-2 1,-6 5 0,-5 2 0,-4 4 1,-2 9-1,-2 6 1,-1 7 0,-3 6 0,-4 11-1,-3 6 0,-2 7 1,-4 12-1,-1 6 0,-1 7 0,-4 9 0,1 10-1,2 8 1,3 10-1,1 8-1,5 4 0,3 3 0,5 3 1,10-4-1,10-5 2,7-2 0,11-6 0,11-3 2,10 0-1,11 0 1,10 0 0,7 4 0,8 4-1,12 2 0,10 0-1,11-1 0,12-6-1,9-1 1,12-9 0,12-8-2,8-12 2,4-13 1,5-13 0,1-16-1,-1-14 2,0-13-1,-8-13 0,-9-11 0,-6-12 0,-6-7-1,-6-12 0,-8-6 0,-8-4 0,-9-1-1,-11 2 1,-12 5 3,-18 4-1,-17 5 0,-24 10 0,-22 10 1,-27 4 0,-27 6 0,-25 5-2,-26-1-4,-22 6-9,-22 7-9,-17-5-7,0 13-1,-3-2 2</inkml:trace>
  <inkml:trace contextRef="#ctx0" brushRef="#br0" timeOffset="25172.4398">5405 5312 4,'-29'-16'4,"-6"-4"1,-4 5 0,-6-3 0,-4 4 0,-8-3 0,-3 4 1,-5-2-1,-4 1-1,-5-1-1,-4 1 0,-3 0-2,-4 0 0,-3 1 0,-3 0 0,-3 2 0,-5 1-1,-1 2 1,-2 1-1,-1 3 1,-1 1-1,-2 2 0,2 2 0,0 1-1,3 2 0,-1 0 0,3 3 0,0 0-1,2 3 1,1 0 1,1 3-1,1 2 1,0 4 0,2 2 0,6 2 0,5 4 0,5 3 0,4 3 1,7 2-1,9 2 0,9 2 1,7 2 0,9 1-1,8 3 2,10 3-1,10 2-1,13 8 0,12 1-1,9 5 1,14 1-1,16-4 1,10-5-1,14-8-1,13-10 0,8-17 0,11-17 0,11-15-1,4-13 0,5-10 0,4-4-1,0-4-2,2 7-6,-10 0-3</inkml:trace>
  <inkml:trace contextRef="#ctx0" brushRef="#br0" timeOffset="29205.6705">11951 5953 1,'0'0'3,"0"0"-1,0 0 0,0 0-1,10 8-1,-1-1 1,5 0 0,7 4-1,7 2 1,9-1 0,6 1 0,8-1 0,3 1 0,10-3 0,2 0 0,4 0 0,1 2 0,4 0 0,0 0 0,4 1 0,1 0 0,4-1-1,2-3 1,3-4-1,1-4 1,1-6-1,0-3 1,-4-4 0,-4-2 0,-7 0 1,-6-1 0,-6 4 0,-8 1 0,-7 6 0,-6 1 0,-5 7-1,-3 2-1,-7 1 0,-3 2 0,-5 0-1,-3-1 1,-4-1 0,-5-2 1,-8-5 2,11 6 0,-11-6 2,0 0 0,0 0-1,0 0 1,7-11-2,-7 11 0,7-21 0,-3 4-2,1-4 1,3-5 0,-1-5 2,2-4-1,-4-4 1,0-2-1,-2-3 0,0 0 1,-4-3-3,-3 0 2,0 2-3,-2 3 0,0 1-1,0 2 1,1 5-2,1 3 0,3 5 2,1 3-2,2 4 1,2-2-1,0 4 1,2 1 1,-1 2-1,0-1 1,0 1 0,-1-1-1,0 1 1,-1 2-1,0 1 1,-2-2-1,-1 2 1,-2 1-1,-2-1 1,-5 2-1,-3-1 1,-6 0-1,-6 1 1,-7 1 0,-9 2-1,-11 2 1,-9 3-1,-11 4 1,-9 2-1,-9 4 1,-12 0-2,-6 3 1,-5-1 1,-4 1-1,-2-3-1,0-2 1,0-2-1,3-5 0,4-5 0,2-3-1,2-7 1,6-6 0,4-4 1,5-1 0,7-5 0,6 2 0,9 1 1,9 3 0,13 7 1,8 3-2,11 9-1,8 9 1,7 11 0,6 12-1,3 10 1,2 12 0,2 10 1,0 11 1,-3 11 3,2 6 0,-3 11 0,-1 3 0,0 4 0,4-1 0,3-6-2,7-7 1,10-16-4,10-15 1,12-24-3,9-20-1,9-22-1,6-19-5,0-24-7,6-5-5,-15-25 2</inkml:trace>
  <inkml:trace contextRef="#ctx0" brushRef="#br0" timeOffset="62230.5594">18755 5400 14,'0'0'11,"-5"-22"1,5 22-2,-3-14-1,3 14-3,0 0-2,0 0 0,0 0-2,0 0 1,-3 23-1,4 2 0,1 11-1,-2 12 2,0 15 1,0 15 0,-1 13 0,0 12 1,-1 7-1,0 5 2,1 2-2,1-3 0,1-8-1,0-10 0,2-13-1,-1-17-1,0-12-1,1-14 1,-1-11-1,0-13 0,-1-4 1,-1-12 0,0 0-1,0 0 1,0 0-1,0 0 0,0 0 0,0 0 0,0 0 0,0 0 0,1-21-1,-3 2 1,1-10 0,-2-9 0,1-15-1,-1-14 0,1-17 2,1-14-2,2-15 0,1-13 0,2-6 0,2 0 0,1 5 0,1 13 1,1 16-2,-3 21 2,-1 21 0,-1 18 0,-1 18 0,-3 20 0,0 15 0,-2 16 0,0 12 1,0 13 0,1 16-1,-1 16 1,2 14 0,0 11 2,1 3-1,1 8 1,1 0-1,-1-3 2,1-6-1,-2-9 0,1-8 1,-2-13-1,1-10 0,-1-17-2,0-9 1,0-13-2,1-9 1,0-9-1,-1-18-1,0 0 1,4-13 0,-2-21-1,0-15 0,0-20 1,-1-19 1,-1-26-2,2-20 0,-1-18-1,1-8 1,2-1 0,0 6 0,2 16-1,-1 22 0,0 25 2,0 23 0,-3 26 0,2 22-1,-4 21 2,0 24-1,-2 13 2,0 13-2,0 15 1,1 17 0,1 16 0,1 13 0,0 9 2,1 2-2,3-2 0,0-6 1,1-9-1,0-12 0,-1-16 1,-1-15-1,-1-17-1,-1-12 1,0-13 0,0-10 1,-2-10 0,0-13-1,-1-14 0,-1-12 0,-1-17 1,2-20-1,-2-21-2,0-23 1,1-17-1,-1-11 1,3-4-2,1 4 1,-1 15-2,-1 20 2,0 22 1,-1 23 0,1 27-1,1 41 0,-6 14 1,1 35 0,2 21 0,2 16 0,1 19 1,2 17 0,1 10 3,2-1-2,1-8 1,0-8 0,0-16-1,-2-14 0,0-20 1,0-14-1,-3-18 0,1-10-1,-2-23 1,-4-16-1,-1-17 1,-1-15 0,-5-21-3,-3-17 1,0-23-2,-3-14 2,3-4-3,0 5 1,4 14-4,-1 11-11,3 20-16,6 36 0,-6 27-1,3 40 0</inkml:trace>
  <inkml:trace contextRef="#ctx0" brushRef="#br0" timeOffset="70786.0487">17566 5810 3,'-4'15'5,"4"-1"-4,3-4-1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6:14:00.40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9B7947-D0AC-4002-BDE2-AFE5576705AF}" emma:medium="tactile" emma:mode="ink">
          <msink:context xmlns:msink="http://schemas.microsoft.com/ink/2010/main" type="writingRegion" rotatedBoundingBox="9073,1409 12316,443 12786,2023 9543,2988"/>
        </emma:interpretation>
      </emma:emma>
    </inkml:annotationXML>
    <inkml:traceGroup>
      <inkml:annotationXML>
        <emma:emma xmlns:emma="http://www.w3.org/2003/04/emma" version="1.0">
          <emma:interpretation id="{5B2FEC3D-AC2F-45D9-9D78-8129057822D6}" emma:medium="tactile" emma:mode="ink">
            <msink:context xmlns:msink="http://schemas.microsoft.com/ink/2010/main" type="paragraph" rotatedBoundingBox="9073,1409 12316,443 12786,2023 9543,2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5EE862-FE27-4DC3-81A7-B6CF5D143E9D}" emma:medium="tactile" emma:mode="ink">
              <msink:context xmlns:msink="http://schemas.microsoft.com/ink/2010/main" type="line" rotatedBoundingBox="9073,1409 12316,443 12786,2023 9543,2988"/>
            </emma:interpretation>
          </emma:emma>
        </inkml:annotationXML>
        <inkml:traceGroup>
          <inkml:annotationXML>
            <emma:emma xmlns:emma="http://www.w3.org/2003/04/emma" version="1.0">
              <emma:interpretation id="{D1B6A78C-8505-4B9F-8C8D-DA75ED22F6A7}" emma:medium="tactile" emma:mode="ink">
                <msink:context xmlns:msink="http://schemas.microsoft.com/ink/2010/main" type="inkWord" rotatedBoundingBox="9870,1172 12316,443 12786,2023 10340,2751"/>
              </emma:interpretation>
              <emma:one-of disjunction-type="recognition" id="oneOf0">
                <emma:interpretation id="interp0" emma:lang="pt-PT" emma:confidence="0">
                  <emma:literal>?????</emma:literal>
                </emma:interpretation>
                <emma:interpretation id="interp1" emma:lang="pt-PT" emma:confidence="0">
                  <emma:literal>????? ?</emma:literal>
                </emma:interpretation>
                <emma:interpretation id="interp2" emma:lang="pt-PT" emma:confidence="0">
                  <emma:literal>???? ?</emma:literal>
                </emma:interpretation>
                <emma:interpretation id="interp3" emma:lang="pt-PT" emma:confidence="0">
                  <emma:literal>??? ?</emma:literal>
                </emma:interpretation>
                <emma:interpretation id="interp4" emma:lang="pt-PT" emma:confidence="0">
                  <emma:literal>?? ?</emma:literal>
                </emma:interpretation>
              </emma:one-of>
            </emma:emma>
          </inkml:annotationXML>
          <inkml:trace contextRef="#ctx0" brushRef="#br0">419 1078 92,'-34'44'35,"12"-8"1,4-12-1,6-8-30,12-16-7,4 16-15,-4-16-19,0 0 1,15-22-1,-19-10 1</inkml:trace>
          <inkml:trace contextRef="#ctx0" brushRef="#br0" timeOffset="-190.0108">73 100 60,'-15'-9'33,"-5"-3"1,5 3-6,15 9-10,-25-11-4,25 11-5,0 0-2,0 0-2,0 0-1,27-2 0,1-4-2,13 1 1,7-4-1,11 0 0,3 0-1,2-2-1,-4 6-1,-7 1-1,-10 11 1,-12 11-1,-16 13 1,-12 7 0,-12 13 1,-9 7-1,-5 5 1,-1 2 0,3-1-1,6-8-1,10-2-3,4-18-10,17-7-16,8-9-4,3-16-1,10-6-1</inkml:trace>
          <inkml:trace contextRef="#ctx0" brushRef="#br1" timeOffset="2406.1377">840 932 105,'-23'29'38,"5"-6"1,4-8-5,14-15-29,-10 16-1,10-16-2,0 0-3,16 13-5,-16-13-10,37-28-16,-9 5-7,5-17 2,14-11-1</inkml:trace>
          <inkml:trace contextRef="#ctx0" brushRef="#br1" timeOffset="2166.1239">674-304 36,'-31'-9'30,"10"9"3,2-5-4,4 0-10,15 5-3,-20-8-2,20 8-5,0 0-2,0 0-2,0 0-2,32-18 0,-5 11-2,8-2 1,4-2-1,8 4 0,-1 0 0,0 1 0,-7 10-1,-7 8 1,-14 17-1,-9 17 1,-11 13-1,-7 16 0,-4 8 0,-6 11 1,4 6-2,0-6-2,9-4-4,0-23-13,15-16-15,8-11-1,3-27 0,10-13 0</inkml:trace>
          <inkml:trace contextRef="#ctx0" brushRef="#br1" timeOffset="3078.1761">1529 752 101,'-37'42'37,"11"-8"1,5-6-5,10-10-28,11-18-4,20 25-8,-2-27-21,12-14-10,11-8 2,1-21-3</inkml:trace>
          <inkml:trace contextRef="#ctx0" brushRef="#br1" timeOffset="2889.1653">1279-313 76,'-15'0'37,"-2"-3"-2,17 3 1,-15 2-25,15-2-2,0 0-1,0 0-3,24-13-1,0 4 0,10-2-1,6-4-1,10-1 0,6-2-1,3 0-1,-3 2-1,-7 1 0,-6 6-1,-12 7 1,-9 11-1,-15 13 0,-8 13 1,-12 10 0,-6 13 0,-1 9 1,-2 9 0,-1 2-1,2 1 0,4-6-2,10-1-2,1-16-6,13-3-14,4-13-12,1-18 0,7-10 0,3-17 2</inkml:trace>
          <inkml:trace contextRef="#ctx0" brushRef="#br1" timeOffset="3724.213">2332 789 79,'-10'38'9,"13"-19"-9,15-13-2,6-30-32</inkml:trace>
          <inkml:trace contextRef="#ctx0" brushRef="#br1" timeOffset="3551.2031">2118-380 36,'-15'-25'30,"15"25"2,-23-27-2,23 27-11,-15-15-6,15 15 2,0 0-5,-4-18-2,4 18-1,21-14-1,0 5-1,5-4-2,11 0 0,4-1 0,7 1-1,2 2-2,0 4 0,-3 3-1,-10 10 0,-6 10 0,-15 11 0,-10 15-1,-10 9 1,-11 14 1,-3 6-1,-4 6 1,1 1 0,5 0-4,1-14-5,13-6-19,8-10-8,5-22 0,8-12-2</inkml:trace>
          <inkml:trace contextRef="#ctx0" brushRef="#br0" timeOffset="-896.0512">-657 323 55,'0'0'33,"-29"-20"-1,29 20-4,-21-11-10,21 11-3,0 0-4,-17-21-3,17 21-3,0 0-1,15-19 0,2 5-2,8-6 0,10-7 0,7-2-1,10-6 0,2 3-1,3 1 0,-1 4-1,-7 7 1,-12 9-1,-11 17 0,-15 13 1,-15 14-1,-9 16 1,-11 7 1,-3 9-1,-4 4 1,3 2-1,4-6 0,7-9-2,14-5 0,6-17-3,17-5-4,1-18-12,13-11-14,7-2 0,-3-12-1,3 1 1</inkml:trace>
          <inkml:trace contextRef="#ctx0" brushRef="#br0" timeOffset="-693.0396">-442 1245 98,'-27'25'36,"3"-12"2,9-8-5,15-5-26,0 0-5,0 0-4,0 0-18,27-5-17,-9-13 1,9-2-2,2-13 2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6:20:13.7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93818F-71BF-40E4-8D8E-D9FFB98351F0}" emma:medium="tactile" emma:mode="ink">
          <msink:context xmlns:msink="http://schemas.microsoft.com/ink/2010/main" type="inkDrawing" rotatedBoundingBox="9933,9928 11680,5052 11779,5088 10031,9963" semanticType="callout" shapeName="Other"/>
        </emma:interpretation>
      </emma:emma>
    </inkml:annotationXML>
    <inkml:trace contextRef="#ctx0" brushRef="#br0">1775 0 24,'-19'35'16,"-3"33"-1,-24 3 0,-6 29-20,-12 28-1,-12 34 5,-13 29 5,-10 90 4,-11-16 4,-7 97 3,-6-18 0,-6 34 0,-1 21-1,-3 6-3,6 0-4,8-80-12,17 19-15,7-121-8,29 11-2,9-88 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6:20:13.4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318915-36CF-473C-B5AD-9780C9B3B3E8}" emma:medium="tactile" emma:mode="ink">
          <msink:context xmlns:msink="http://schemas.microsoft.com/ink/2010/main" type="inkDrawing" rotatedBoundingBox="10432,5426 11610,9109 11341,9195 10163,5512" semanticType="callout" shapeName="Other"/>
        </emma:interpretation>
      </emma:emma>
    </inkml:annotationXML>
    <inkml:trace contextRef="#ctx0" brushRef="#br0">70 13 39,'-35'-10'19,"17"12"-2,-1-9 0,19 7-20,0 0-10,0 0 3,0 23 4,8 0 5,0 9 4,4 11 2,1 12 4,10 21 1,6 17 1,8 22-1,10 23 0,12 19-2,11 24-1,8 25-2,7 13-1,-1 15 0,-4 12-1,-3 8 0,-10-2 1,-10-6-1,-4-10-1,-12-22 1,-1-20-2,-2-33-1,-2-33-3,2-33-3,-2-37-2,3-47-7,-2-40-7,-6-54-5,2-27-2,-19-49 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1.075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403 142 8,'0'0'12,"0"0"-8,0 0 1,10 16 1,-10-16 3,0 0 1,0 0 1,0 0 0,4 17 0,-4-17-2,0 0-2,0 0-3,0 0-2,0 0-2,0 0 0,-19-14 1,19 14-2,-26-17 2,10 6 0,-3 1 0,-3 1 0,1 4 2,2 3-2,-2 9 0,4 5 0,1 7 0,1 7-1,1 4 0,5 8 1,-1 2-1,3 1 1,3 6 1,6-2-1,5-2 1,4 0 0,8-3-1,5-9 0,9-5 0,5-10 0,5-11-1,-2-14 2,3-8 0,-6-12 0,-4-8 1,-10-8 1,-5-3 0,-13-8 0,-6 6-1,-11-2 0,-3 7 1,-6 6-2,-3 9 2,-6 8-3,-6 17 1,-3 15-1,-3 18 0,-4 17 0,0 13-2,0 10 1,3 5-1,11-1 0,9-6 0,13-13 0,14-14 1,18-26-1,16-18-1,13-21 2,9-19 0,6-12 2,3-10-2,-3-8 1,-5-1 1,-13 2-1,-13 5 1,-20 7-1,-16 11 1,-21 17-2,-16 13 2,-20 21-2,-10 19 0,-7 17 0,-6 18-1,2 12 0,7 6-2,14 11-5,7-1-13,14-15-11,24-6 0,3-37 0,9-24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8.47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481 90 7,'-35'5'14,"20"4"-6,-4-4-5,2 4 0,1-2 0,16-7-1,-21 12 0,21-12 0,0 0 0,0 0-1,0 0 1,0 0-1,0 0 0,24 9 1,-24-9-1,25-4 1,-25 4-1,22-10 1,-22 10 0,0 0 1,16-21 0,-16 21 1,-7-21-1,7 21 0,-26-26 1,5 14 0,-7 0-2,1 5-1,-6 7 1,-3 7-2,-1 9 1,4 8 0,1 7-1,2 12-1,8 9 1,3 5 0,8 2-1,8 3 1,6-1 0,8-4 0,6-5 0,9-9 0,7-12-1,7-10 1,4-14-1,5-12 0,1-9 0,4-12 1,-6-5 0,-1-6 1,-11-1 1,-7-5 2,-11 2 0,-16-4 0,-13 3 1,-17 2 0,-8 6-1,-14 3 0,-5 6-1,-9 8-1,1 10 0,3 14 0,5 10-1,6 16 0,8 9-1,6 13 0,13 9-1,8 7 0,10 3 0,11 1-2,10-6 0,16-10-1,12-18-1,14-17-1,10-22-1,14-21 1,4-21 1,4-19 3,-2-11 1,-10-15 3,-11-3 0,-17-7 3,-19 5-1,-26 5 1,-21 11-1,-20 15 0,-18 22-2,-18 24-1,-12 28 0,-7 35 0,3 32 0,6 28-5,14 22-10,13-8-11,40 6 1,14-35-1,45-19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4.610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484 154 5,'-14'-17'9,"14"17"-4,-17-19 1,17 19 0,-19-14 0,19 14 1,0 0-1,-18-12-2,18 12-1,0 0-1,-7-16 0,7 16-1,0 0 1,0-22-1,0 22 1,-3-19 0,3 19 0,-12-18 0,12 18 0,-24-12 0,6 7 0,-2 3 0,-3 2 0,-3 6 1,-2 0 0,-1 8-1,0 4 0,-1 4-1,1 7 1,-1 8-2,1 3 1,1 8 0,9 2-1,2 2 1,7 2-1,6-2 0,9-4 0,9-5 1,7-5 0,10-10 1,7-11 0,5-10 1,6-9 0,-1-13 1,4-6 0,-5-12 1,-1-5 0,-11-10-1,-6-1 1,-11-4-2,-10 4 1,-13 3-2,-7 6 0,-9 7 0,-8 12-2,-6 13 1,-4 13-1,-3 10 1,2 13-1,-1 10 0,5 7 0,3 2 0,7 1 0,7-1 0,10-2-1,7 0 1,11-6 0,17-4-1,8-7 0,15-4 0,8-12 0,12-7 0,4-12 1,-1-10-1,1-7 1,-11-7 0,-10-4 2,-14-5-1,-12-1 0,-19-4 0,-19 2 0,-14-1 0,-14 3 0,-10 1-1,-7 6 0,-9 6 1,-3 14-1,-3 14 0,2 16 1,3 20 0,5 18-1,5 13 1,10 11-2,14 10 1,19-2-1,21-1-1,19-14 1,28-19-1,15-21 0,21-24 1,8-23 0,8-20 1,1-17 0,-7-17 0,-11-9 1,-19-6-1,-16-1 0,-26 1 0,-25 5 0,-24 13 0,-25 12 0,-23 22 0,-16 24-1,-14 35 1,-3 31-2,2 31-18,20 44-8,-1-1 0,33 11-1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35.3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FD09B4-13E3-4674-B239-97F9143B650B}" emma:medium="tactile" emma:mode="ink">
          <msink:context xmlns:msink="http://schemas.microsoft.com/ink/2010/main" type="writingRegion" rotatedBoundingBox="6348,442 12195,442 12195,2236 6348,2236"/>
        </emma:interpretation>
      </emma:emma>
    </inkml:annotationXML>
    <inkml:traceGroup>
      <inkml:annotationXML>
        <emma:emma xmlns:emma="http://www.w3.org/2003/04/emma" version="1.0">
          <emma:interpretation id="{506A87CC-FA00-48D4-A5E5-0FD4CBA6C8AA}" emma:medium="tactile" emma:mode="ink">
            <msink:context xmlns:msink="http://schemas.microsoft.com/ink/2010/main" type="paragraph" rotatedBoundingBox="6348,442 12195,442 12195,2236 6348,2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42EDE1-AE5A-4314-8194-07B5F04F0E05}" emma:medium="tactile" emma:mode="ink">
              <msink:context xmlns:msink="http://schemas.microsoft.com/ink/2010/main" type="line" rotatedBoundingBox="6348,442 12195,442 12195,2236 6348,2236"/>
            </emma:interpretation>
          </emma:emma>
        </inkml:annotationXML>
        <inkml:traceGroup>
          <inkml:annotationXML>
            <emma:emma xmlns:emma="http://www.w3.org/2003/04/emma" version="1.0">
              <emma:interpretation id="{F414A1B6-ACCE-4CBB-BC5B-D15017302CA3}" emma:medium="tactile" emma:mode="ink">
                <msink:context xmlns:msink="http://schemas.microsoft.com/ink/2010/main" type="inkWord" rotatedBoundingBox="6348,468 7561,468 7561,2063 6348,2063"/>
              </emma:interpretation>
              <emma:one-of disjunction-type="recognition" id="oneOf0">
                <emma:interpretation id="interp0" emma:lang="pt-PT" emma:confidence="0">
                  <emma:literal>"</emma:literal>
                </emma:interpretation>
                <emma:interpretation id="interp1" emma:lang="pt-PT" emma:confidence="0">
                  <emma:literal>/ /</emma:literal>
                </emma:interpretation>
                <emma:interpretation id="interp2" emma:lang="pt-PT" emma:confidence="0">
                  <emma:literal>. /</emma:literal>
                </emma:interpretation>
                <emma:interpretation id="interp3" emma:lang="pt-PT" emma:confidence="0">
                  <emma:literal>, /</emma:literal>
                </emma:interpretation>
                <emma:interpretation id="interp4" emma:lang="pt-PT" emma:confidence="0">
                  <emma:literal>i /</emma:literal>
                </emma:interpretation>
              </emma:one-of>
            </emma:emma>
          </inkml:annotationXML>
          <inkml:trace contextRef="#ctx0" brushRef="#br0">1213-7 4,'0'0'13,"0"0"-8,-18 4-1,18-4 0,0 0-1,0 0 0,0 0 0,0 0 0,0 0 1,0 0-1,0 0 1,0 0 0,0 0 0,0 0-1,0 0 0,0 0-1,0 0 1,0 0-1,0 0 0,0 0-1,0 0 1,0 0 0,-12 15 0,12-15 2,-17 21-2,17-21 0,-28 35 1,6-6 0,-6 7 1,-3 8 0,-5 9 1,-9 9-1,-5 11 1,-11 12 0,-3 8-1,-7 9 0,-3 5-2,-7 6 0,-4 1 0,-2-3 0,6-6-1,5-10 0,7-8 1,8-20-1,15-10 1,11-17-2,11-11 1,13-11 0,11-18 1,0 0-1,30-30-1,-6 4 1,4-5 0,1-5 0,0-2-1,1 0-2,-8 5-2,-1 9-2,-14 1-5,-7 23-5,0 0-4,0 0-6,0 0-2,-21 26 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9.86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177 434 1,'15'24'3,"-1"-8"1,3-9 1,-1-9 0,6-5 1,-4-9-1,9-3 1,-2-5-1,2 0-2,-3-5 0,-1 3 0,-4 0 0,-7 0 0,-5 2 0,-9 1 0,-6 2 1,-10 6-1,-4 1 0,-8 5 0,-2 4 0,-6 7 0,-4 5 2,-1 7 0,0 8-1,3 11 0,3 10-1,8 6 0,8 8 0,9 7-2,14 3 0,15 4-1,11-4-1,8-6 0,13-9 1,8-12-1,7-16 0,8-16 1,1-14 0,-2-20 0,-5-14 1,-4-14 0,-10-11 1,-14-12 1,-18-2-1,-16-4 1,-18 3 1,-20 8 1,-13 13 0,-15 14-1,-8 26 0,-11 26 0,-2 31 0,-3 28-1,8 27-1,9 19-1,12 13-1,20 1-3,17-7 0,30-15-1,23-28 0,31-31 0,17-40-1,23-36 2,8-29-1,4-27 3,-4-22 0,-11-15 2,-17-13-1,-21 1-1,-27 9 1,-24 22 1,-22 20 0,-27 28-1,-18 38 0,-21 36 1,-10 40-3,-6 33-15,4 38-8,-13 2 0,20 15-1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34D492-999B-4D5D-A25D-10A73BF02BF4}" type="datetimeFigureOut">
              <a:rPr lang="pt-PT" smtClean="0"/>
              <a:t>26-02-2013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964DB4-2F9B-4771-9949-C68268084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c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425630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8913"/>
            <a:ext cx="8425630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4328" y="645911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2" y="6453188"/>
            <a:ext cx="6984777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184" y="0"/>
            <a:ext cx="280352" cy="519319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15184" y="5193196"/>
            <a:ext cx="280352" cy="25202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15184" y="5445224"/>
            <a:ext cx="280352" cy="1296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09939" y="908720"/>
            <a:ext cx="2283235" cy="318924"/>
          </a:xfrm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401586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412776"/>
            <a:ext cx="648072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708921"/>
            <a:ext cx="6480720" cy="2664296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/>
            </a:lvl1pPr>
            <a:lvl2pPr marL="0" indent="0">
              <a:spcBef>
                <a:spcPts val="1200"/>
              </a:spcBef>
              <a:buNone/>
              <a:defRPr/>
            </a:lvl2pPr>
            <a:lvl3pPr marL="266700" indent="-266700">
              <a:buClr>
                <a:schemeClr val="accent1"/>
              </a:buClr>
              <a:buFont typeface="Calibri" pitchFamily="34" charset="0"/>
              <a:buChar char="●"/>
              <a:defRPr/>
            </a:lvl3pPr>
            <a:lvl4pPr marL="723900" indent="-228600">
              <a:defRPr/>
            </a:lvl4pPr>
            <a:lvl5pPr marL="11684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413" y="6453336"/>
            <a:ext cx="5184923" cy="288032"/>
          </a:xfrm>
        </p:spPr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t>‹#›</a:t>
            </a:fld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79512" y="6165304"/>
            <a:ext cx="1800200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79512" y="1412776"/>
            <a:ext cx="1800200" cy="45365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179512" y="5949280"/>
            <a:ext cx="1800200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342080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6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1340768"/>
            <a:ext cx="6481761" cy="1152128"/>
          </a:xfrm>
        </p:spPr>
        <p:txBody>
          <a:bodyPr/>
          <a:lstStyle>
            <a:lvl1pPr algn="l"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7504" y="0"/>
            <a:ext cx="1872208" cy="5949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07504" y="5949280"/>
            <a:ext cx="1872208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165304"/>
            <a:ext cx="1872208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411413" y="2636912"/>
            <a:ext cx="6481762" cy="2232248"/>
          </a:xfrm>
        </p:spPr>
        <p:txBody>
          <a:bodyPr/>
          <a:lstStyle>
            <a:lvl1pPr marL="0" indent="0">
              <a:buClr>
                <a:schemeClr val="accent1"/>
              </a:buClr>
              <a:buFont typeface="Calibri" pitchFamily="34" charset="0"/>
              <a:buNone/>
              <a:defRPr>
                <a:solidFill>
                  <a:schemeClr val="accent3"/>
                </a:solidFill>
              </a:defRPr>
            </a:lvl1pPr>
            <a:lvl2pPr marL="285750" indent="-285750">
              <a:buClr>
                <a:schemeClr val="accent1"/>
              </a:buClr>
              <a:buFont typeface="Calibri" pitchFamily="34" charset="0"/>
              <a:buChar char="●"/>
              <a:defRPr>
                <a:solidFill>
                  <a:schemeClr val="accent3"/>
                </a:solidFill>
              </a:defRPr>
            </a:lvl2pPr>
            <a:lvl3pPr marL="533400" indent="-228600">
              <a:defRPr>
                <a:solidFill>
                  <a:schemeClr val="accent3"/>
                </a:solidFill>
              </a:defRPr>
            </a:lvl3pPr>
            <a:lvl4pPr marL="815975" indent="-228600">
              <a:defRPr>
                <a:solidFill>
                  <a:schemeClr val="accent3"/>
                </a:solidFill>
              </a:defRPr>
            </a:lvl4pPr>
            <a:lvl5pPr marL="1071563" indent="-228600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021" y="5255925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411413" y="6453336"/>
            <a:ext cx="5400947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524500" y="116632"/>
            <a:ext cx="3368203" cy="549275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  <a:lvl2pPr marL="457200" indent="0" algn="r">
              <a:buNone/>
              <a:defRPr b="1">
                <a:solidFill>
                  <a:schemeClr val="accent3"/>
                </a:solidFill>
              </a:defRPr>
            </a:lvl2pPr>
            <a:lvl3pPr marL="914400" indent="0" algn="r">
              <a:buNone/>
              <a:defRPr b="1">
                <a:solidFill>
                  <a:schemeClr val="accent3"/>
                </a:solidFill>
              </a:defRPr>
            </a:lvl3pPr>
            <a:lvl4pPr marL="1371600" indent="0" algn="r">
              <a:buNone/>
              <a:defRPr b="1">
                <a:solidFill>
                  <a:schemeClr val="accent3"/>
                </a:solidFill>
              </a:defRPr>
            </a:lvl4pPr>
            <a:lvl5pPr marL="1828800" indent="0" algn="r">
              <a:buNone/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50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7504" y="0"/>
            <a:ext cx="1872208" cy="5949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07504" y="5949280"/>
            <a:ext cx="1872208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165304"/>
            <a:ext cx="1872208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411413" y="6453336"/>
            <a:ext cx="5328939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107504" y="188640"/>
            <a:ext cx="1872207" cy="54927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  <a:lvl2pPr marL="457200" indent="0" algn="l">
              <a:buNone/>
              <a:defRPr b="1">
                <a:solidFill>
                  <a:schemeClr val="accent3"/>
                </a:solidFill>
              </a:defRPr>
            </a:lvl2pPr>
            <a:lvl3pPr marL="914400" indent="0" algn="l">
              <a:buNone/>
              <a:defRPr b="1">
                <a:solidFill>
                  <a:schemeClr val="accent3"/>
                </a:solidFill>
              </a:defRPr>
            </a:lvl3pPr>
            <a:lvl4pPr marL="1371600" indent="0" algn="l">
              <a:buNone/>
              <a:defRPr b="1">
                <a:solidFill>
                  <a:schemeClr val="accent3"/>
                </a:solidFill>
              </a:defRPr>
            </a:lvl4pPr>
            <a:lvl5pPr marL="1828800" indent="0" algn="l">
              <a:buNone/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Obrigado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2411413" y="1412776"/>
            <a:ext cx="5040907" cy="3240360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b="1">
                <a:solidFill>
                  <a:schemeClr val="accent3"/>
                </a:solidFill>
              </a:defRPr>
            </a:lvl1pPr>
            <a:lvl2pPr marL="0" indent="0">
              <a:buNone/>
              <a:defRPr sz="2400" b="0">
                <a:solidFill>
                  <a:schemeClr val="accent3"/>
                </a:solidFill>
              </a:defRPr>
            </a:lvl2pPr>
            <a:lvl3pPr marL="228600" indent="-228600">
              <a:defRPr>
                <a:solidFill>
                  <a:schemeClr val="accent3"/>
                </a:solidFill>
              </a:defRPr>
            </a:lvl3pPr>
            <a:lvl4pPr marL="533400" indent="-228600">
              <a:defRPr>
                <a:solidFill>
                  <a:schemeClr val="accent3"/>
                </a:solidFill>
              </a:defRPr>
            </a:lvl4pPr>
            <a:lvl5pPr marL="723900" indent="-228600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021" y="5255925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5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7504" y="-1"/>
            <a:ext cx="8785670" cy="9179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021287"/>
            <a:ext cx="1584176" cy="14245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107503" y="6163741"/>
            <a:ext cx="8785671" cy="144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07504" y="917933"/>
            <a:ext cx="8785670" cy="20681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07503" y="1124744"/>
            <a:ext cx="8785671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4"/>
          </p:nvPr>
        </p:nvSpPr>
        <p:spPr>
          <a:xfrm>
            <a:off x="7854849" y="6453336"/>
            <a:ext cx="720080" cy="288032"/>
          </a:xfrm>
        </p:spPr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07504" y="6453336"/>
            <a:ext cx="7632848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8646937" y="6453336"/>
            <a:ext cx="226368" cy="288032"/>
          </a:xfrm>
        </p:spPr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26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 introdutó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90872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188640"/>
            <a:ext cx="8556260" cy="648371"/>
          </a:xfrm>
        </p:spPr>
        <p:txBody>
          <a:bodyPr/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521" y="1268761"/>
            <a:ext cx="8641654" cy="4824064"/>
          </a:xfrm>
        </p:spPr>
        <p:txBody>
          <a:bodyPr lIns="72000" tIns="72000" rIns="72000" bIns="72000">
            <a:normAutofit/>
          </a:bodyPr>
          <a:lstStyle>
            <a:lvl1pPr marL="0" indent="0">
              <a:spcBef>
                <a:spcPts val="1200"/>
              </a:spcBef>
              <a:buClr>
                <a:schemeClr val="accent1"/>
              </a:buClr>
              <a:buFontTx/>
              <a:buNone/>
              <a:defRPr sz="2000" i="1"/>
            </a:lvl1pPr>
            <a:lvl2pPr marL="266700" indent="-266700">
              <a:spcBef>
                <a:spcPts val="0"/>
              </a:spcBef>
              <a:buClr>
                <a:schemeClr val="accent1"/>
              </a:buClr>
              <a:buFont typeface="Calibri" pitchFamily="34" charset="0"/>
              <a:buChar char="●"/>
              <a:defRPr sz="2000" i="1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912561"/>
            <a:ext cx="9143999" cy="144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>
          <a:xfrm>
            <a:off x="7884368" y="6453188"/>
            <a:ext cx="720080" cy="288032"/>
          </a:xfrm>
        </p:spPr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51520" y="6453336"/>
            <a:ext cx="7560839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8676456" y="6453188"/>
            <a:ext cx="226368" cy="288032"/>
          </a:xfrm>
        </p:spPr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04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nz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95537" y="0"/>
            <a:ext cx="8497638" cy="98072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59" y="260350"/>
            <a:ext cx="8281613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59" y="1458913"/>
            <a:ext cx="8281615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4328" y="6459116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 algn="ctr">
              <a:defRPr lang="pt-PT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2" y="6453188"/>
            <a:ext cx="6984777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7504" y="0"/>
            <a:ext cx="288032" cy="3933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07504" y="3933056"/>
            <a:ext cx="288032" cy="5040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07504" y="4437112"/>
            <a:ext cx="288032" cy="23042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09939" y="908720"/>
            <a:ext cx="2283235" cy="318924"/>
          </a:xfrm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49408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 dire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58913"/>
            <a:ext cx="8496944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2320" y="6525344"/>
            <a:ext cx="936104" cy="216025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525344"/>
            <a:ext cx="7128793" cy="216024"/>
          </a:xfrm>
        </p:spPr>
        <p:txBody>
          <a:bodyPr wrap="square" lIns="72000" tIns="72000" rIns="72000" bIns="0">
            <a:norm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360040" cy="216024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5968" y="0"/>
            <a:ext cx="288032" cy="3933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8855968" y="3933056"/>
            <a:ext cx="288032" cy="5040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855968" y="4437112"/>
            <a:ext cx="288032" cy="23042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908720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301031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799684"/>
            <a:ext cx="9144000" cy="5831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58913"/>
            <a:ext cx="8496944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2320" y="6525344"/>
            <a:ext cx="936104" cy="216025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525344"/>
            <a:ext cx="7128793" cy="216024"/>
          </a:xfrm>
        </p:spPr>
        <p:txBody>
          <a:bodyPr wrap="square" lIns="72000" tIns="72000" rIns="72000" bIns="0">
            <a:norm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360040" cy="216024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999984" y="0"/>
            <a:ext cx="14401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946232" y="0"/>
            <a:ext cx="5375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908720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397779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16632"/>
            <a:ext cx="9144000" cy="1008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280921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8913"/>
            <a:ext cx="8280920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 algn="ctr">
              <a:defRPr lang="pt-PT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92480" y="0"/>
            <a:ext cx="25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329722" cy="318924"/>
          </a:xfrm>
          <a:solidFill>
            <a:schemeClr val="accent5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75101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te se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16632"/>
            <a:ext cx="9144000" cy="1008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280921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92480" y="0"/>
            <a:ext cx="25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329722" cy="318924"/>
          </a:xfrm>
          <a:solidFill>
            <a:schemeClr val="accent5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8663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se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96944" cy="470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41368"/>
            <a:ext cx="1329328" cy="1166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/>
          <p:cNvSpPr/>
          <p:nvPr userDrawn="1"/>
        </p:nvSpPr>
        <p:spPr>
          <a:xfrm>
            <a:off x="1329328" y="6741368"/>
            <a:ext cx="290344" cy="1166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4" name="Rectangle 13"/>
          <p:cNvSpPr/>
          <p:nvPr userDrawn="1"/>
        </p:nvSpPr>
        <p:spPr>
          <a:xfrm>
            <a:off x="1619672" y="6741368"/>
            <a:ext cx="7524328" cy="116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964488" y="0"/>
            <a:ext cx="177528" cy="67413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10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535113"/>
            <a:ext cx="410445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74875"/>
            <a:ext cx="41044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8697" y="1535113"/>
            <a:ext cx="41144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8697" y="2174875"/>
            <a:ext cx="41144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24328" y="6453188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pPr algn="l"/>
            <a:r>
              <a:rPr lang="pt-PT" smtClean="0"/>
              <a:t>2012-11-16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453188"/>
            <a:ext cx="6408712" cy="257369"/>
          </a:xfrm>
        </p:spPr>
        <p:txBody>
          <a:bodyPr vert="horz" lIns="72000" tIns="72000" rIns="72000" bIns="0" rtlCol="0" anchor="ctr">
            <a:spAutoFit/>
          </a:bodyPr>
          <a:lstStyle>
            <a:lvl1pPr>
              <a:defRPr lang="pt-PT" smtClean="0"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2441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335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‹#›</a:t>
            </a:fld>
            <a:endParaRPr lang="pt-PT"/>
          </a:p>
        </p:txBody>
      </p:sp>
      <p:sp>
        <p:nvSpPr>
          <p:cNvPr id="5" name="Rectangle 4"/>
          <p:cNvSpPr/>
          <p:nvPr userDrawn="1"/>
        </p:nvSpPr>
        <p:spPr>
          <a:xfrm>
            <a:off x="0" y="5949280"/>
            <a:ext cx="395536" cy="908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395536" y="6453336"/>
            <a:ext cx="290344" cy="40466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685880" y="6741368"/>
            <a:ext cx="8458120" cy="116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8853656" y="0"/>
            <a:ext cx="290344" cy="5486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8682545" y="1"/>
            <a:ext cx="171111" cy="3326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8100392" y="0"/>
            <a:ext cx="582153" cy="1663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368800" y="134938"/>
            <a:ext cx="4333874" cy="360362"/>
          </a:xfrm>
        </p:spPr>
        <p:txBody>
          <a:bodyPr>
            <a:noAutofit/>
          </a:bodyPr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718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35975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974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328" y="6453188"/>
            <a:ext cx="936104" cy="257369"/>
          </a:xfrm>
          <a:prstGeom prst="rect">
            <a:avLst/>
          </a:prstGeo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453188"/>
            <a:ext cx="6984776" cy="257369"/>
          </a:xfrm>
          <a:prstGeom prst="rect">
            <a:avLst/>
          </a:prstGeom>
        </p:spPr>
        <p:txBody>
          <a:bodyPr vert="horz" wrap="square" lIns="72000" tIns="72000" rIns="72000" bIns="0" rtlCol="0" anchor="ctr">
            <a:spAutoFit/>
          </a:bodyPr>
          <a:lstStyle>
            <a:lvl1pPr algn="r"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441" y="6453188"/>
            <a:ext cx="360734" cy="257369"/>
          </a:xfrm>
          <a:prstGeom prst="rect">
            <a:avLst/>
          </a:prstGeo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98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22" r:id="rId2"/>
    <p:sldLayoutId id="2147483707" r:id="rId3"/>
    <p:sldLayoutId id="2147483721" r:id="rId4"/>
    <p:sldLayoutId id="2147483693" r:id="rId5"/>
    <p:sldLayoutId id="2147483726" r:id="rId6"/>
    <p:sldLayoutId id="2147483694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●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Calibri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1840" y="274638"/>
            <a:ext cx="57606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1840" y="1600200"/>
            <a:ext cx="5760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4368" y="6453336"/>
            <a:ext cx="720080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1840" y="6453336"/>
            <a:ext cx="4680520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6453336"/>
            <a:ext cx="226368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01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2" r:id="rId3"/>
    <p:sldLayoutId id="2147483663" r:id="rId4"/>
    <p:sldLayoutId id="214748367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7" Type="http://schemas.openxmlformats.org/officeDocument/2006/relationships/slide" Target="slide7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3.xml"/><Relationship Id="rId5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emf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9.xml"/><Relationship Id="rId3" Type="http://schemas.openxmlformats.org/officeDocument/2006/relationships/slide" Target="slide3.xml"/><Relationship Id="rId7" Type="http://schemas.openxmlformats.org/officeDocument/2006/relationships/customXml" Target="../ink/ink6.xml"/><Relationship Id="rId12" Type="http://schemas.openxmlformats.org/officeDocument/2006/relationships/image" Target="../media/image9.emf"/><Relationship Id="rId2" Type="http://schemas.openxmlformats.org/officeDocument/2006/relationships/slide" Target="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emf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8.emf"/><Relationship Id="rId4" Type="http://schemas.openxmlformats.org/officeDocument/2006/relationships/slide" Target="slide2.xml"/><Relationship Id="rId9" Type="http://schemas.openxmlformats.org/officeDocument/2006/relationships/customXml" Target="../ink/ink7.xml"/><Relationship Id="rId1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emf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slide" Target="slide2.xml"/><Relationship Id="rId7" Type="http://schemas.openxmlformats.org/officeDocument/2006/relationships/customXml" Target="../ink/ink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emf"/><Relationship Id="rId5" Type="http://schemas.openxmlformats.org/officeDocument/2006/relationships/customXml" Target="../ink/ink1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Novo </a:t>
            </a:r>
            <a:r>
              <a:rPr lang="pt-PT" dirty="0" err="1"/>
              <a:t>Backoffice</a:t>
            </a:r>
            <a:endParaRPr lang="pt-PT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1</a:t>
            </a:fld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7"/>
          </p:nvPr>
        </p:nvSpPr>
        <p:spPr>
          <a:xfrm>
            <a:off x="5080000" y="116632"/>
            <a:ext cx="3812703" cy="549275"/>
          </a:xfrm>
        </p:spPr>
        <p:txBody>
          <a:bodyPr>
            <a:normAutofit/>
          </a:bodyPr>
          <a:lstStyle/>
          <a:p>
            <a:r>
              <a:rPr lang="pt-PT" sz="2400" dirty="0" smtClean="0"/>
              <a:t>(</a:t>
            </a:r>
            <a:r>
              <a:rPr lang="pt-PT" sz="2400" dirty="0" err="1" smtClean="0"/>
              <a:t>Mockup</a:t>
            </a:r>
            <a:r>
              <a:rPr lang="pt-PT" sz="2400" dirty="0" smtClean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09" y="5664671"/>
            <a:ext cx="2903671" cy="50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4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10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Perfis de acesso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1187624" y="148478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7624" y="184482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7624" y="220486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7624" y="256490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</a:t>
            </a:r>
          </a:p>
        </p:txBody>
      </p:sp>
      <p:sp>
        <p:nvSpPr>
          <p:cNvPr id="15" name="Oval 14">
            <a:hlinkClick r:id="rId2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4941168"/>
            <a:ext cx="338437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Permissão: Para abrir, sou T2C</a:t>
            </a:r>
            <a:endParaRPr lang="pt-PT" sz="1400" dirty="0"/>
          </a:p>
        </p:txBody>
      </p:sp>
      <p:sp>
        <p:nvSpPr>
          <p:cNvPr id="16" name="Rectangle 15"/>
          <p:cNvSpPr/>
          <p:nvPr/>
        </p:nvSpPr>
        <p:spPr>
          <a:xfrm>
            <a:off x="5148064" y="2276872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48064" y="2708920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48064" y="3140968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48064" y="3573016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1409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Alterar o </a:t>
            </a:r>
            <a:r>
              <a:rPr lang="pt-PT" dirty="0" err="1" smtClean="0"/>
              <a:t>prompt</a:t>
            </a:r>
            <a:endParaRPr lang="pt-PT" dirty="0"/>
          </a:p>
        </p:txBody>
      </p:sp>
      <p:sp>
        <p:nvSpPr>
          <p:cNvPr id="20" name="TextBox 19"/>
          <p:cNvSpPr txBox="1"/>
          <p:nvPr/>
        </p:nvSpPr>
        <p:spPr>
          <a:xfrm>
            <a:off x="5652120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Ligar números</a:t>
            </a:r>
            <a:endParaRPr lang="pt-PT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22768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Ver campanha</a:t>
            </a:r>
            <a:endParaRPr lang="pt-PT" dirty="0"/>
          </a:p>
        </p:txBody>
      </p:sp>
      <p:sp>
        <p:nvSpPr>
          <p:cNvPr id="22" name="TextBox 21"/>
          <p:cNvSpPr txBox="1"/>
          <p:nvPr/>
        </p:nvSpPr>
        <p:spPr>
          <a:xfrm>
            <a:off x="5652120" y="35730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Ver </a:t>
            </a:r>
            <a:r>
              <a:rPr lang="pt-PT" dirty="0" err="1" smtClean="0"/>
              <a:t>report</a:t>
            </a:r>
            <a:r>
              <a:rPr lang="pt-PT" dirty="0" smtClean="0"/>
              <a:t> X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514806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52120" y="40050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Ver </a:t>
            </a:r>
            <a:r>
              <a:rPr lang="pt-PT" dirty="0" err="1" smtClean="0"/>
              <a:t>report</a:t>
            </a:r>
            <a:r>
              <a:rPr lang="pt-PT" dirty="0" smtClean="0"/>
              <a:t> 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Obrigado</a:t>
            </a:r>
          </a:p>
          <a:p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lvl="1"/>
            <a:r>
              <a:rPr lang="es-ES" sz="3200" b="1" dirty="0" err="1" smtClean="0">
                <a:solidFill>
                  <a:srgbClr val="525252"/>
                </a:solidFill>
              </a:rPr>
              <a:t>Aaa</a:t>
            </a:r>
            <a:r>
              <a:rPr lang="es-ES" sz="3200" b="1" dirty="0">
                <a:solidFill>
                  <a:srgbClr val="525252"/>
                </a:solidFill>
              </a:rPr>
              <a:t/>
            </a:r>
            <a:br>
              <a:rPr lang="es-ES" sz="3200" b="1" dirty="0">
                <a:solidFill>
                  <a:srgbClr val="525252"/>
                </a:solidFill>
              </a:rPr>
            </a:br>
            <a:r>
              <a:rPr lang="es-ES" dirty="0" smtClean="0">
                <a:solidFill>
                  <a:srgbClr val="525252"/>
                </a:solidFill>
              </a:rPr>
              <a:t>a.aaa@t2change.pt</a:t>
            </a:r>
            <a:r>
              <a:rPr lang="es-ES" dirty="0">
                <a:solidFill>
                  <a:srgbClr val="525252"/>
                </a:solidFill>
              </a:rPr>
              <a:t/>
            </a:r>
            <a:br>
              <a:rPr lang="es-ES" dirty="0">
                <a:solidFill>
                  <a:srgbClr val="525252"/>
                </a:solidFill>
              </a:rPr>
            </a:br>
            <a:r>
              <a:rPr lang="es-ES" dirty="0" smtClean="0">
                <a:solidFill>
                  <a:srgbClr val="525252"/>
                </a:solidFill>
              </a:rPr>
              <a:t>999 888 777</a:t>
            </a:r>
          </a:p>
          <a:p>
            <a:pPr lvl="1"/>
            <a:endParaRPr lang="pt-PT" dirty="0">
              <a:solidFill>
                <a:srgbClr val="525252"/>
              </a:solidFill>
            </a:endParaRPr>
          </a:p>
          <a:p>
            <a:pPr lvl="1"/>
            <a:endParaRPr lang="pt-PT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09" y="5664671"/>
            <a:ext cx="2903671" cy="50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7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accent3"/>
                </a:solidFill>
              </a:rPr>
              <a:t>Contexto</a:t>
            </a:r>
            <a:endParaRPr lang="pt-PT" dirty="0">
              <a:solidFill>
                <a:schemeClr val="accent3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251521" y="1268760"/>
            <a:ext cx="8641654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dirty="0" err="1" smtClean="0"/>
              <a:t>Mockup</a:t>
            </a:r>
            <a:r>
              <a:rPr lang="pt-PT" dirty="0" smtClean="0"/>
              <a:t> T2C </a:t>
            </a:r>
            <a:r>
              <a:rPr lang="pt-PT" dirty="0" err="1" smtClean="0"/>
              <a:t>backoffice</a:t>
            </a:r>
            <a:endParaRPr lang="pt-PT" dirty="0" smtClean="0"/>
          </a:p>
          <a:p>
            <a:pPr>
              <a:lnSpc>
                <a:spcPct val="110000"/>
              </a:lnSpc>
            </a:pPr>
            <a:endParaRPr lang="pt-PT" dirty="0"/>
          </a:p>
          <a:p>
            <a:pPr>
              <a:lnSpc>
                <a:spcPct val="110000"/>
              </a:lnSpc>
            </a:pPr>
            <a:r>
              <a:rPr lang="pt-PT" dirty="0" smtClean="0"/>
              <a:t>Use os botões de navegação, a apresentação não é clara página-a-página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2</a:t>
            </a:fld>
            <a:endParaRPr lang="pt-P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6274860" y="5685100"/>
              <a:ext cx="19080" cy="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9080" cy="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Oval 8">
            <a:hlinkClick r:id="rId6" action="ppaction://hlinksldjump"/>
          </p:cNvPr>
          <p:cNvSpPr/>
          <p:nvPr/>
        </p:nvSpPr>
        <p:spPr>
          <a:xfrm>
            <a:off x="2051720" y="357301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hlinkClick r:id="rId7" action="ppaction://hlinksldjump"/>
          </p:cNvPr>
          <p:cNvSpPr/>
          <p:nvPr/>
        </p:nvSpPr>
        <p:spPr>
          <a:xfrm>
            <a:off x="2051720" y="407707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hlinkClick r:id="rId8" action="ppaction://hlinksldjump"/>
          </p:cNvPr>
          <p:cNvSpPr/>
          <p:nvPr/>
        </p:nvSpPr>
        <p:spPr>
          <a:xfrm>
            <a:off x="2051720" y="458112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Perfis</a:t>
            </a:r>
          </a:p>
        </p:txBody>
      </p:sp>
    </p:spTree>
    <p:extLst>
      <p:ext uri="{BB962C8B-B14F-4D97-AF65-F5344CB8AC3E}">
        <p14:creationId xmlns:p14="http://schemas.microsoft.com/office/powerpoint/2010/main" val="10928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Accounts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971600" y="126876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1600" y="162880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 Guia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1600" y="198884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1600" y="234888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3131840" y="234888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5696" y="3284984"/>
            <a:ext cx="6552728" cy="118069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err="1" smtClean="0"/>
              <a:t>Accounts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 smtClean="0"/>
              <a:t>user</a:t>
            </a:r>
            <a:r>
              <a:rPr lang="pt-PT" dirty="0" smtClean="0"/>
              <a:t>-corrente tem “relação-</a:t>
            </a:r>
            <a:r>
              <a:rPr lang="pt-PT" dirty="0" err="1" smtClean="0"/>
              <a:t>user</a:t>
            </a:r>
            <a:r>
              <a:rPr lang="pt-PT" dirty="0" smtClean="0"/>
              <a:t>-</a:t>
            </a:r>
            <a:r>
              <a:rPr lang="pt-PT" dirty="0" err="1" smtClean="0"/>
              <a:t>account</a:t>
            </a:r>
            <a:r>
              <a:rPr lang="pt-PT" dirty="0" smtClean="0"/>
              <a:t>” e perfil &lt;&gt; “Nenhum”</a:t>
            </a:r>
          </a:p>
          <a:p>
            <a:pPr marL="285750" indent="-285750">
              <a:buFontTx/>
              <a:buChar char="-"/>
            </a:pPr>
            <a:r>
              <a:rPr lang="pt-PT" dirty="0" err="1" smtClean="0"/>
              <a:t>User</a:t>
            </a:r>
            <a:r>
              <a:rPr lang="pt-PT" dirty="0" smtClean="0"/>
              <a:t>-corrente tem alguma “relação-</a:t>
            </a:r>
            <a:r>
              <a:rPr lang="pt-PT" dirty="0" err="1" smtClean="0"/>
              <a:t>user</a:t>
            </a:r>
            <a:r>
              <a:rPr lang="pt-PT" dirty="0" smtClean="0"/>
              <a:t>-campanha” (de determinado </a:t>
            </a:r>
            <a:r>
              <a:rPr lang="pt-PT" dirty="0" err="1" smtClean="0"/>
              <a:t>account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15" name="Oval 14">
            <a:hlinkClick r:id="rId3" action="ppaction://hlinksldjump"/>
          </p:cNvPr>
          <p:cNvSpPr/>
          <p:nvPr/>
        </p:nvSpPr>
        <p:spPr>
          <a:xfrm>
            <a:off x="4139952" y="234888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Números</a:t>
            </a:r>
          </a:p>
        </p:txBody>
      </p:sp>
      <p:sp>
        <p:nvSpPr>
          <p:cNvPr id="16" name="Oval 15">
            <a:hlinkClick r:id="rId4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558924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40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pt-PT" dirty="0" err="1"/>
              <a:t>campaign_management</a:t>
            </a:r>
            <a:r>
              <a:rPr lang="pt-PT" dirty="0"/>
              <a:t>\accounts_list.pdf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692696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Consorcio: Cofina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/>
              <p14:cNvContentPartPr/>
              <p14:nvPr/>
            </p14:nvContentPartPr>
            <p14:xfrm>
              <a:off x="3317716" y="272978"/>
              <a:ext cx="1158120" cy="6652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0076" y="254258"/>
                <a:ext cx="1194120" cy="70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Números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75656" y="1844824"/>
            <a:ext cx="194421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5656" y="2204864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5656" y="2564904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5656" y="2924944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35696" y="1268760"/>
            <a:ext cx="24482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16" name="Rectangle 15"/>
          <p:cNvSpPr/>
          <p:nvPr/>
        </p:nvSpPr>
        <p:spPr>
          <a:xfrm>
            <a:off x="3419872" y="1844824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19872" y="2204864"/>
            <a:ext cx="8640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19872" y="2564904"/>
            <a:ext cx="8640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9872" y="2924944"/>
            <a:ext cx="8640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75656" y="4077072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(Novo)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35896" y="4077072"/>
            <a:ext cx="151216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Adicionar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99792" y="4797152"/>
            <a:ext cx="6120680" cy="9037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Um numero pode pertencer a outro </a:t>
            </a:r>
            <a:r>
              <a:rPr lang="pt-PT" dirty="0" err="1" smtClean="0"/>
              <a:t>account</a:t>
            </a:r>
            <a:r>
              <a:rPr lang="pt-PT" dirty="0" smtClean="0"/>
              <a:t> (no tempo).</a:t>
            </a:r>
          </a:p>
          <a:p>
            <a:r>
              <a:rPr lang="pt-PT" dirty="0" smtClean="0"/>
              <a:t>Em caso de erro nos </a:t>
            </a:r>
            <a:r>
              <a:rPr lang="pt-PT" dirty="0" err="1" smtClean="0"/>
              <a:t>input’s</a:t>
            </a:r>
            <a:r>
              <a:rPr lang="pt-PT" dirty="0" smtClean="0"/>
              <a:t>, o número é afeto apenas a uma campanha </a:t>
            </a:r>
          </a:p>
        </p:txBody>
      </p:sp>
      <p:sp>
        <p:nvSpPr>
          <p:cNvPr id="24" name="Oval 23">
            <a:hlinkClick r:id="rId2" action="ppaction://hlinksldjump"/>
          </p:cNvPr>
          <p:cNvSpPr/>
          <p:nvPr/>
        </p:nvSpPr>
        <p:spPr>
          <a:xfrm>
            <a:off x="7452320" y="11247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26">
            <a:hlinkClick r:id="rId3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587727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Settings</a:t>
            </a:r>
            <a:r>
              <a:rPr lang="pt-PT" sz="1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\alias_list.pdf</a:t>
            </a:r>
          </a:p>
          <a:p>
            <a:r>
              <a:rPr lang="pt-PT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Settings</a:t>
            </a:r>
            <a:r>
              <a:rPr lang="pt-PT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\alias_new.pdf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3601460" y="1831980"/>
              <a:ext cx="639360" cy="17521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4980" y="1827300"/>
                <a:ext cx="650520" cy="17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3687500" y="1976700"/>
              <a:ext cx="456840" cy="13280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8140" y="1967340"/>
                <a:ext cx="470880" cy="13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5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Zoom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827584" y="1844824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584" y="2204864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Mercedes Classe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584" y="2564904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 a cor do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584" y="2924944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Abc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1600" y="126876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627784" y="24928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4005064"/>
            <a:ext cx="7488832" cy="17962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600" dirty="0" smtClean="0"/>
              <a:t>DISTINCT</a:t>
            </a:r>
          </a:p>
          <a:p>
            <a:pPr marL="285750" indent="-285750">
              <a:buFontTx/>
              <a:buChar char="-"/>
            </a:pPr>
            <a:r>
              <a:rPr lang="pt-PT" sz="1600" dirty="0" smtClean="0"/>
              <a:t>Todas as campanhas onde existe relação-</a:t>
            </a:r>
            <a:r>
              <a:rPr lang="pt-PT" sz="1600" dirty="0" err="1" smtClean="0"/>
              <a:t>user</a:t>
            </a:r>
            <a:r>
              <a:rPr lang="pt-PT" sz="1600" dirty="0" smtClean="0"/>
              <a:t>-</a:t>
            </a:r>
            <a:r>
              <a:rPr lang="pt-PT" sz="1600" dirty="0" err="1" smtClean="0"/>
              <a:t>account</a:t>
            </a:r>
            <a:r>
              <a:rPr lang="pt-PT" sz="1600" dirty="0" smtClean="0"/>
              <a:t> (</a:t>
            </a:r>
            <a:r>
              <a:rPr lang="pt-PT" sz="1600" dirty="0" err="1" smtClean="0"/>
              <a:t>user</a:t>
            </a:r>
            <a:r>
              <a:rPr lang="pt-PT" sz="1600" dirty="0" smtClean="0"/>
              <a:t>-corrente) com</a:t>
            </a:r>
            <a:br>
              <a:rPr lang="pt-PT" sz="1600" dirty="0" smtClean="0"/>
            </a:br>
            <a:r>
              <a:rPr lang="pt-PT" sz="1600" dirty="0" err="1" smtClean="0"/>
              <a:t>GereCampanhas</a:t>
            </a:r>
            <a:r>
              <a:rPr lang="pt-PT" sz="1600" dirty="0" smtClean="0"/>
              <a:t> = TRUE</a:t>
            </a:r>
          </a:p>
          <a:p>
            <a:pPr marL="285750" indent="-285750">
              <a:buFontTx/>
              <a:buChar char="-"/>
            </a:pPr>
            <a:r>
              <a:rPr lang="pt-PT" sz="1600" dirty="0" smtClean="0"/>
              <a:t>Todas as campanhas onde existe </a:t>
            </a:r>
            <a:r>
              <a:rPr lang="pt-PT" sz="1600" dirty="0"/>
              <a:t>relação-</a:t>
            </a:r>
            <a:r>
              <a:rPr lang="pt-PT" sz="1600" dirty="0" err="1"/>
              <a:t>user</a:t>
            </a:r>
            <a:r>
              <a:rPr lang="pt-PT" sz="1600" dirty="0"/>
              <a:t>-</a:t>
            </a:r>
            <a:r>
              <a:rPr lang="pt-PT" sz="1600" dirty="0" err="1"/>
              <a:t>account</a:t>
            </a:r>
            <a:r>
              <a:rPr lang="pt-PT" sz="1600" dirty="0"/>
              <a:t> </a:t>
            </a:r>
            <a:r>
              <a:rPr lang="pt-PT" sz="1600" dirty="0" smtClean="0"/>
              <a:t>(</a:t>
            </a:r>
            <a:r>
              <a:rPr lang="pt-PT" sz="1600" dirty="0" err="1" smtClean="0"/>
              <a:t>user</a:t>
            </a:r>
            <a:r>
              <a:rPr lang="pt-PT" sz="1600" dirty="0" smtClean="0"/>
              <a:t>-corrente) com</a:t>
            </a:r>
            <a:br>
              <a:rPr lang="pt-PT" sz="1600" dirty="0" smtClean="0"/>
            </a:br>
            <a:r>
              <a:rPr lang="pt-PT" sz="1600" dirty="0" smtClean="0"/>
              <a:t>perfil diferente de “Nenhum”</a:t>
            </a:r>
          </a:p>
          <a:p>
            <a:pPr marL="285750" indent="-285750">
              <a:buFontTx/>
              <a:buChar char="-"/>
            </a:pPr>
            <a:r>
              <a:rPr lang="pt-PT" sz="1600" dirty="0" smtClean="0"/>
              <a:t>Todas as campanhas onde existe relação-</a:t>
            </a:r>
            <a:r>
              <a:rPr lang="pt-PT" sz="1600" dirty="0" err="1" smtClean="0"/>
              <a:t>user</a:t>
            </a:r>
            <a:r>
              <a:rPr lang="pt-PT" sz="1600" dirty="0" smtClean="0"/>
              <a:t>-campanha com perfil diferente de “Nenhum”</a:t>
            </a:r>
          </a:p>
        </p:txBody>
      </p:sp>
      <p:sp>
        <p:nvSpPr>
          <p:cNvPr id="15" name="Oval 14">
            <a:hlinkClick r:id="rId3" action="ppaction://hlinksldjump"/>
          </p:cNvPr>
          <p:cNvSpPr/>
          <p:nvPr/>
        </p:nvSpPr>
        <p:spPr>
          <a:xfrm>
            <a:off x="7452320" y="11247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lista de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hlinkClick r:id="rId4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587727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campaign_management</a:t>
            </a:r>
            <a:r>
              <a:rPr lang="pt-PT" sz="1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\campaigns_list.pdf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59832" y="184482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9832" y="2204864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2012-01-01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9832" y="2564904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2013-03-21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59832" y="2924944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2013-08-01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11960" y="1844824"/>
            <a:ext cx="122413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1960" y="220486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2012-12-31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11960" y="256490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2013-04-21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11960" y="292494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2013-08-31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36096" y="1844824"/>
            <a:ext cx="122413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36096" y="220486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36096" y="256490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36096" y="292494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724128" y="2276872"/>
              <a:ext cx="232200" cy="234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7048" y="2150512"/>
                <a:ext cx="3315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/>
              <p14:cNvContentPartPr/>
              <p14:nvPr/>
            </p14:nvContentPartPr>
            <p14:xfrm>
              <a:off x="5580112" y="2924944"/>
              <a:ext cx="293760" cy="29304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2232" y="2836384"/>
                <a:ext cx="383040" cy="46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/>
          <p:cNvGrpSpPr/>
          <p:nvPr/>
        </p:nvGrpSpPr>
        <p:grpSpPr>
          <a:xfrm>
            <a:off x="6012160" y="2492896"/>
            <a:ext cx="437040" cy="572040"/>
            <a:chOff x="2285360" y="171240"/>
            <a:chExt cx="43704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/>
                <p14:cNvContentPartPr/>
                <p14:nvPr/>
              </p14:nvContentPartPr>
              <p14:xfrm>
                <a:off x="2313080" y="272760"/>
                <a:ext cx="325080" cy="304560"/>
              </p14:xfrm>
            </p:contentPart>
          </mc:Choice>
          <mc:Fallback>
            <p:pic>
              <p:nvPicPr>
                <p:cNvPr id="3" name="Ink 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57280" y="198960"/>
                  <a:ext cx="434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3" name="Ink 32"/>
                <p14:cNvContentPartPr/>
                <p14:nvPr/>
              </p14:nvContentPartPr>
              <p14:xfrm>
                <a:off x="2285360" y="171240"/>
                <a:ext cx="437040" cy="572040"/>
              </p14:xfrm>
            </p:contentPart>
          </mc:Choice>
          <mc:Fallback>
            <p:pic>
              <p:nvPicPr>
                <p:cNvPr id="33" name="Ink 3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71680" y="164040"/>
                  <a:ext cx="455400" cy="59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940152" y="3140968"/>
            <a:ext cx="437040" cy="572040"/>
            <a:chOff x="3851920" y="188640"/>
            <a:chExt cx="43704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Ink 30"/>
                <p14:cNvContentPartPr/>
                <p14:nvPr/>
              </p14:nvContentPartPr>
              <p14:xfrm>
                <a:off x="3890960" y="247920"/>
                <a:ext cx="335160" cy="381240"/>
              </p14:xfrm>
            </p:contentPart>
          </mc:Choice>
          <mc:Fallback>
            <p:pic>
              <p:nvPicPr>
                <p:cNvPr id="31" name="Ink 30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37320" y="154320"/>
                  <a:ext cx="4352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5" name="Ink 34"/>
                <p14:cNvContentPartPr/>
                <p14:nvPr/>
              </p14:nvContentPartPr>
              <p14:xfrm>
                <a:off x="3851920" y="188640"/>
                <a:ext cx="437040" cy="572040"/>
              </p14:xfrm>
            </p:contentPart>
          </mc:Choice>
          <mc:Fallback>
            <p:pic>
              <p:nvPicPr>
                <p:cNvPr id="35" name="Ink 34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8240" y="181440"/>
                  <a:ext cx="455400" cy="59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6660232" y="2204864"/>
            <a:ext cx="216024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Nums</a:t>
            </a:r>
            <a:r>
              <a:rPr lang="pt-PT" sz="1400" dirty="0" smtClean="0"/>
              <a:t> </a:t>
            </a:r>
            <a:r>
              <a:rPr lang="pt-PT" sz="1400" dirty="0" err="1" smtClean="0"/>
              <a:t>Act</a:t>
            </a:r>
            <a:r>
              <a:rPr lang="pt-PT" sz="1400" dirty="0" smtClean="0"/>
              <a:t>, no intervalo</a:t>
            </a:r>
            <a:endParaRPr lang="pt-PT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660232" y="2564904"/>
            <a:ext cx="216024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Nums</a:t>
            </a:r>
            <a:r>
              <a:rPr lang="pt-PT" sz="1400" dirty="0" smtClean="0"/>
              <a:t> </a:t>
            </a:r>
            <a:r>
              <a:rPr lang="pt-PT" sz="1400" dirty="0" err="1" smtClean="0"/>
              <a:t>Act</a:t>
            </a:r>
            <a:r>
              <a:rPr lang="pt-PT" sz="1400" dirty="0" smtClean="0"/>
              <a:t>, fora do intervalo</a:t>
            </a:r>
            <a:endParaRPr lang="pt-PT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2924944"/>
            <a:ext cx="248376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Zero </a:t>
            </a:r>
            <a:r>
              <a:rPr lang="pt-PT" sz="1400" dirty="0" err="1" smtClean="0"/>
              <a:t>Nums</a:t>
            </a:r>
            <a:r>
              <a:rPr lang="pt-PT" sz="1400" dirty="0" smtClean="0"/>
              <a:t> </a:t>
            </a:r>
            <a:r>
              <a:rPr lang="pt-PT" sz="1400" dirty="0" err="1" smtClean="0"/>
              <a:t>Act</a:t>
            </a:r>
            <a:r>
              <a:rPr lang="pt-PT" sz="1400" dirty="0" smtClean="0"/>
              <a:t>, no intervalo</a:t>
            </a:r>
            <a:endParaRPr lang="pt-PT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660232" y="3284984"/>
            <a:ext cx="248376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Zero </a:t>
            </a:r>
            <a:r>
              <a:rPr lang="pt-PT" sz="1400" dirty="0" err="1" smtClean="0"/>
              <a:t>Nums</a:t>
            </a:r>
            <a:r>
              <a:rPr lang="pt-PT" sz="1400" dirty="0" smtClean="0"/>
              <a:t> </a:t>
            </a:r>
            <a:r>
              <a:rPr lang="pt-PT" sz="1400" dirty="0" err="1" smtClean="0"/>
              <a:t>Act</a:t>
            </a:r>
            <a:r>
              <a:rPr lang="pt-PT" sz="1400" dirty="0" smtClean="0"/>
              <a:t>, fora do intervalo</a:t>
            </a:r>
            <a:endParaRPr lang="pt-PT" sz="14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827584" y="3284984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59832" y="3284984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2013-08-01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11960" y="328498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2013-08-31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36096" y="328498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Campanha “tipo Vote”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971600" y="105273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980728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1600" y="148478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1600" y="3090331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Numero____\/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3768" y="3090331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Prompt-in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5936" y="3090331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Prompt-Out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52120" y="98072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4" y="2874307"/>
            <a:ext cx="5184576" cy="1224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99792" y="148478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844824"/>
            <a:ext cx="295232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(</a:t>
            </a:r>
            <a:r>
              <a:rPr lang="pt-PT" dirty="0" err="1" smtClean="0"/>
              <a:t>yyyy</a:t>
            </a:r>
            <a:r>
              <a:rPr lang="pt-PT" dirty="0" smtClean="0"/>
              <a:t>-mm-</a:t>
            </a:r>
            <a:r>
              <a:rPr lang="pt-PT" dirty="0" err="1" smtClean="0"/>
              <a:t>dd</a:t>
            </a:r>
            <a:r>
              <a:rPr lang="pt-PT" dirty="0" smtClean="0"/>
              <a:t> </a:t>
            </a:r>
            <a:r>
              <a:rPr lang="pt-PT" dirty="0" err="1" smtClean="0"/>
              <a:t>hh:nn:</a:t>
            </a:r>
            <a:r>
              <a:rPr lang="pt-PT" dirty="0" err="1" smtClean="0">
                <a:solidFill>
                  <a:schemeClr val="accent4"/>
                </a:solidFill>
              </a:rPr>
              <a:t>ss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4" name="Rounded Rectangle 33"/>
          <p:cNvSpPr/>
          <p:nvPr/>
        </p:nvSpPr>
        <p:spPr>
          <a:xfrm>
            <a:off x="971600" y="3594387"/>
            <a:ext cx="13681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584" y="5682619"/>
            <a:ext cx="2808312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Números do cliente, sem nenhum uso no intervalo da campanha</a:t>
            </a:r>
            <a:endParaRPr lang="pt-PT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195736" y="4746515"/>
            <a:ext cx="720080" cy="108012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452320" y="206084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23528" y="2708920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588224" y="4509120"/>
            <a:ext cx="93610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668344" y="4509120"/>
            <a:ext cx="93610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Propagar</a:t>
            </a:r>
          </a:p>
        </p:txBody>
      </p:sp>
      <p:sp>
        <p:nvSpPr>
          <p:cNvPr id="36" name="Oval 35">
            <a:hlinkClick r:id="rId2" action="ppaction://hlinksldjump"/>
          </p:cNvPr>
          <p:cNvSpPr/>
          <p:nvPr/>
        </p:nvSpPr>
        <p:spPr>
          <a:xfrm>
            <a:off x="7452320" y="11247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Zoom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Oval 42">
            <a:hlinkClick r:id="rId3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32040" y="5589240"/>
            <a:ext cx="3888432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Permissões: </a:t>
            </a:r>
            <a:r>
              <a:rPr lang="pt-PT" sz="1400" dirty="0" err="1" smtClean="0"/>
              <a:t>LigarNumero</a:t>
            </a:r>
            <a:r>
              <a:rPr lang="pt-PT" sz="1400" dirty="0" smtClean="0"/>
              <a:t>, </a:t>
            </a:r>
            <a:r>
              <a:rPr lang="pt-PT" sz="1400" dirty="0" err="1" smtClean="0"/>
              <a:t>ChangePrompt</a:t>
            </a:r>
            <a:r>
              <a:rPr lang="pt-PT" sz="1400" dirty="0" smtClean="0"/>
              <a:t>,</a:t>
            </a:r>
            <a:br>
              <a:rPr lang="pt-PT" sz="1400" dirty="0" smtClean="0"/>
            </a:br>
            <a:r>
              <a:rPr lang="pt-PT" sz="1400" dirty="0" smtClean="0"/>
              <a:t>Para Abrir = Ver Campanhas</a:t>
            </a:r>
            <a:br>
              <a:rPr lang="pt-PT" sz="1400" dirty="0" smtClean="0"/>
            </a:br>
            <a:r>
              <a:rPr lang="pt-PT" sz="1400" dirty="0" smtClean="0"/>
              <a:t>Faz tudo = </a:t>
            </a:r>
            <a:r>
              <a:rPr lang="pt-PT" sz="1400" dirty="0" err="1" smtClean="0"/>
              <a:t>GerirCampanhas</a:t>
            </a:r>
            <a:endParaRPr lang="pt-PT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886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Nº são ativados / desativados na data/hora</a:t>
            </a:r>
            <a:endParaRPr lang="pt-PT" dirty="0"/>
          </a:p>
        </p:txBody>
      </p:sp>
      <p:sp>
        <p:nvSpPr>
          <p:cNvPr id="39" name="Rectangle 38"/>
          <p:cNvSpPr/>
          <p:nvPr/>
        </p:nvSpPr>
        <p:spPr>
          <a:xfrm>
            <a:off x="971600" y="4437112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Numero____\/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83768" y="4437112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Prompt-in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95936" y="4437112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Prompt-Out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7584" y="4221088"/>
            <a:ext cx="5184576" cy="1224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71600" y="4941168"/>
            <a:ext cx="13681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44208" y="2852936"/>
            <a:ext cx="2160240" cy="13653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Prompt</a:t>
            </a:r>
            <a:r>
              <a:rPr lang="pt-PT" sz="1400" dirty="0" smtClean="0"/>
              <a:t> é opcional </a:t>
            </a:r>
          </a:p>
          <a:p>
            <a:r>
              <a:rPr lang="pt-PT" sz="1400" dirty="0" err="1" smtClean="0"/>
              <a:t>Prompt’s</a:t>
            </a:r>
            <a:r>
              <a:rPr lang="pt-PT" sz="1400" dirty="0" smtClean="0"/>
              <a:t> são  ao </a:t>
            </a:r>
            <a:r>
              <a:rPr lang="pt-PT" sz="1400" dirty="0" err="1" smtClean="0"/>
              <a:t>nivel</a:t>
            </a:r>
            <a:r>
              <a:rPr lang="pt-PT" sz="1400" dirty="0" smtClean="0"/>
              <a:t> da ??</a:t>
            </a:r>
            <a:endParaRPr lang="pt-PT" sz="1400" dirty="0" smtClean="0"/>
          </a:p>
          <a:p>
            <a:endParaRPr lang="pt-PT" sz="1400" dirty="0" smtClean="0"/>
          </a:p>
          <a:p>
            <a:r>
              <a:rPr lang="pt-PT" sz="1400" dirty="0" err="1" smtClean="0"/>
              <a:t>Save</a:t>
            </a:r>
            <a:r>
              <a:rPr lang="pt-PT" sz="1400" dirty="0" smtClean="0"/>
              <a:t> dá erro se </a:t>
            </a:r>
            <a:r>
              <a:rPr lang="pt-PT" sz="1400" dirty="0" err="1" smtClean="0"/>
              <a:t>OnSave</a:t>
            </a:r>
            <a:r>
              <a:rPr lang="pt-PT" sz="1400" dirty="0" smtClean="0"/>
              <a:t> as datas geram sobreposição de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 no tempo</a:t>
            </a:r>
            <a:endParaRPr lang="pt-PT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83568" y="630932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campaign_management</a:t>
            </a:r>
            <a:r>
              <a:rPr lang="pt-PT" sz="1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\campaigns_new_vote.pdf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1560" y="620688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131840" y="3594387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788024" y="3594387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131840" y="494116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788024" y="494116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64288" y="4869160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400" dirty="0" smtClean="0">
                <a:solidFill>
                  <a:schemeClr val="accent4"/>
                </a:solidFill>
              </a:rPr>
              <a:t>Falta Propagar</a:t>
            </a:r>
            <a:endParaRPr lang="pt-PT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7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 de </a:t>
            </a:r>
            <a:r>
              <a:rPr lang="pt-PT" dirty="0" err="1" smtClean="0"/>
              <a:t>Users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1835696" y="148478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5696" y="184482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maria@tvguia.com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220486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fatima@correiodamanha.com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35696" y="256490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joao@tvguia.com</a:t>
            </a:r>
          </a:p>
        </p:txBody>
      </p:sp>
      <p:sp>
        <p:nvSpPr>
          <p:cNvPr id="15" name="Oval 14">
            <a:hlinkClick r:id="rId2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568" y="148478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3568" y="1844824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3568" y="2204864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Fátima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568" y="2564904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João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27984" y="148478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SuperAdmin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27984" y="1844824"/>
            <a:ext cx="1152128" cy="36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27984" y="2204864"/>
            <a:ext cx="1152128" cy="36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27984" y="2564904"/>
            <a:ext cx="1152128" cy="36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35696" y="292494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lcm@t2change.com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3568" y="2924944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Luis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27984" y="2924944"/>
            <a:ext cx="1152128" cy="36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26">
            <a:hlinkClick r:id="rId3" action="ppaction://hlinksldjump"/>
          </p:cNvPr>
          <p:cNvSpPr/>
          <p:nvPr/>
        </p:nvSpPr>
        <p:spPr>
          <a:xfrm>
            <a:off x="5724128" y="220486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Zoom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27784" y="4077072"/>
            <a:ext cx="5400600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Permissões: Se sou </a:t>
            </a:r>
            <a:r>
              <a:rPr lang="pt-PT" sz="1400" dirty="0" err="1" smtClean="0"/>
              <a:t>SuperAdmin</a:t>
            </a:r>
            <a:r>
              <a:rPr lang="pt-PT" sz="1400" dirty="0" smtClean="0"/>
              <a:t>: Vejo todos os </a:t>
            </a:r>
            <a:r>
              <a:rPr lang="pt-PT" sz="1400" dirty="0" err="1" smtClean="0"/>
              <a:t>users</a:t>
            </a:r>
            <a:r>
              <a:rPr lang="pt-PT" sz="1400" dirty="0" smtClean="0"/>
              <a:t>, vejo a coluna “</a:t>
            </a:r>
            <a:r>
              <a:rPr lang="pt-PT" sz="1400" dirty="0" err="1" smtClean="0"/>
              <a:t>SuperAdmin</a:t>
            </a:r>
            <a:endParaRPr lang="pt-PT" sz="1400" dirty="0" smtClean="0"/>
          </a:p>
          <a:p>
            <a:r>
              <a:rPr lang="pt-PT" sz="1400" dirty="0" err="1" smtClean="0"/>
              <a:t>Else</a:t>
            </a:r>
            <a:r>
              <a:rPr lang="pt-PT" sz="1400" dirty="0" smtClean="0"/>
              <a:t>: Vejo os </a:t>
            </a:r>
            <a:r>
              <a:rPr lang="pt-PT" sz="1400" dirty="0" err="1" smtClean="0"/>
              <a:t>users</a:t>
            </a:r>
            <a:r>
              <a:rPr lang="pt-PT" sz="1400" dirty="0" smtClean="0"/>
              <a:t> associados a </a:t>
            </a:r>
            <a:r>
              <a:rPr lang="pt-PT" sz="1400" dirty="0" err="1" smtClean="0"/>
              <a:t>accounts</a:t>
            </a:r>
            <a:r>
              <a:rPr lang="pt-PT" sz="1400" dirty="0" smtClean="0"/>
              <a:t> onde tenho “Gerir </a:t>
            </a:r>
            <a:r>
              <a:rPr lang="pt-PT" sz="1400" dirty="0" err="1" smtClean="0"/>
              <a:t>Users</a:t>
            </a:r>
            <a:r>
              <a:rPr lang="pt-PT" sz="1400" dirty="0" smtClean="0"/>
              <a:t>”</a:t>
            </a:r>
            <a:endParaRPr lang="pt-PT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4600460" y="316380"/>
              <a:ext cx="1883880" cy="11707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6060" y="301620"/>
                <a:ext cx="1910880" cy="12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5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8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Ficha de </a:t>
            </a:r>
            <a:r>
              <a:rPr lang="pt-PT" dirty="0" err="1" smtClean="0"/>
              <a:t>user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827584" y="1484784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5736" y="1484784"/>
            <a:ext cx="165618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Gere Campanhas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 ___\/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5736" y="184482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220486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TVGuia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___\/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5736" y="220486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92" y="3717032"/>
            <a:ext cx="3384376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Que empresas vejo, para </a:t>
            </a:r>
            <a:r>
              <a:rPr lang="pt-PT" sz="1400" dirty="0" err="1" smtClean="0"/>
              <a:t>assign</a:t>
            </a:r>
            <a:r>
              <a:rPr lang="pt-PT" sz="1400" dirty="0" smtClean="0"/>
              <a:t>? A Lista de empresas onde eu (</a:t>
            </a:r>
            <a:r>
              <a:rPr lang="pt-PT" sz="1400" dirty="0" err="1" smtClean="0"/>
              <a:t>user</a:t>
            </a:r>
            <a:r>
              <a:rPr lang="pt-PT" sz="1400" dirty="0" smtClean="0"/>
              <a:t> corrente) tenho “gerir </a:t>
            </a:r>
            <a:r>
              <a:rPr lang="pt-PT" sz="1400" dirty="0" err="1" smtClean="0"/>
              <a:t>users</a:t>
            </a:r>
            <a:r>
              <a:rPr lang="pt-PT" sz="1400" dirty="0" smtClean="0"/>
              <a:t>” ou todos se sou T2C</a:t>
            </a:r>
            <a:endParaRPr lang="pt-PT" sz="1400" dirty="0" smtClean="0"/>
          </a:p>
          <a:p>
            <a:r>
              <a:rPr lang="pt-PT" sz="1400" dirty="0" smtClean="0"/>
              <a:t>Essa </a:t>
            </a:r>
            <a:r>
              <a:rPr lang="pt-PT" sz="1400" dirty="0" err="1" smtClean="0"/>
              <a:t>flag</a:t>
            </a:r>
            <a:r>
              <a:rPr lang="pt-PT" sz="1400" dirty="0" smtClean="0"/>
              <a:t> é apenas mantida pela T2C</a:t>
            </a:r>
            <a:endParaRPr lang="pt-PT" sz="1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672" y="2852936"/>
            <a:ext cx="72008" cy="864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04048" y="3933056"/>
            <a:ext cx="648072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80312" y="3789040"/>
            <a:ext cx="936104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0112" y="4725144"/>
            <a:ext cx="2160240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Gere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Gere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22" idx="0"/>
          </p:cNvCxnSpPr>
          <p:nvPr/>
        </p:nvCxnSpPr>
        <p:spPr>
          <a:xfrm>
            <a:off x="5328084" y="4293096"/>
            <a:ext cx="1332148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1" idx="2"/>
          </p:cNvCxnSpPr>
          <p:nvPr/>
        </p:nvCxnSpPr>
        <p:spPr>
          <a:xfrm flipV="1">
            <a:off x="6660232" y="4149080"/>
            <a:ext cx="1188132" cy="576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4" idx="0"/>
            <a:endCxn id="21" idx="2"/>
          </p:cNvCxnSpPr>
          <p:nvPr/>
        </p:nvCxnSpPr>
        <p:spPr>
          <a:xfrm flipH="1" flipV="1">
            <a:off x="7848364" y="4149080"/>
            <a:ext cx="288032" cy="1224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596336" y="5373216"/>
            <a:ext cx="1080120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51920" y="1484784"/>
            <a:ext cx="165618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51920" y="184482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51920" y="220486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Abrir/Fechar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5220072" y="2780928"/>
            <a:ext cx="432048" cy="5040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96136" y="3212976"/>
            <a:ext cx="259228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Perfis mantidos pela T2C</a:t>
            </a:r>
            <a:endParaRPr lang="pt-PT" sz="1400" dirty="0"/>
          </a:p>
        </p:txBody>
      </p:sp>
      <p:sp>
        <p:nvSpPr>
          <p:cNvPr id="45" name="Oval 44">
            <a:hlinkClick r:id="rId2" action="ppaction://hlinksldjump"/>
          </p:cNvPr>
          <p:cNvSpPr/>
          <p:nvPr/>
        </p:nvSpPr>
        <p:spPr>
          <a:xfrm>
            <a:off x="3707904" y="83671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 em detalhe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7584" y="256490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TV7Dias___\/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95736" y="256490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51920" y="256490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Nenhum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7584" y="908720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maria@tvguia.com</a:t>
            </a:r>
          </a:p>
        </p:txBody>
      </p:sp>
      <p:sp>
        <p:nvSpPr>
          <p:cNvPr id="35" name="Oval 34">
            <a:hlinkClick r:id="rId3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35">
            <a:hlinkClick r:id="rId4" action="ppaction://hlinksldjump"/>
          </p:cNvPr>
          <p:cNvSpPr/>
          <p:nvPr/>
        </p:nvSpPr>
        <p:spPr>
          <a:xfrm>
            <a:off x="7452320" y="11247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Lista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08104" y="148478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Gerir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8104" y="1844824"/>
            <a:ext cx="1152128" cy="36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08104" y="2204864"/>
            <a:ext cx="1152128" cy="36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08104" y="2564904"/>
            <a:ext cx="1152128" cy="36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9592" y="4941168"/>
            <a:ext cx="3384376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Coluna “Gerir </a:t>
            </a:r>
            <a:r>
              <a:rPr lang="pt-PT" sz="1400" dirty="0" err="1" smtClean="0"/>
              <a:t>Users</a:t>
            </a:r>
            <a:r>
              <a:rPr lang="pt-PT" sz="1400" dirty="0" smtClean="0"/>
              <a:t>”, apenas para </a:t>
            </a:r>
            <a:r>
              <a:rPr lang="pt-PT" sz="1400" dirty="0" err="1" smtClean="0"/>
              <a:t>users</a:t>
            </a:r>
            <a:r>
              <a:rPr lang="pt-PT" sz="1400" dirty="0" smtClean="0"/>
              <a:t> T2C</a:t>
            </a:r>
          </a:p>
          <a:p>
            <a:r>
              <a:rPr lang="pt-PT" sz="1400" dirty="0" smtClean="0"/>
              <a:t>Se </a:t>
            </a:r>
            <a:r>
              <a:rPr lang="pt-PT" sz="1400" dirty="0" err="1" smtClean="0"/>
              <a:t>user</a:t>
            </a:r>
            <a:r>
              <a:rPr lang="pt-PT" sz="1400" dirty="0" smtClean="0"/>
              <a:t> corrente fosse </a:t>
            </a:r>
            <a:r>
              <a:rPr lang="pt-PT" sz="1400" dirty="0" err="1" smtClean="0"/>
              <a:t>maria@tvguia</a:t>
            </a:r>
            <a:r>
              <a:rPr lang="pt-PT" sz="1400" dirty="0" smtClean="0"/>
              <a:t>, apenas via as empresas “Record” e “</a:t>
            </a:r>
            <a:r>
              <a:rPr lang="pt-PT" sz="1400" dirty="0" err="1" smtClean="0"/>
              <a:t>tvguia</a:t>
            </a:r>
            <a:r>
              <a:rPr lang="pt-PT" sz="1400" dirty="0" smtClean="0"/>
              <a:t>”, únicos onde tem “Gerir </a:t>
            </a:r>
            <a:r>
              <a:rPr lang="pt-PT" sz="1400" dirty="0" err="1" smtClean="0"/>
              <a:t>Users</a:t>
            </a:r>
            <a:r>
              <a:rPr lang="pt-PT" sz="1400" dirty="0" smtClean="0"/>
              <a:t>”</a:t>
            </a:r>
            <a:endParaRPr lang="pt-PT" sz="1400" dirty="0"/>
          </a:p>
        </p:txBody>
      </p:sp>
      <p:cxnSp>
        <p:nvCxnSpPr>
          <p:cNvPr id="53" name="Straight Connector 52"/>
          <p:cNvCxnSpPr>
            <a:stCxn id="20" idx="2"/>
          </p:cNvCxnSpPr>
          <p:nvPr/>
        </p:nvCxnSpPr>
        <p:spPr>
          <a:xfrm>
            <a:off x="5328084" y="4293096"/>
            <a:ext cx="972108" cy="187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372200" y="6021288"/>
            <a:ext cx="936104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</a:p>
        </p:txBody>
      </p:sp>
      <p:cxnSp>
        <p:nvCxnSpPr>
          <p:cNvPr id="55" name="Straight Connector 54"/>
          <p:cNvCxnSpPr>
            <a:stCxn id="34" idx="2"/>
            <a:endCxn id="54" idx="3"/>
          </p:cNvCxnSpPr>
          <p:nvPr/>
        </p:nvCxnSpPr>
        <p:spPr>
          <a:xfrm flipH="1">
            <a:off x="7308304" y="5733256"/>
            <a:ext cx="828092" cy="468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552" y="332656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b="1" dirty="0" err="1" smtClean="0">
                <a:solidFill>
                  <a:schemeClr val="accent1"/>
                </a:solidFill>
              </a:rPr>
              <a:t>User</a:t>
            </a:r>
            <a:r>
              <a:rPr lang="pt-PT" b="1" dirty="0" smtClean="0">
                <a:solidFill>
                  <a:schemeClr val="accent1"/>
                </a:solidFill>
              </a:rPr>
              <a:t> 1/2</a:t>
            </a:r>
            <a:endParaRPr lang="pt-PT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276160" y="4052520"/>
              <a:ext cx="2936880" cy="23468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3280" y="4039560"/>
                <a:ext cx="2943720" cy="23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13520" y="1795680"/>
              <a:ext cx="6809400" cy="33962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7760" y="1789920"/>
                <a:ext cx="6825240" cy="34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8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9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User</a:t>
            </a:r>
            <a:r>
              <a:rPr lang="pt-PT" dirty="0" smtClean="0"/>
              <a:t> – Permissões de campanha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2339752" y="1484784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752" y="184482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9752" y="220486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 há bela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07904" y="1484784"/>
            <a:ext cx="2088232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1844824"/>
            <a:ext cx="20882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 ____\/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07904" y="2204864"/>
            <a:ext cx="20882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Abrir/Fechar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nums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45" name="Oval 44">
            <a:hlinkClick r:id="rId2" action="ppaction://hlinksldjump"/>
          </p:cNvPr>
          <p:cNvSpPr/>
          <p:nvPr/>
        </p:nvSpPr>
        <p:spPr>
          <a:xfrm>
            <a:off x="7452320" y="11247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>
            <a:hlinkClick r:id="rId3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15616" y="1484784"/>
            <a:ext cx="122413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5616" y="184482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TVGuia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5616" y="220486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7584" y="908720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maria@tvguia.com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332656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b="1" dirty="0" err="1" smtClean="0">
                <a:solidFill>
                  <a:schemeClr val="accent1"/>
                </a:solidFill>
              </a:rPr>
              <a:t>User</a:t>
            </a:r>
            <a:r>
              <a:rPr lang="pt-PT" b="1" dirty="0" smtClean="0">
                <a:solidFill>
                  <a:schemeClr val="accent1"/>
                </a:solidFill>
              </a:rPr>
              <a:t> 2/2</a:t>
            </a:r>
            <a:endParaRPr lang="pt-PT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ckup Template 2012-02">
  <a:themeElements>
    <a:clrScheme name="G.T.Informatica">
      <a:dk1>
        <a:sysClr val="windowText" lastClr="000000"/>
      </a:dk1>
      <a:lt1>
        <a:sysClr val="window" lastClr="FFFFFF"/>
      </a:lt1>
      <a:dk2>
        <a:srgbClr val="B5B2B5"/>
      </a:dk2>
      <a:lt2>
        <a:srgbClr val="EEECE1"/>
      </a:lt2>
      <a:accent1>
        <a:srgbClr val="6371AD"/>
      </a:accent1>
      <a:accent2>
        <a:srgbClr val="FFAE31"/>
      </a:accent2>
      <a:accent3>
        <a:srgbClr val="525252"/>
      </a:accent3>
      <a:accent4>
        <a:srgbClr val="B30000"/>
      </a:accent4>
      <a:accent5>
        <a:srgbClr val="B5B2B5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apas">
  <a:themeElements>
    <a:clrScheme name="G.T.Informatica">
      <a:dk1>
        <a:sysClr val="windowText" lastClr="000000"/>
      </a:dk1>
      <a:lt1>
        <a:sysClr val="window" lastClr="FFFFFF"/>
      </a:lt1>
      <a:dk2>
        <a:srgbClr val="B5B2B5"/>
      </a:dk2>
      <a:lt2>
        <a:srgbClr val="EEECE1"/>
      </a:lt2>
      <a:accent1>
        <a:srgbClr val="6371AD"/>
      </a:accent1>
      <a:accent2>
        <a:srgbClr val="FFAE31"/>
      </a:accent2>
      <a:accent3>
        <a:srgbClr val="525252"/>
      </a:accent3>
      <a:accent4>
        <a:srgbClr val="B30000"/>
      </a:accent4>
      <a:accent5>
        <a:srgbClr val="B5B2B5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Mockup Template 2012-02</Template>
  <TotalTime>331</TotalTime>
  <Words>586</Words>
  <Application>Microsoft Office PowerPoint</Application>
  <PresentationFormat>On-screen Show (4:3)</PresentationFormat>
  <Paragraphs>223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Mockup Template 2012-02</vt:lpstr>
      <vt:lpstr>Capas</vt:lpstr>
      <vt:lpstr>Novo Backoffice</vt:lpstr>
      <vt:lpstr>Contexto</vt:lpstr>
      <vt:lpstr>Accounts</vt:lpstr>
      <vt:lpstr>Números do Account</vt:lpstr>
      <vt:lpstr>Zoom Account</vt:lpstr>
      <vt:lpstr>Campanha “tipo Vote”</vt:lpstr>
      <vt:lpstr>Lista de Users</vt:lpstr>
      <vt:lpstr>Ficha de user</vt:lpstr>
      <vt:lpstr>User – Permissões de campanha</vt:lpstr>
      <vt:lpstr>Perfis de acesso</vt:lpstr>
      <vt:lpstr>PowerPoint Presentation</vt:lpstr>
    </vt:vector>
  </TitlesOfParts>
  <Company>G.T.Informática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À Empresa Abc</dc:title>
  <dc:creator>Andre Palhinha</dc:creator>
  <cp:lastModifiedBy>Andre Palhinha</cp:lastModifiedBy>
  <cp:revision>60</cp:revision>
  <cp:lastPrinted>2012-08-09T03:18:59Z</cp:lastPrinted>
  <dcterms:created xsi:type="dcterms:W3CDTF">2013-02-25T18:44:15Z</dcterms:created>
  <dcterms:modified xsi:type="dcterms:W3CDTF">2013-02-26T16:42:49Z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 Template">
    <vt:lpwstr>2012-11-26</vt:lpwstr>
  </property>
</Properties>
</file>