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27" r:id="rId2"/>
  </p:sldMasterIdLst>
  <p:notesMasterIdLst>
    <p:notesMasterId r:id="rId29"/>
  </p:notesMasterIdLst>
  <p:handoutMasterIdLst>
    <p:handoutMasterId r:id="rId30"/>
  </p:handoutMasterIdLst>
  <p:sldIdLst>
    <p:sldId id="391" r:id="rId3"/>
    <p:sldId id="266" r:id="rId4"/>
    <p:sldId id="417" r:id="rId5"/>
    <p:sldId id="418" r:id="rId6"/>
    <p:sldId id="419" r:id="rId7"/>
    <p:sldId id="398" r:id="rId8"/>
    <p:sldId id="402" r:id="rId9"/>
    <p:sldId id="415" r:id="rId10"/>
    <p:sldId id="400" r:id="rId11"/>
    <p:sldId id="403" r:id="rId12"/>
    <p:sldId id="404" r:id="rId13"/>
    <p:sldId id="405" r:id="rId14"/>
    <p:sldId id="406" r:id="rId15"/>
    <p:sldId id="399" r:id="rId16"/>
    <p:sldId id="407" r:id="rId17"/>
    <p:sldId id="410" r:id="rId18"/>
    <p:sldId id="411" r:id="rId19"/>
    <p:sldId id="393" r:id="rId20"/>
    <p:sldId id="412" r:id="rId21"/>
    <p:sldId id="414" r:id="rId22"/>
    <p:sldId id="413" r:id="rId23"/>
    <p:sldId id="409" r:id="rId24"/>
    <p:sldId id="408" r:id="rId25"/>
    <p:sldId id="401" r:id="rId26"/>
    <p:sldId id="416" r:id="rId27"/>
    <p:sldId id="392" r:id="rId28"/>
  </p:sldIdLst>
  <p:sldSz cx="9144000" cy="6858000" type="screen4x3"/>
  <p:notesSz cx="7315200" cy="96012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86464" autoAdjust="0"/>
  </p:normalViewPr>
  <p:slideViewPr>
    <p:cSldViewPr showGuides="1">
      <p:cViewPr>
        <p:scale>
          <a:sx n="75" d="100"/>
          <a:sy n="75" d="100"/>
        </p:scale>
        <p:origin x="-1032" y="-72"/>
      </p:cViewPr>
      <p:guideLst>
        <p:guide orient="horz" pos="91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26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30B5-313E-4CB0-8208-9B11D164E6A0}" type="datetimeFigureOut">
              <a:rPr lang="pt-PT" smtClean="0"/>
              <a:t>04-03-2013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29D3-6930-4404-9AF2-DE930D7CAB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2-05-29T00:31:51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 1 106,'0'0'35,"0"0"1,-19 2-1,19-2-27,0 0-6,0 0-2,0 0-2,0 0-6,-20-5-10,20 5-17,0 0 1,-16 1-1,16-1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45:07.1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677 15286 3,'-11'-9'18,"11"9"-1,0 0-1,0 0-13,0 0-1,0 0 1,0 0 2,0 0 1,0 0 3,0 0 0,0 0 0,0 0 1,0 0-2,0 0 0,0 0-1,0 0-2,0 0-1,0 0-1,0 0 0,0 0-1,0 0-1,0 0 1,0 0-2,0 0-1,0 0 0,0 0 0,0 0 0,0 19-2,-8-5 2,-1 7-1,-2 7 1,-1 6 1,-2 4 0,3 3 0,4-2 1,0-2 0,10-3 1,3-8-1,12-10 1,7-11 1,12-12-1,9-15 1,14-15-1,9-14 2,13-12-1,1-16 1,8-8-2,1-7 1,3-6-2,-1 1 2,-4 3-2,-7 8-2,-11 4-5,-5 14-15,-9 12-11,-23 8-1,-22 22-1,-25 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45:43.8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398 15856 7,'7'-15'14,"-7"-13"-1,6 0-10,0-2-8,0-3 2,1 3 4,0 2 3,-2 6 4,-2 6 1,-3 4 0,0 12 1,0-14 1,0 14 0,0 0-2,0 0-3,0 0-2,0 0 1,0 0-1,0 0 1,0 0-1,0 0-1,0 0 1,0 0-1,-3 18-1,3 1-1,-2 7 1,0 9-1,-1 8 1,-1 6-1,2 6 2,-2 1-2,1-1 1,3-9 0,3-4 0,1-10 1,10-8-1,8-14 1,11-16-2,10-26 4,19-19-2,16-26 0,13-21-1,14-20 1,7-14-2,4-8 1,-4 3 1,-4 11-2,-13 19-1,-17 21 0,-19 18-1,-11 21-1,-13 17-1,-4 17-1,-11 7-6,1 6-20,1 7-3,-6-6-1,7 0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03-04T16:46:41.2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 15192,'0'24,"0"24,0-1,0 1,0 0,0 23,0 1,24-25,-24 1,0-24,0 47,0-71,24 0,-1 0,-23 0,24 0,-24 0,48-24,-24 0,-1 1,73-1,-72 0,47-47,48 23,-24-24,-23 1,23 0,-24-1,1 1,23-25,-47 49,-1-25,-47 1,48 47,-48 0,0 24,0-23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46:09.3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417 15485 17,'0'0'24,"0"0"-1,1-14-1,-1 14-13,-4-12-10,4 12-2,-11-14 0,11 14-2,-9-17 3,9 17 1,-7-18 2,7 18 3,-4-17 0,4 17 2,-3-14 1,3 14-1,0-11 1,0 11-1,0 0 0,-5-10-2,5 10 0,0 0 0,0 0-1,0 0-1,0 0-1,0 0-1,0 0 0,0 0-1,0 0-1,0 0 1,0 0-1,-8 24 0,7 0 1,-3 8 1,2 8 0,1 7 1,-2 3 0,2 4 0,1-2 0,4-5 0,0-7 1,3-9-1,5-8 1,4-6 1,4-9 0,5-13 1,6-12 0,7-17 0,11-12 0,5-18 1,12-10-1,5-18 0,5-8-1,2-8 0,3-3-1,-5-1 0,-2 3 0,-7 7 0,-5 9-1,-10 14-2,-7 13 1,-8 15-2,-9 11 0,-8 17-1,-5 9 0,-2 14-3,-13 0-11,15 16-16,0 3-1,-9-9 0,6-1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1.07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405 111 8,'0'0'12,"0"0"-8,0 0 1,10 13 1,-10-13 3,0 0 1,0 0 1,0 0 0,4 13 0,-4-13-2,0 0-2,0 0-3,0 0-2,0 0-2,0 0 0,-19-11 1,19 11-2,-26-13 2,10 4 0,-3 1 0,-4 1 0,2 3 2,2 3-2,-2 6 0,4 5 0,1 5 0,1 5-1,1 3 0,5 7 1,-1 1-1,3 2 1,3 3 1,6 0-1,5-3 1,4 1 0,8-3-1,5-6 0,9-5 0,5-7 0,6-9-1,-3-12 2,3-5 0,-6-10 0,-4-6 1,-10-6 1,-4-2 0,-14-7 0,-6 5-1,-12-2 0,-2 6 1,-6 4-2,-3 7 2,-6 7-3,-6 13 1,-3 12-1,-3 14 0,-5 13 0,1 11-2,0 7 1,3 4-1,11 0 0,8-6 0,14-9 0,14-12 1,19-19-1,15-15-1,13-17 2,9-14 0,7-10 2,2-7-2,-3-7 1,-4 0 1,-14 1-1,-13 4 1,-20 5-1,-16 9 1,-21 13-2,-16 11 2,-21 16-2,-9 15 0,-7 13 0,-7 14-1,3 10 0,7 5-2,13 8-5,8-1-13,14-12-11,24-4 0,3-29 0,9-19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8.47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480 72 7,'-35'4'14,"20"3"-6,-4-3-5,3 3 0,0-1 0,16-6-1,-21 9 0,21-9 0,0 0 0,0 0-1,0 0 1,0 0-1,0 0 0,24 8 1,-24-8-1,25-4 1,-25 4-1,21-8 1,-21 8 0,0 0 1,16-16 0,-16 16 1,-7-17-1,7 17 0,-26-21 1,6 11 0,-8 1-2,1 3-1,-6 6 1,-3 6-2,-1 7 1,4 6 0,1 6-1,2 9-1,8 8 1,3 3 0,8 2-1,8 3 1,6-1 0,8-4 0,6-3 0,9-8 0,7-9-1,7-8 1,4-12-1,5-9 0,1-7 0,4-10 1,-7-3 0,0-6 1,-11 0 1,-7-5 2,-11 2 0,-16-2 0,-13 1 1,-17 2 0,-8 5-1,-14 2 0,-4 5-1,-10 6-1,1 9 0,3 10 0,5 9-1,6 12 0,8 8-1,6 10 0,13 7-1,8 6 0,10 2 0,11 1-2,10-5 0,16-8-1,12-14-1,14-14-1,10-17-1,14-17 1,4-17 1,3-15 3,-1-9 1,-10-12 3,-11-3 0,-17-5 3,-19 4-1,-26 4 1,-21 9-1,-20 12 0,-18 17-2,-18 20-1,-12 22 0,-7 28 0,4 26 0,5 22-5,14 17-10,13-6-11,40 5 1,14-28-1,45-15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4.61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484 123 5,'-14'-14'9,"14"14"-4,-17-15 1,17 15 0,-19-11 0,19 11 1,0 0-1,-18-10-2,18 10-1,0 0-1,-7-12 0,7 12-1,0 0 1,0-18-1,0 18 1,-3-15 0,3 15 0,-12-14 0,12 14 0,-24-10 0,6 6 0,-2 2 0,-3 2 0,-3 5 1,-2 0 0,-1 6-1,0 4 0,-1 2-1,1 6 1,-1 7-2,1 2 1,1 6 0,9 2-1,2 1 1,7 2-1,6-1 0,9-4 0,9-3 1,7-5 0,10-8 1,7-8 0,5-9 1,6-6 0,-1-11 1,4-5 0,-5-9 1,-1-5 0,-11-7-1,-6-1 1,-11-3-2,-10 3 1,-13 2-2,-7 5 0,-9 6 0,-8 9-2,-6 10 1,-4 11-1,-3 8 1,2 11-1,-1 7 0,5 6 0,3 1 0,7 2 0,7-2 0,10-1-1,7 0 1,11-5 0,17-3-1,8-6 0,15-2 0,8-11 0,12-5 0,4-9 1,-1-9-1,1-5 1,-11-6 0,-10-3 2,-14-4-1,-12 0 0,-19-4 0,-19 1 0,-14 0 0,-14 3 0,-10 0-1,-7 5 0,-9 4 1,-3 12-1,-3 11 0,2 13 1,3 16 0,5 14-1,5 10 1,10 9-2,14 9 1,19-3-1,21 0-1,19-11 1,28-16-1,15-16 0,21-20 1,8-17 0,8-17 1,1-13 0,-7-14 0,-11-7 1,-19-5-1,-16-1 0,-26 1 0,-25 5 0,-24 9 0,-25 10 0,-23 18 0,-16 19-1,-14 28 1,-3 24-2,2 25-18,20 36-8,-1-2 0,33 9-1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35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9.8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178 344 1,'15'19'3,"-1"-6"1,3-7 1,-1-8 0,7-3 1,-5-8-1,9-2 1,-2-4-1,2 0-2,-3-4 0,-1 2 0,-3 0 0,-8 1 0,-5 1 0,-9 1 0,-6 1 1,-10 5-1,-5 1 0,-7 4 0,-2 3 0,-6 5 0,-5 5 2,0 5 0,0 6-1,3 10 0,2 7-1,9 5 0,8 6 0,9 6-2,14 2 0,15 3-1,11-3-1,9-4 0,12-8 1,8-9-1,8-13 0,7-13 1,2-11 0,-3-15 0,-4-12 1,-5-11 0,-10-8 1,-13-11 1,-19 0-1,-16-4 1,-18 2 1,-21 7 1,-12 10 0,-15 12-1,-9 20 0,-10 20 0,-3 25 0,-2 23-1,7 21-1,10 14-1,11 12-1,21 0-3,17-6 0,30-11-1,23-23 0,31-24 0,18-32-1,23-29 2,7-23-1,5-21 3,-4-17 0,-11-13 2,-18-9-1,-20 0-1,-28 7 1,-24 18 1,-22 15 0,-27 23-1,-19 30 0,-20 28 1,-11 33-3,-5 25-15,3 31-8,-13 1 0,21 12-1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30:12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5:24:43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520 15323 13,'0'0'17,"0"0"0,0 0-6,0 0-10,0 0 0,0 0 3,0 0 1,0 0 3,0 0 2,0 0 0,0 0 0,0 0-1,0 0 0,0 0-3,0 0-3,0 0-1,0 0-2,0 0 0,0 0 0,0 0 0,0 0-1,0 0 0,0 0-1,0 0 0,0 0 0,-12 12 0,10 2 0,-1 7 0,0 5 2,-1 8 0,0 5 1,0 3 0,1-1 1,3 2 0,0-6 0,1-5 1,2-3-1,4-7-1,0-3 0,-1-3 0,2-1 0,3-3 0,-2-2-1,3 0 2,5-7-1,4-2 0,4-8 1,9-7 0,1-12 1,12-12-1,2-14 1,8-12-3,-1-16 3,6-11-1,1-10 0,3-6-1,2 0 1,3 1-1,4 4 0,3 8-3,8 11-17,2 20-11,-11 9-1,-2 20-1,-26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1.07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405 111 8,'0'0'12,"0"0"-8,0 0 1,10 13 1,-10-13 3,0 0 1,0 0 1,0 0 0,4 13 0,-4-13-2,0 0-2,0 0-3,0 0-2,0 0-2,0 0 0,-19-11 1,19 11-2,-26-13 2,10 4 0,-3 1 0,-4 1 0,2 3 2,2 3-2,-2 6 0,4 5 0,1 5 0,1 5-1,1 3 0,5 7 1,-1 1-1,3 2 1,3 3 1,6 0-1,5-3 1,4 1 0,8-3-1,5-6 0,9-5 0,5-7 0,6-9-1,-3-12 2,3-5 0,-6-10 0,-4-6 1,-10-6 1,-4-2 0,-14-7 0,-6 5-1,-12-2 0,-2 6 1,-6 4-2,-3 7 2,-6 7-3,-6 13 1,-3 12-1,-3 14 0,-5 13 0,1 11-2,0 7 1,3 4-1,11 0 0,8-6 0,14-9 0,14-12 1,19-19-1,15-15-1,13-17 2,9-14 0,7-10 2,2-7-2,-3-7 1,-4 0 1,-14 1-1,-13 4 1,-20 5-1,-16 9 1,-21 13-2,-16 11 2,-21 16-2,-9 15 0,-7 13 0,-7 14-1,3 10 0,7 5-2,13 8-5,8-1-13,14-12-11,24-4 0,3-29 0,9-19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8.47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480 72 7,'-35'4'14,"20"3"-6,-4-3-5,3 3 0,0-1 0,16-6-1,-21 9 0,21-9 0,0 0 0,0 0-1,0 0 1,0 0-1,0 0 0,24 8 1,-24-8-1,25-4 1,-25 4-1,21-8 1,-21 8 0,0 0 1,16-16 0,-16 16 1,-7-17-1,7 17 0,-26-21 1,6 11 0,-8 1-2,1 3-1,-6 6 1,-3 6-2,-1 7 1,4 6 0,1 6-1,2 9-1,8 8 1,3 3 0,8 2-1,8 3 1,6-1 0,8-4 0,6-3 0,9-8 0,7-9-1,7-8 1,4-12-1,5-9 0,1-7 0,4-10 1,-7-3 0,0-6 1,-11 0 1,-7-5 2,-11 2 0,-16-2 0,-13 1 1,-17 2 0,-8 5-1,-14 2 0,-4 5-1,-10 6-1,1 9 0,3 10 0,5 9-1,6 12 0,8 8-1,6 10 0,13 7-1,8 6 0,10 2 0,11 1-2,10-5 0,16-8-1,12-14-1,14-14-1,10-17-1,14-17 1,4-17 1,3-15 3,-1-9 1,-10-12 3,-11-3 0,-17-5 3,-19 4-1,-26 4 1,-21 9-1,-20 12 0,-18 17-2,-18 20-1,-12 22 0,-7 28 0,4 26 0,5 22-5,14 17-10,13-6-11,40 5 1,14-28-1,45-15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4.61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484 123 5,'-14'-14'9,"14"14"-4,-17-15 1,17 15 0,-19-11 0,19 11 1,0 0-1,-18-10-2,18 10-1,0 0-1,-7-12 0,7 12-1,0 0 1,0-18-1,0 18 1,-3-15 0,3 15 0,-12-14 0,12 14 0,-24-10 0,6 6 0,-2 2 0,-3 2 0,-3 5 1,-2 0 0,-1 6-1,0 4 0,-1 2-1,1 6 1,-1 7-2,1 2 1,1 6 0,9 2-1,2 1 1,7 2-1,6-1 0,9-4 0,9-3 1,7-5 0,10-8 1,7-8 0,5-9 1,6-6 0,-1-11 1,4-5 0,-5-9 1,-1-5 0,-11-7-1,-6-1 1,-11-3-2,-10 3 1,-13 2-2,-7 5 0,-9 6 0,-8 9-2,-6 10 1,-4 11-1,-3 8 1,2 11-1,-1 7 0,5 6 0,3 1 0,7 2 0,7-2 0,10-1-1,7 0 1,11-5 0,17-3-1,8-6 0,15-2 0,8-11 0,12-5 0,4-9 1,-1-9-1,1-5 1,-11-6 0,-10-3 2,-14-4-1,-12 0 0,-19-4 0,-19 1 0,-14 0 0,-14 3 0,-10 0-1,-7 5 0,-9 4 1,-3 12-1,-3 11 0,2 13 1,3 16 0,5 14-1,5 10 1,10 9-2,14 9 1,19-3-1,21 0-1,19-11 1,28-16-1,15-16 0,21-20 1,8-17 0,8-17 1,1-13 0,-7-14 0,-11-7 1,-19-5-1,-16-1 0,-26 1 0,-25 5 0,-24 9 0,-25 10 0,-23 18 0,-16 19-1,-14 28 1,-3 24-2,2 25-18,20 36-8,-1-2 0,33 9-1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35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FD09B4-13E3-4674-B239-97F9143B650B}" emma:medium="tactile" emma:mode="ink">
          <msink:context xmlns:msink="http://schemas.microsoft.com/ink/2010/main" type="writingRegion" rotatedBoundingBox="6348,442 12195,442 12195,2236 6348,2236"/>
        </emma:interpretation>
      </emma:emma>
    </inkml:annotationXML>
    <inkml:traceGroup>
      <inkml:annotationXML>
        <emma:emma xmlns:emma="http://www.w3.org/2003/04/emma" version="1.0">
          <emma:interpretation id="{506A87CC-FA00-48D4-A5E5-0FD4CBA6C8AA}" emma:medium="tactile" emma:mode="ink">
            <msink:context xmlns:msink="http://schemas.microsoft.com/ink/2010/main" type="paragraph" rotatedBoundingBox="6348,442 12195,442 12195,2236 6348,2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42EDE1-AE5A-4314-8194-07B5F04F0E05}" emma:medium="tactile" emma:mode="ink">
              <msink:context xmlns:msink="http://schemas.microsoft.com/ink/2010/main" type="line" rotatedBoundingBox="6348,442 12195,442 12195,2236 6348,2236"/>
            </emma:interpretation>
          </emma:emma>
        </inkml:annotationXML>
        <inkml:traceGroup>
          <inkml:annotationXML>
            <emma:emma xmlns:emma="http://www.w3.org/2003/04/emma" version="1.0">
              <emma:interpretation id="{F414A1B6-ACCE-4CBB-BC5B-D15017302CA3}" emma:medium="tactile" emma:mode="ink">
                <msink:context xmlns:msink="http://schemas.microsoft.com/ink/2010/main" type="inkWord" rotatedBoundingBox="6348,468 7561,468 7561,2063 6348,2063"/>
              </emma:interpretation>
              <emma:one-of disjunction-type="recognition" id="oneOf0">
                <emma:interpretation id="interp0" emma:lang="pt-PT" emma:confidence="0">
                  <emma:literal>"</emma:literal>
                </emma:interpretation>
                <emma:interpretation id="interp1" emma:lang="pt-PT" emma:confidence="0">
                  <emma:literal>/ /</emma:literal>
                </emma:interpretation>
                <emma:interpretation id="interp2" emma:lang="pt-PT" emma:confidence="0">
                  <emma:literal>. /</emma:literal>
                </emma:interpretation>
                <emma:interpretation id="interp3" emma:lang="pt-PT" emma:confidence="0">
                  <emma:literal>, /</emma:literal>
                </emma:interpretation>
                <emma:interpretation id="interp4" emma:lang="pt-PT" emma:confidence="0">
                  <emma:literal>i /</emma:literal>
                </emma:interpretation>
              </emma:one-of>
            </emma:emma>
          </inkml:annotationXML>
        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28:09.86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178 344 1,'15'19'3,"-1"-6"1,3-7 1,-1-8 0,7-3 1,-5-8-1,9-2 1,-2-4-1,2 0-2,-3-4 0,-1 2 0,-3 0 0,-8 1 0,-5 1 0,-9 1 0,-6 1 1,-10 5-1,-5 1 0,-7 4 0,-2 3 0,-6 5 0,-5 5 2,0 5 0,0 6-1,3 10 0,2 7-1,9 5 0,8 6 0,9 6-2,14 2 0,15 3-1,11-3-1,9-4 0,12-8 1,8-9-1,8-13 0,7-13 1,2-11 0,-3-15 0,-4-12 1,-5-11 0,-10-8 1,-13-11 1,-19 0-1,-16-4 1,-18 2 1,-21 7 1,-12 10 0,-15 12-1,-9 20 0,-10 20 0,-3 25 0,-2 23-1,7 21-1,10 14-1,11 12-1,21 0-3,17-6 0,30-11-1,23-23 0,31-24 0,18-32-1,23-29 2,7-23-1,5-21 3,-4-17 0,-11-13 2,-18-9-1,-20 0-1,-28 7 1,-24 18 1,-22 15 0,-27 23-1,-19 30 0,-20 28 1,-11 33-3,-5 25-15,3 31-8,-13 1 0,21 12-1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2-26T15:30:12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1213-6 4,'0'0'13,"0"0"-8,-18 4-1,18-4 0,0 0-1,0 0 0,0 0 0,0 0 0,0 0 1,0 0-1,0 0 1,0 0 0,0 0 0,0 0-1,0 0 0,0 0-1,0 0 1,0 0-1,0 0 0,0 0-1,0 0 1,0 0 0,-12 12 0,12-12 2,-17 16-2,17-16 0,-28 28 1,6-4 0,-6 4 1,-3 8 0,-5 6 1,-9 8-1,-5 8 1,-11 10 0,-3 7-1,-7 6 0,-3 5-2,-7 4 0,-4 2 0,-2-3 0,6-5-1,5-8 0,7-7 1,8-15-1,15-8 1,11-14-2,11-9 1,13-9 0,11-14 1,0 0-1,30-24-1,-6 3 1,4-3 0,1-5 0,0-2-1,1 1-2,-8 3-2,-1 8-2,-14 1-5,-7 18-5,0 0-4,0 0-6,0 0-2,-21 21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50:20.4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449 15610 43,'-11'11'28,"-2"-16"1,13 5-2,4-25-19,9 0-7,10-6-1,5-4-1,2-2 0,5-2 2,-2 4-1,-9 5 3,0 7 0,-9 3 2,0 8-1,-15 12 3,10-13-2,-10 13 0,0 0 0,0 0-2,0 0-1,0 0-2,-6 19 0,-2 4 0,-7 10 0,0 7 0,-5 3 0,-1 7 0,-1 3 1,1-2 0,3-7 0,2-7 0,8-7 0,7-4 0,10-3 1,14-9-1,15-5 2,23-13 0,28-12 0,21-17 0,28-20 0,23-19 0,13-16-2,7-12 0,-5-3-1,-16 5 0,-22 10-1,-28 18-2,-34 17-22,-37 31-11,-39 22 0,-23 30-1,-34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58:38.6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 15603 38,'0'0'26,"12"9"2,-12-9-3,0 0-19,0 0-3,0 0 1,0 0 0,-4-19 1,9 8 0,2-5 1,2 0-1,2-5 0,1 2 0,-1-4 0,1 6-3,-4 2 0,-8 15-1,13-18 0,-13 18 0,0 0-1,0 0 0,2 25 0,-10 7 1,1 10 0,-3 11 0,-2 9 0,0 3 0,-1 2 0,4-7 1,5-9-2,9-12 2,7-19 1,15-21 0,16-29 0,21-23 0,19-22 0,18-13 0,16-17 2,9-9-4,4 0 1,-3 7-4,-9 18 0,-21 15-7,-14 21-25,-20 20-2,-31 11-1,-16 9-1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31:54.6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97 196 8,'0'0'16,"0"-17"-1,0 17-1,0 0-1,0 0 0,0 0 1,0 0-2,0 0 0,0 0-2,0 0-1,0 0-1,0 0-1,0 0-2,0 0 0,5-18-2,-5 18 0,0 0 0,3-15-1,-3 15 0,0 0 0,4-19-1,-4 19 1,0 0 0,0 0 0,0 0-1,0 0 0,0 0 1,0 0-1,0 0 0,0 0 0,0 0 0,0 0 0,0 0-1,-7 19 1,7-19-1,-16 34 0,6-9 0,-6 2 1,3 4-1,-3 1 0,6-5 0,-3-3-1,7-1 1,0-4 0,6-19 0,11 22 1,-11-22-1,31-3 1,-10-9-1,10-11 1,3-8 0,11-3 0,2-10 0,5-1-1,3-1 1,2 3-1,-1 3 1,-5 9-1,-6 8 0,-7 4 0,-8 9-1,-11 3 0,-19 7-1,15 2 0,-15-2-2,0 0-1,-13 20-5,13-20-6,-18 7-10,18-7-5,0 0-1,0 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7:01:20.7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795 15236 57,'-10'19'31,"0"-15"-1,10-4-1,-24 7-18,24-7-13,-14 0 0,14 0 0,0 0 2,0 0 2,0 0 1,0 0 1,2-11 0,-2 11 2,-3-11-1,3 11-1,-3-13 0,3 13-1,0 0-1,-5-12-1,5 12 0,0 0-1,0 0 0,0 19 0,-4 5-1,4 12 0,-5 11 0,-2 7 0,-1 9 1,1 2-1,0 1 0,1-8 0,6-9 1,12-15 0,11-16 1,18-23 1,21-25 0,22-23 1,22-22 0,26-28 1,21-17-2,13-18 0,7-5-1,-1 4 0,-9 13-1,-19 17-1,-20 21-3,-23 31-9,-26 33-21,-33 23-1,-25 21-2,-37 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5:24:43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520 15323 13,'0'0'17,"0"0"0,0 0-6,0 0-10,0 0 0,0 0 3,0 0 1,0 0 3,0 0 2,0 0 0,0 0 0,0 0-1,0 0 0,0 0-3,0 0-3,0 0-1,0 0-2,0 0 0,0 0 0,0 0 0,0 0-1,0 0 0,0 0-1,0 0 0,0 0 0,-12 12 0,10 2 0,-1 7 0,0 5 2,-1 8 0,0 5 1,0 3 0,1-1 1,3 2 0,0-6 0,1-5 1,2-3-1,4-7-1,0-3 0,-1-3 0,2-1 0,3-3 0,-2-2-1,3 0 2,5-7-1,4-2 0,4-8 1,9-7 0,1-12 1,12-12-1,2-14 1,8-12-3,-1-16 3,6-11-1,1-10 0,3-6-1,2 0 1,3 1-1,4 4 0,3 8-3,8 11-17,2 20-11,-11 9-1,-2 20-1,-26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7:01:28.2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509 13095 3,'0'0'22,"-17"1"1,17-1-1,0 0-14,-14 1 0,14-1-2,0 0-2,0 0 1,0 0 0,0 0-1,0 0 0,0 0 0,0 0-1,0 0 0,8-15 0,-8 15-1,14-13 0,-14 13 0,17-15-1,-6 7 0,1 2-1,-3 2 0,-9 4 1,15-3-2,-15 3 1,11 13 0,-10 4 0,1 9 1,-4 11 0,1 10 1,-3 11 0,-1 10 1,-2 3 0,3 4-1,1-6 1,6-5 0,3-13-1,9-6 1,5-21 1,11-17-1,12-23 3,19-23-3,11-26 2,16-20 0,13-22-1,12-12-2,9-8 0,2-3-2,0 8-1,-12 9-2,-7 16-3,-18 15-11,-14 19-13,-15 23-3,-26 11-2,-15 21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97 196 8,'0'0'16,"0"-17"-1,0 17-1,0 0-1,0 0 0,0 0 1,0 0-2,0 0 0,0 0-2,0 0-1,0 0-1,0 0-1,0 0-2,0 0 0,5-18-2,-5 18 0,0 0 0,3-15-1,-3 15 0,0 0 0,4-19-1,-4 19 1,0 0 0,0 0 0,0 0-1,0 0 0,0 0 1,0 0-1,0 0 0,0 0 0,0 0 0,0 0 0,0 0-1,-7 19 1,7-19-1,-16 34 0,6-9 0,-6 2 1,3 4-1,-3 1 0,6-5 0,-3-3-1,7-1 1,0-4 0,6-19 0,11 22 1,-11-22-1,31-3 1,-10-9-1,10-11 1,3-8 0,11-3 0,2-10 0,5-1-1,3-1 1,2 3-1,-1 3 1,-5 9-1,-6 8 0,-7 4 0,-8 9-1,-11 3 0,-19 7-1,15 2 0,-15-2-2,0 0-1,-13 20-5,13-20-6,-18 7-10,18-7-5,0 0-1,0 0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26 225 8,'0'0'20,"0"0"1,0 0-3,0 0-4,0 0 1,0 0-3,0 0-1,0 0-2,0 0-1,0 0-1,0 0-1,0 0-2,0 0 0,0 0-2,0 0-1,0 0 0,0 0 0,0 0 1,0 0-1,0 0 1,0 0 2,0 0-2,0 0 0,0 0 1,0 0-1,-9 19 0,7-2 0,-1 4 0,1 8 0,-1 2-1,-1 4 1,1-4-1,3 2 1,0-4-1,3-3 0,1-9 0,-4-17 0,22 16 1,-3-25-1,9-11 0,6-10 0,10-11 0,6-11-1,5-7 0,4-3 0,0-2-1,-4 5 0,-7 9-1,-8 7-3,-7 15-10,-10 16-18,-23 12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14 523 11,'0'0'21,"-20"10"0,20-10-4,0 0-1,0 0 1,0 0-2,0 0-2,0 0-1,0 0-1,0 0 0,0 0-2,0 0-1,1-19-3,-1 19-1,19-23-1,0 4 0,6-8-1,9-1 0,3-8 1,9-1-1,4-6 1,8 2-1,2-3 0,4 3-1,-5 3-1,-6 0-4,1 12-10,-14 5-22,-19-5 2,-21 26-2,1-26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53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 15 27,'0'0'23,"-17"-16"-3,17 16 0,0 0-3,-16-1-2,16 1-3,0 0-1,0 0-2,0 0-1,-7 22 0,7-22-2,17 28-1,-8-13 1,14 9-1,-4-3 0,8 10 0,4-3-1,7 5-1,2-4-1,5 4 0,0-3-1,0-1 0,-3-3-1,-4-5 0,-4-4-3,-10-7-2,-1 1-13,-23-11-17,0 0 0,0 0-1,-33-23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52:04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508 15755 28,'0'0'24,"-7"-13"-1,7 13-1,0 0-19,-12-15-1,12 15 0,0 0 0,0 0-1,0 0 2,0 0 1,-8-14 1,8 14 0,0 0 0,0 0 1,-4-11-1,4 11 0,0 0-2,0 0 0,0 0-2,0 0-1,0 0 0,-7 17 0,9 2 0,-4 7 0,0 7 0,0 8-1,-3 10 1,-2 4-1,-2 2 1,-1-3-1,0-5 0,0-6 0,5-7 1,5-8 1,7-15 1,14-13 1,14-21-1,16-13 1,16-20 1,16-13-1,14-17 0,3-11 0,9-4-2,-3-3-1,-5 7 2,-13 8-2,-10 13 2,-18 15-2,-14 15 1,-14 11-3,-9 15-2,-10 12-10,-13 6-19,14 31 1,-17-12-3,6 3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7:03:47.4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728 15161 65,'-20'-3'32,"8"3"-2,-3-11 1,0-2-30,10-4-2,5 0 0,5-2-1,-1 1 2,3 0 1,-3 2 1,-4 16 1,8-19 1,-8 19 2,0 0-2,0 0 0,0 0-1,0 0 0,0 0-2,0 0-1,0 0 0,0 0 0,4 16-1,-3 11 1,-1 11-1,-4 8 0,0 14 0,-5 8 1,1 4 0,-2 3 1,4-9-1,2-9 1,8-12-1,16-16 3,11-27 0,28-25-1,16-32 1,25-27-1,20-26 2,21-23-2,10-17 1,9-8-3,-3 1 1,-2 11 0,-7 17-1,-17 26 0,-19 22-1,-20 22-1,-18 26-3,-19 16-2,-8 25-14,-16 15-15,-11 3-1,0 3 1,-8-12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7:04:06.4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1158 15131 16,'-20'-30'23,"11"11"0,-11-5 2,4 4-17,2 4-3,5 1 2,0 4 1,2-1-1,7 12 0,-10-15-1,10 15 0,0 0-1,-6-11 0,6 11-2,0 0 0,0 0-2,0 0 0,-7 21 0,7-2-1,0 8 1,-1 8-1,-1 6 1,0 6 1,2 2-2,0 2 1,4-1 0,-3-1 0,3-8-1,1-5 1,7-8-1,10-7 4,9-15-1,18-15-1,21-24 3,25-18-1,27-21 1,22-13-1,18-14-1,10-6-2,1 4-3,-11 6-4,-16 17-19,-22 20-10,-40 14-1,-27 21 0,-44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1.2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8EEF1D-41A3-49D5-BD08-C1F200644CBE}" emma:medium="tactile" emma:mode="ink">
          <msink:context xmlns:msink="http://schemas.microsoft.com/ink/2010/main" type="inkDrawing" rotatedBoundingBox="20490,11309 21144,10950 21246,11135 20591,11494" semanticType="callout" shapeName="Other">
            <msink:sourceLink direction="to" ref="{075D3BF6-4326-4BA6-A5CC-967BC99050EA}"/>
          </msink:context>
        </emma:interpretation>
      </emma:emma>
    </inkml:annotationXML>
    <inkml:trace contextRef="#ctx0" brushRef="#br0">97 196 8,'0'0'16,"0"-17"-1,0 17-1,0 0-1,0 0 0,0 0 1,0 0-2,0 0 0,0 0-2,0 0-1,0 0-1,0 0-1,0 0-2,0 0 0,5-18-2,-5 18 0,0 0 0,3-15-1,-3 15 0,0 0 0,4-19-1,-4 19 1,0 0 0,0 0 0,0 0-1,0 0 0,0 0 1,0 0-1,0 0 0,0 0 0,0 0 0,0 0 0,0 0-1,-7 19 1,7-19-1,-16 34 0,6-9 0,-6 2 1,3 4-1,-3 1 0,6-5 0,-3-3-1,7-1 1,0-4 0,6-19 0,11 22 1,-11-22-1,31-3 1,-10-9-1,10-11 1,3-8 0,11-3 0,2-10 0,5-1-1,3-1 1,2 3-1,-1 3 1,-5 9-1,-6 8 0,-7 4 0,-8 9-1,-11 3 0,-19 7-1,15 2 0,-15-2-2,0 0-1,-13 20-5,13-20-6,-18 7-10,18-7-5,0 0-1,0 0 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2.6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5D3BF6-4326-4BA6-A5CC-967BC99050EA}" emma:medium="tactile" emma:mode="ink">
          <msink:context xmlns:msink="http://schemas.microsoft.com/ink/2010/main" type="inkDrawing" rotatedBoundingBox="20588,12277 21193,11811 21345,12007 20740,12474" shapeName="Other">
            <msink:destinationLink direction="to" ref="{EC8EEF1D-41A3-49D5-BD08-C1F200644CBE}"/>
          </msink:context>
        </emma:interpretation>
      </emma:emma>
    </inkml:annotationXML>
    <inkml:trace contextRef="#ctx0" brushRef="#br0">26 225 8,'0'0'20,"0"0"1,0 0-3,0 0-4,0 0 1,0 0-3,0 0-1,0 0-2,0 0-1,0 0-1,0 0-1,0 0-2,0 0 0,0 0-2,0 0-1,0 0 0,0 0 0,0 0 1,0 0-1,0 0 1,0 0 2,0 0-2,0 0 0,0 0 1,0 0-1,-9 19 0,7-2 0,-1 4 0,1 8 0,-1 2-1,-1 4 1,1-4-1,3 2 1,0-4-1,3-3 0,1-9 0,-4-17 0,22 16 1,-3-25-1,9-11 0,6-10 0,10-11 0,6-11-1,5-7 0,4-3 0,0-2-1,-4 5 0,-7 9-1,-8 7-3,-7 15-10,-10 16-18,-23 12 0,0 0 0,0 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5:24:43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520 15323 13,'0'0'17,"0"0"0,0 0-6,0 0-10,0 0 0,0 0 3,0 0 1,0 0 3,0 0 2,0 0 0,0 0 0,0 0-1,0 0 0,0 0-3,0 0-3,0 0-1,0 0-2,0 0 0,0 0 0,0 0 0,0 0-1,0 0 0,0 0-1,0 0 0,0 0 0,-12 12 0,10 2 0,-1 7 0,0 5 2,-1 8 0,0 5 1,0 3 0,1-1 1,3 2 0,0-6 0,1-5 1,2-3-1,4-7-1,0-3 0,-1-3 0,2-1 0,3-3 0,-2-2-1,3 0 2,5-7-1,4-2 0,4-8 1,9-7 0,1-12 1,12-12-1,2-14 1,8-12-3,-1-16 3,6-11-1,1-10 0,3-6-1,2 0 1,3 1-1,4 4 0,3 8-3,8 11-17,2 20-11,-11 9-1,-2 20-1,-26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4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895F81-31E1-44D5-92D0-3BF15D22C990}" emma:medium="tactile" emma:mode="ink">
          <msink:context xmlns:msink="http://schemas.microsoft.com/ink/2010/main" type="inkDrawing" rotatedBoundingBox="20375,13581 21034,13072 21063,13109 20403,13618" semanticType="callout" shapeName="Other"/>
        </emma:interpretation>
      </emma:emma>
    </inkml:annotationXML>
    <inkml:trace contextRef="#ctx0" brushRef="#br0">14 523 11,'0'0'21,"-20"10"0,20-10-4,0 0-1,0 0 1,0 0-2,0 0-2,0 0-1,0 0-1,0 0 0,0 0-2,0 0-1,1-19-3,-1 19-1,19-23-1,0 4 0,6-8-1,9-1 0,3-8 1,9-1-1,4-6 1,8 2-1,2-3 0,4 3-1,-5 3-1,-6 0-4,1 12-10,-14 5-22,-19-5 2,-21 26-2,1-26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4:06:44.1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D0A36A-BA90-4A71-8F55-50A1CAE44452}" emma:medium="tactile" emma:mode="ink">
          <msink:context xmlns:msink="http://schemas.microsoft.com/ink/2010/main" type="inkDrawing" rotatedBoundingBox="20608,13092 21106,13495 21063,13547 20566,13145" semanticType="callout" shapeName="Other"/>
        </emma:interpretation>
      </emma:emma>
    </inkml:annotationXML>
    <inkml:trace contextRef="#ctx0" brushRef="#br0">31 15 27,'0'0'23,"-17"-16"-3,17 16 0,0 0-3,-16-1-2,16 1-3,0 0-1,0 0-2,0 0-1,-7 22 0,7-22-2,17 28-1,-8-13 1,14 9-1,-4-3 0,8 10 0,4-3-1,7 5-1,2-4-1,5 4 0,0-3-1,0-1 0,-3-3-1,-4-5 0,-4-4-3,-10-7-2,-1 1-13,-23-11-17,0 0 0,0 0-1,-33-23 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51:08.4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725 15479 52,'0'13'27,"0"-13"0,0 0-3,-13-21-25,10 7-1,2-3 0,-5-3 0,-2 0 2,-2 0 2,-1 3 1,3 1 1,-4 6 0,1 1 2,11 9-2,-13-10 1,13 10-2,0 0-1,0 0-1,0 0 1,0 0-2,0 0 0,0 0 2,-3 11-2,4-1 2,1 7-2,0 6 1,1 6-1,-2 8 1,-2 8 0,0 3-1,1 3 1,0-1-1,1-3 0,3-6 1,-1-7 1,9-9 0,2-14 0,13-10 1,8-23 1,20-14 0,11-22 0,20-12-1,13-16 1,10-10-2,14-6 1,2 2-2,-10 10 1,-8 13 0,-18 17 0,-14 14-1,-17 18 0,-17 19 0,-15 17-3,-17 11-1,-3 15-5,-13-1-7,4 5-19,3-2-2,0-15-1,0-21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6:56:15.6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634 15245 34,'-19'-7'29,"-4"-5"2,10 6-3,2-2-15,-1-1-5,12 9-1,-8-13-3,8 13 0,0-12-1,0 12 1,0 0 2,1-12-1,-1 12 0,0 0 0,0 0-2,0 0-1,0 0 0,-5 16-2,5 0 0,0 7-1,3 10-1,-6 9 2,2 11-2,-5 12 2,-3 8-1,-3 6 2,-1-2-2,-2-4 1,4-10 0,2-11 2,14-26 0,17-31 1,20-39-1,31-35 0,21-36 2,25-28-2,22-26 1,21-18-2,6-7-1,1 9-1,-3 17-1,-17 21-4,-12 35-23,-23 31-8,-36 30 1,-30 32-1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15:24:43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520 15323 13,'0'0'17,"0"0"0,0 0-6,0 0-10,0 0 0,0 0 3,0 0 1,0 0 3,0 0 2,0 0 0,0 0 0,0 0-1,0 0 0,0 0-3,0 0-3,0 0-1,0 0-2,0 0 0,0 0 0,0 0 0,0 0-1,0 0 0,0 0-1,0 0 0,0 0 0,-12 12 0,10 2 0,-1 7 0,0 5 2,-1 8 0,0 5 1,0 3 0,1-1 1,3 2 0,0-6 0,1-5 1,2-3-1,4-7-1,0-3 0,-1-3 0,2-1 0,3-3 0,-2-2-1,3 0 2,5-7-1,4-2 0,4-8 1,9-7 0,1-12 1,12-12-1,2-14 1,8-12-3,-1-16 3,6-11-1,1-10 0,3-6-1,2 0 1,3 1-1,4 4 0,3 8-3,8 11-17,2 20-11,-11 9-1,-2 20-1,-26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5.482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 30 3,'0'0'7,"0"0"-1,0 0 0,0 0 2,-9-1-1,9 1 1,0 0 0,0 0 0,0 0-1,0 0-1,0 0-1,0 0 1,0 0-2,0 0-1,-11 9 1,11-9 0,0 0 0,0 0 2,0 0-1,0 0 2,0 0-2,0 0 1,0 0 0,0 0-1,0 0-1,21-5 0,-3 1 1,4-3-1,8 2 0,6-2 1,5 3-1,1-1-1,2 4 0,-2 1-1,-3 1-1,-1 4 0,-4-1-1,-5 3 0,-1 3 0,-2-2 1,2 1-1,0-2 1,3 0-1,2-4 0,1 0 0,0-4-1,-3-4 0,-4 2-3,-10-7-2,-5 4-5,-12 6 0,-24-11-1,-9 8-1,-8 7-6,-8 6-6,-11-2-3,12 13 3,-4-6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6.574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58 21 10,'0'0'7,"0"0"0,-11-5 0,11 5 2,0 0 0,-11 4 0,11-4 0,-13 0-1,13 0 0,-14 1-1,14-1-1,-12 0-1,12 0-1,0 0-1,0 0-1,0 0 2,0 0-1,10 1 1,5-1 0,7-2 0,5 0-1,6 0 1,6-2-2,3 1 0,1 0-1,0 1-1,0-1 0,-6 2 0,-4 0 0,-5 1-1,-4 0 1,-5 1-2,-4 0-1,-6 0-3,-9-1-4,11-2-10,-1 7-6,-10-5-1,9-4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7.648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37 13 13,'-9'-3'13,"9"3"-5,0 0-4,0 0-1,0 0 1,-12 12 1,12-12 1,0 0 0,-12 7 1,12-7-1,0 0 0,-12 4 1,12-4-1,0 0-1,0 0-1,0 0 1,0 0-1,0 0 0,0 0 0,0 0 0,0 0 0,0 0-1,0 0 0,0 0 0,12 3 1,0-3-1,6 1 0,6-1-1,5 0 0,7-2 0,6 0-2,3-1 1,5 0-1,0-1-1,1-1-2,-3 0-1,-4 0-4,-6 1-7,-6 4-11,-18-7-5,-14 7 2,0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3-03-04T02:42:38.588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48 105 3,'-11'-6'15,"11"6"-3,0 0-6,0 0-1,-12-4 2,12 4 1,-11 1 1,11-1 1,-10 3 1,10-3-2,0 0-2,-9 3 0,9-3 0,0 0 0,0 0-1,17-10 0,-2 8 1,2-3-1,7 3 0,4-3 0,7 3-2,5-1-1,7 0-2,1-1-1,5 0-2,3 0-3,-1-4-2,4 1-4,-6-2-8,-7-4-12,1 6-1,-15-5 2,-1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34D492-999B-4D5D-A25D-10A73BF02BF4}" type="datetimeFigureOut">
              <a:rPr lang="pt-PT" smtClean="0"/>
              <a:t>04-03-2013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964DB4-2F9B-4771-9949-C68268084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c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425630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42563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184" y="0"/>
            <a:ext cx="280352" cy="51931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15184" y="5193196"/>
            <a:ext cx="280352" cy="25202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15184" y="5445224"/>
            <a:ext cx="280352" cy="1296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401586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412776"/>
            <a:ext cx="648072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708921"/>
            <a:ext cx="6480720" cy="2664296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/>
            </a:lvl1pPr>
            <a:lvl2pPr marL="0" indent="0">
              <a:spcBef>
                <a:spcPts val="1200"/>
              </a:spcBef>
              <a:buNone/>
              <a:defRPr/>
            </a:lvl2pPr>
            <a:lvl3pPr marL="266700" indent="-266700">
              <a:buClr>
                <a:schemeClr val="accent1"/>
              </a:buClr>
              <a:buFont typeface="Calibri" pitchFamily="34" charset="0"/>
              <a:buChar char="●"/>
              <a:defRPr/>
            </a:lvl3pPr>
            <a:lvl4pPr marL="723900" indent="-228600">
              <a:defRPr/>
            </a:lvl4pPr>
            <a:lvl5pPr marL="11684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413" y="6453336"/>
            <a:ext cx="5184923" cy="288032"/>
          </a:xfrm>
        </p:spPr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79512" y="6165304"/>
            <a:ext cx="1800200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79512" y="1412776"/>
            <a:ext cx="1800200" cy="45365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79512" y="5949280"/>
            <a:ext cx="1800200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342080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6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1340768"/>
            <a:ext cx="6481761" cy="1152128"/>
          </a:xfrm>
        </p:spPr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411413" y="2636912"/>
            <a:ext cx="6481762" cy="2232248"/>
          </a:xfrm>
        </p:spPr>
        <p:txBody>
          <a:bodyPr/>
          <a:lstStyle>
            <a:lvl1pPr marL="0" indent="0">
              <a:buClr>
                <a:schemeClr val="accent1"/>
              </a:buClr>
              <a:buFont typeface="Calibri" pitchFamily="34" charset="0"/>
              <a:buNone/>
              <a:defRPr>
                <a:solidFill>
                  <a:schemeClr val="accent3"/>
                </a:solidFill>
              </a:defRPr>
            </a:lvl1pPr>
            <a:lvl2pPr marL="285750" indent="-285750">
              <a:buClr>
                <a:schemeClr val="accent1"/>
              </a:buClr>
              <a:buFont typeface="Calibri" pitchFamily="34" charset="0"/>
              <a:buChar char="●"/>
              <a:defRPr>
                <a:solidFill>
                  <a:schemeClr val="accent3"/>
                </a:solidFill>
              </a:defRPr>
            </a:lvl2pPr>
            <a:lvl3pPr marL="533400" indent="-228600">
              <a:defRPr>
                <a:solidFill>
                  <a:schemeClr val="accent3"/>
                </a:solidFill>
              </a:defRPr>
            </a:lvl3pPr>
            <a:lvl4pPr marL="815975" indent="-228600">
              <a:defRPr>
                <a:solidFill>
                  <a:schemeClr val="accent3"/>
                </a:solidFill>
              </a:defRPr>
            </a:lvl4pPr>
            <a:lvl5pPr marL="1071563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400947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524500" y="116632"/>
            <a:ext cx="3368203" cy="549275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  <a:lvl2pPr marL="457200" indent="0" algn="r">
              <a:buNone/>
              <a:defRPr b="1">
                <a:solidFill>
                  <a:schemeClr val="accent3"/>
                </a:solidFill>
              </a:defRPr>
            </a:lvl2pPr>
            <a:lvl3pPr marL="914400" indent="0" algn="r">
              <a:buNone/>
              <a:defRPr b="1">
                <a:solidFill>
                  <a:schemeClr val="accent3"/>
                </a:solidFill>
              </a:defRPr>
            </a:lvl3pPr>
            <a:lvl4pPr marL="1371600" indent="0" algn="r">
              <a:buNone/>
              <a:defRPr b="1">
                <a:solidFill>
                  <a:schemeClr val="accent3"/>
                </a:solidFill>
              </a:defRPr>
            </a:lvl4pPr>
            <a:lvl5pPr marL="1828800" indent="0" algn="r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50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3289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107504" y="188640"/>
            <a:ext cx="1872207" cy="54927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  <a:lvl2pPr marL="457200" indent="0" algn="l">
              <a:buNone/>
              <a:defRPr b="1">
                <a:solidFill>
                  <a:schemeClr val="accent3"/>
                </a:solidFill>
              </a:defRPr>
            </a:lvl2pPr>
            <a:lvl3pPr marL="914400" indent="0" algn="l">
              <a:buNone/>
              <a:defRPr b="1">
                <a:solidFill>
                  <a:schemeClr val="accent3"/>
                </a:solidFill>
              </a:defRPr>
            </a:lvl3pPr>
            <a:lvl4pPr marL="1371600" indent="0" algn="l">
              <a:buNone/>
              <a:defRPr b="1">
                <a:solidFill>
                  <a:schemeClr val="accent3"/>
                </a:solidFill>
              </a:defRPr>
            </a:lvl4pPr>
            <a:lvl5pPr marL="1828800" indent="0" algn="l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Obrigado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2411413" y="1412776"/>
            <a:ext cx="5040907" cy="3240360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b="1">
                <a:solidFill>
                  <a:schemeClr val="accent3"/>
                </a:solidFill>
              </a:defRPr>
            </a:lvl1pPr>
            <a:lvl2pPr marL="0" indent="0">
              <a:buNone/>
              <a:defRPr sz="2400" b="0">
                <a:solidFill>
                  <a:schemeClr val="accent3"/>
                </a:solidFill>
              </a:defRPr>
            </a:lvl2pPr>
            <a:lvl3pPr marL="228600" indent="-228600">
              <a:defRPr>
                <a:solidFill>
                  <a:schemeClr val="accent3"/>
                </a:solidFill>
              </a:defRPr>
            </a:lvl3pPr>
            <a:lvl4pPr marL="533400" indent="-228600">
              <a:defRPr>
                <a:solidFill>
                  <a:schemeClr val="accent3"/>
                </a:solidFill>
              </a:defRPr>
            </a:lvl4pPr>
            <a:lvl5pPr marL="723900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5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7504" y="-1"/>
            <a:ext cx="8785670" cy="917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021287"/>
            <a:ext cx="1584176" cy="14245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07503" y="6163741"/>
            <a:ext cx="8785671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917933"/>
            <a:ext cx="8785670" cy="20681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3" y="1124744"/>
            <a:ext cx="878567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4"/>
          </p:nvPr>
        </p:nvSpPr>
        <p:spPr>
          <a:xfrm>
            <a:off x="7854849" y="6453336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07504" y="6453336"/>
            <a:ext cx="7632848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46937" y="6453336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26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 introdutó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087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8556260" cy="648371"/>
          </a:xfrm>
        </p:spPr>
        <p:txBody>
          <a:bodyPr/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521" y="1268761"/>
            <a:ext cx="8641654" cy="4824064"/>
          </a:xfrm>
        </p:spPr>
        <p:txBody>
          <a:bodyPr lIns="72000" tIns="72000" rIns="72000" bIns="72000">
            <a:normAutofit/>
          </a:bodyPr>
          <a:lstStyle>
            <a:lvl1pPr marL="0" indent="0">
              <a:spcBef>
                <a:spcPts val="1200"/>
              </a:spcBef>
              <a:buClr>
                <a:schemeClr val="accent1"/>
              </a:buClr>
              <a:buFontTx/>
              <a:buNone/>
              <a:defRPr sz="2000" i="1"/>
            </a:lvl1pPr>
            <a:lvl2pPr marL="266700" indent="-266700">
              <a:spcBef>
                <a:spcPts val="0"/>
              </a:spcBef>
              <a:buClr>
                <a:schemeClr val="accent1"/>
              </a:buClr>
              <a:buFont typeface="Calibri" pitchFamily="34" charset="0"/>
              <a:buChar char="●"/>
              <a:defRPr sz="2000" i="1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12561"/>
            <a:ext cx="9143999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>
          <a:xfrm>
            <a:off x="7884368" y="6453188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51520" y="6453336"/>
            <a:ext cx="75608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76456" y="6453188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04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nz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95537" y="0"/>
            <a:ext cx="8497638" cy="9807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59" y="260350"/>
            <a:ext cx="8281613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9" y="1458913"/>
            <a:ext cx="8281615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504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4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49408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 dire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5968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855968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855968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01031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799684"/>
            <a:ext cx="9144000" cy="5831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999984" y="0"/>
            <a:ext cx="14401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46232" y="0"/>
            <a:ext cx="5375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97779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28092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75101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 se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8663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se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96944" cy="470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41368"/>
            <a:ext cx="1329328" cy="1166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 userDrawn="1"/>
        </p:nvSpPr>
        <p:spPr>
          <a:xfrm>
            <a:off x="1329328" y="6741368"/>
            <a:ext cx="290344" cy="1166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4" name="Rectangle 13"/>
          <p:cNvSpPr/>
          <p:nvPr userDrawn="1"/>
        </p:nvSpPr>
        <p:spPr>
          <a:xfrm>
            <a:off x="1619672" y="6741368"/>
            <a:ext cx="7524328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64488" y="0"/>
            <a:ext cx="177528" cy="67413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10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35113"/>
            <a:ext cx="41044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74875"/>
            <a:ext cx="4104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8697" y="1535113"/>
            <a:ext cx="411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8697" y="2174875"/>
            <a:ext cx="411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4328" y="6453188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pPr algn="l"/>
            <a:r>
              <a:rPr lang="pt-PT" smtClean="0"/>
              <a:t>2012-11-16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453188"/>
            <a:ext cx="6408712" cy="257369"/>
          </a:xfrm>
        </p:spPr>
        <p:txBody>
          <a:bodyPr vert="horz" lIns="72000" tIns="72000" rIns="72000" bIns="0" rtlCol="0" anchor="ctr">
            <a:spAutoFit/>
          </a:bodyPr>
          <a:lstStyle>
            <a:lvl1pPr>
              <a:defRPr lang="pt-PT" smtClean="0"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2441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335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52120" y="6453188"/>
            <a:ext cx="1800200" cy="257369"/>
          </a:xfrm>
        </p:spPr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‹#›</a:t>
            </a:fld>
            <a:endParaRPr lang="pt-PT"/>
          </a:p>
        </p:txBody>
      </p:sp>
      <p:sp>
        <p:nvSpPr>
          <p:cNvPr id="5" name="Rectangle 4"/>
          <p:cNvSpPr/>
          <p:nvPr userDrawn="1"/>
        </p:nvSpPr>
        <p:spPr>
          <a:xfrm>
            <a:off x="0" y="5949280"/>
            <a:ext cx="395536" cy="90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395536" y="6453336"/>
            <a:ext cx="290344" cy="40466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685880" y="6741368"/>
            <a:ext cx="8458120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8853656" y="0"/>
            <a:ext cx="290344" cy="548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8682545" y="1"/>
            <a:ext cx="171111" cy="3326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100392" y="0"/>
            <a:ext cx="582153" cy="166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368800" y="134938"/>
            <a:ext cx="4333874" cy="360362"/>
          </a:xfrm>
        </p:spPr>
        <p:txBody>
          <a:bodyPr>
            <a:noAutofit/>
          </a:bodyPr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18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35975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974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328" y="6453188"/>
            <a:ext cx="93610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53188"/>
            <a:ext cx="6984776" cy="257369"/>
          </a:xfrm>
          <a:prstGeom prst="rect">
            <a:avLst/>
          </a:prstGeom>
        </p:spPr>
        <p:txBody>
          <a:bodyPr vert="horz" wrap="square" lIns="72000" tIns="72000" rIns="72000" bIns="0" rtlCol="0" anchor="ctr">
            <a:spAutoFit/>
          </a:bodyPr>
          <a:lstStyle>
            <a:lvl1pPr algn="r"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441" y="6453188"/>
            <a:ext cx="36073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98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22" r:id="rId2"/>
    <p:sldLayoutId id="2147483707" r:id="rId3"/>
    <p:sldLayoutId id="2147483721" r:id="rId4"/>
    <p:sldLayoutId id="2147483693" r:id="rId5"/>
    <p:sldLayoutId id="2147483726" r:id="rId6"/>
    <p:sldLayoutId id="2147483694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1840" y="274638"/>
            <a:ext cx="57606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0" y="1600200"/>
            <a:ext cx="5760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4368" y="6453336"/>
            <a:ext cx="72008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453336"/>
            <a:ext cx="468052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453336"/>
            <a:ext cx="226368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01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  <p:sldLayoutId id="2147483663" r:id="rId4"/>
    <p:sldLayoutId id="214748367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emf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slide" Target="slide14.xml"/><Relationship Id="rId3" Type="http://schemas.openxmlformats.org/officeDocument/2006/relationships/customXml" Target="../ink/ink14.xml"/><Relationship Id="rId21" Type="http://schemas.openxmlformats.org/officeDocument/2006/relationships/slide" Target="slide17.xml"/><Relationship Id="rId7" Type="http://schemas.openxmlformats.org/officeDocument/2006/relationships/customXml" Target="../ink/ink16.xml"/><Relationship Id="rId12" Type="http://schemas.openxmlformats.org/officeDocument/2006/relationships/image" Target="../media/image90.emf"/><Relationship Id="rId17" Type="http://schemas.openxmlformats.org/officeDocument/2006/relationships/slide" Target="slide6.xml"/><Relationship Id="rId2" Type="http://schemas.openxmlformats.org/officeDocument/2006/relationships/slide" Target="slide15.xml"/><Relationship Id="rId16" Type="http://schemas.openxmlformats.org/officeDocument/2006/relationships/slide" Target="slide2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emf"/><Relationship Id="rId11" Type="http://schemas.openxmlformats.org/officeDocument/2006/relationships/customXml" Target="../ink/ink17.xml"/><Relationship Id="rId5" Type="http://schemas.openxmlformats.org/officeDocument/2006/relationships/customXml" Target="../ink/ink15.xml"/><Relationship Id="rId15" Type="http://schemas.openxmlformats.org/officeDocument/2006/relationships/customXml" Target="../ink/ink19.xml"/><Relationship Id="rId10" Type="http://schemas.openxmlformats.org/officeDocument/2006/relationships/image" Target="../media/image80.emf"/><Relationship Id="rId19" Type="http://schemas.openxmlformats.org/officeDocument/2006/relationships/slide" Target="slide22.xml"/><Relationship Id="rId4" Type="http://schemas.openxmlformats.org/officeDocument/2006/relationships/image" Target="../media/image82.emf"/><Relationship Id="rId14" Type="http://schemas.openxmlformats.org/officeDocument/2006/relationships/image" Target="../media/image110.emf"/><Relationship Id="rId22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slide" Target="slide14.xml"/><Relationship Id="rId26" Type="http://schemas.openxmlformats.org/officeDocument/2006/relationships/image" Target="../media/image13.emf"/><Relationship Id="rId3" Type="http://schemas.openxmlformats.org/officeDocument/2006/relationships/image" Target="../media/image81.emf"/><Relationship Id="rId21" Type="http://schemas.openxmlformats.org/officeDocument/2006/relationships/slide" Target="slide17.xml"/><Relationship Id="rId12" Type="http://schemas.openxmlformats.org/officeDocument/2006/relationships/image" Target="../media/image90.emf"/><Relationship Id="rId17" Type="http://schemas.openxmlformats.org/officeDocument/2006/relationships/slide" Target="slide6.xml"/><Relationship Id="rId25" Type="http://schemas.openxmlformats.org/officeDocument/2006/relationships/customXml" Target="../ink/ink26.xml"/><Relationship Id="rId2" Type="http://schemas.openxmlformats.org/officeDocument/2006/relationships/customXml" Target="../ink/ink20.xml"/><Relationship Id="rId16" Type="http://schemas.openxmlformats.org/officeDocument/2006/relationships/slide" Target="slide2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2.xml"/><Relationship Id="rId11" Type="http://schemas.openxmlformats.org/officeDocument/2006/relationships/customXml" Target="../ink/ink23.xml"/><Relationship Id="rId24" Type="http://schemas.openxmlformats.org/officeDocument/2006/relationships/slide" Target="slide15.xml"/><Relationship Id="rId5" Type="http://schemas.openxmlformats.org/officeDocument/2006/relationships/image" Target="../media/image91.emf"/><Relationship Id="rId15" Type="http://schemas.openxmlformats.org/officeDocument/2006/relationships/customXml" Target="../ink/ink25.xml"/><Relationship Id="rId23" Type="http://schemas.openxmlformats.org/officeDocument/2006/relationships/slide" Target="slide19.xml"/><Relationship Id="rId10" Type="http://schemas.openxmlformats.org/officeDocument/2006/relationships/image" Target="../media/image80.emf"/><Relationship Id="rId19" Type="http://schemas.openxmlformats.org/officeDocument/2006/relationships/slide" Target="slide22.xml"/><Relationship Id="rId4" Type="http://schemas.openxmlformats.org/officeDocument/2006/relationships/customXml" Target="../ink/ink21.xml"/><Relationship Id="rId14" Type="http://schemas.openxmlformats.org/officeDocument/2006/relationships/image" Target="../media/image110.emf"/><Relationship Id="rId22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" Target="slide6.xml"/><Relationship Id="rId7" Type="http://schemas.openxmlformats.org/officeDocument/2006/relationships/customXml" Target="../ink/ink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7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slide" Target="slide18.xml"/><Relationship Id="rId7" Type="http://schemas.openxmlformats.org/officeDocument/2006/relationships/customXml" Target="../ink/ink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image" Target="../media/image15.emf"/><Relationship Id="rId4" Type="http://schemas.openxmlformats.org/officeDocument/2006/relationships/slide" Target="slide17.xml"/><Relationship Id="rId9" Type="http://schemas.openxmlformats.org/officeDocument/2006/relationships/customXml" Target="../ink/ink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6.emf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0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20.emf"/><Relationship Id="rId3" Type="http://schemas.openxmlformats.org/officeDocument/2006/relationships/slide" Target="slide23.xml"/><Relationship Id="rId7" Type="http://schemas.openxmlformats.org/officeDocument/2006/relationships/image" Target="../media/image17.emf"/><Relationship Id="rId12" Type="http://schemas.openxmlformats.org/officeDocument/2006/relationships/customXml" Target="../ink/ink34.xml"/><Relationship Id="rId17" Type="http://schemas.openxmlformats.org/officeDocument/2006/relationships/image" Target="../media/image21.emf"/><Relationship Id="rId2" Type="http://schemas.openxmlformats.org/officeDocument/2006/relationships/slide" Target="slide2.xml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1.xml"/><Relationship Id="rId11" Type="http://schemas.openxmlformats.org/officeDocument/2006/relationships/image" Target="../media/image19.emf"/><Relationship Id="rId5" Type="http://schemas.openxmlformats.org/officeDocument/2006/relationships/slide" Target="slide18.xml"/><Relationship Id="rId15" Type="http://schemas.openxmlformats.org/officeDocument/2006/relationships/slide" Target="slide14.xml"/><Relationship Id="rId10" Type="http://schemas.openxmlformats.org/officeDocument/2006/relationships/customXml" Target="../ink/ink33.xml"/><Relationship Id="rId4" Type="http://schemas.openxmlformats.org/officeDocument/2006/relationships/slide" Target="slide22.xml"/><Relationship Id="rId9" Type="http://schemas.openxmlformats.org/officeDocument/2006/relationships/image" Target="../media/image18.emf"/><Relationship Id="rId14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22.emf"/><Relationship Id="rId2" Type="http://schemas.openxmlformats.org/officeDocument/2006/relationships/slide" Target="slide2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6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emf"/><Relationship Id="rId7" Type="http://schemas.openxmlformats.org/officeDocument/2006/relationships/slide" Target="slide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4.xml"/><Relationship Id="rId5" Type="http://schemas.openxmlformats.org/officeDocument/2006/relationships/slide" Target="slide2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24.emf"/><Relationship Id="rId3" Type="http://schemas.openxmlformats.org/officeDocument/2006/relationships/slide" Target="slide2.xml"/><Relationship Id="rId7" Type="http://schemas.openxmlformats.org/officeDocument/2006/relationships/image" Target="../media/image120.emf"/><Relationship Id="rId12" Type="http://schemas.openxmlformats.org/officeDocument/2006/relationships/customXml" Target="../ink/ink4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9.xml"/><Relationship Id="rId11" Type="http://schemas.openxmlformats.org/officeDocument/2006/relationships/image" Target="../media/image140.emf"/><Relationship Id="rId5" Type="http://schemas.openxmlformats.org/officeDocument/2006/relationships/image" Target="../media/image100.emf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1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slide" Target="slide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slide" Target="slide12.xml"/><Relationship Id="rId17" Type="http://schemas.openxmlformats.org/officeDocument/2006/relationships/image" Target="../media/image9.emf"/><Relationship Id="rId2" Type="http://schemas.openxmlformats.org/officeDocument/2006/relationships/slide" Target="slide2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emf"/><Relationship Id="rId11" Type="http://schemas.openxmlformats.org/officeDocument/2006/relationships/slide" Target="slide10.xml"/><Relationship Id="rId5" Type="http://schemas.openxmlformats.org/officeDocument/2006/relationships/customXml" Target="../ink/ink7.xml"/><Relationship Id="rId15" Type="http://schemas.openxmlformats.org/officeDocument/2006/relationships/slide" Target="slide14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9.xml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Novo </a:t>
            </a:r>
            <a:r>
              <a:rPr lang="pt-PT" dirty="0" err="1"/>
              <a:t>Backoffice</a:t>
            </a:r>
            <a:endParaRPr lang="pt-PT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>
          <a:xfrm>
            <a:off x="5080000" y="116632"/>
            <a:ext cx="3812703" cy="549275"/>
          </a:xfrm>
        </p:spPr>
        <p:txBody>
          <a:bodyPr>
            <a:normAutofit/>
          </a:bodyPr>
          <a:lstStyle/>
          <a:p>
            <a:r>
              <a:rPr lang="pt-PT" sz="2400" dirty="0" smtClean="0"/>
              <a:t>(</a:t>
            </a:r>
            <a:r>
              <a:rPr lang="pt-PT" sz="2400" dirty="0" err="1" smtClean="0"/>
              <a:t>Mockup</a:t>
            </a:r>
            <a:r>
              <a:rPr lang="pt-PT" sz="2400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New </a:t>
            </a:r>
            <a:r>
              <a:rPr lang="pt-PT" dirty="0" err="1" smtClean="0"/>
              <a:t>User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43808" y="191683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19672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Nome:</a:t>
            </a:r>
            <a:endParaRPr lang="pt-PT" sz="1400" dirty="0"/>
          </a:p>
        </p:txBody>
      </p:sp>
      <p:sp>
        <p:nvSpPr>
          <p:cNvPr id="56" name="Rectangle 55"/>
          <p:cNvSpPr/>
          <p:nvPr/>
        </p:nvSpPr>
        <p:spPr>
          <a:xfrm>
            <a:off x="2843808" y="2348880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19672" y="23488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27584" y="32036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 na conta:</a:t>
            </a:r>
            <a:endParaRPr lang="pt-PT" sz="1400" dirty="0"/>
          </a:p>
        </p:txBody>
      </p:sp>
      <p:sp>
        <p:nvSpPr>
          <p:cNvPr id="60" name="Rectangle 59"/>
          <p:cNvSpPr/>
          <p:nvPr/>
        </p:nvSpPr>
        <p:spPr>
          <a:xfrm>
            <a:off x="2843808" y="363573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Apenas Consulta ___\/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6024" y="3635732"/>
            <a:ext cx="255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 “inicial” para campanhas:</a:t>
            </a:r>
            <a:endParaRPr lang="pt-PT" sz="1400" dirty="0"/>
          </a:p>
        </p:txBody>
      </p:sp>
      <p:sp>
        <p:nvSpPr>
          <p:cNvPr id="62" name="Oval 61">
            <a:hlinkClick r:id="rId3" action="ppaction://hlinksldjump"/>
          </p:cNvPr>
          <p:cNvSpPr/>
          <p:nvPr/>
        </p:nvSpPr>
        <p:spPr>
          <a:xfrm>
            <a:off x="3059832" y="42930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4048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User.Nome</a:t>
            </a:r>
            <a:endParaRPr lang="pt-PT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004048" y="23488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endParaRPr lang="pt-PT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004048" y="3193231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-no-</a:t>
            </a:r>
            <a:r>
              <a:rPr lang="pt-PT" sz="1400" dirty="0" err="1" smtClean="0"/>
              <a:t>account</a:t>
            </a:r>
            <a:endParaRPr lang="pt-PT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004048" y="362527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-na-campanha</a:t>
            </a:r>
            <a:endParaRPr lang="pt-PT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716016" y="4365104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Dá erro se o </a:t>
            </a:r>
            <a:r>
              <a:rPr lang="pt-PT" sz="1400" dirty="0" err="1" smtClean="0"/>
              <a:t>mail</a:t>
            </a:r>
            <a:r>
              <a:rPr lang="pt-PT" sz="1400" dirty="0" smtClean="0"/>
              <a:t> já existe (deveria fazer invite)</a:t>
            </a:r>
          </a:p>
          <a:p>
            <a:r>
              <a:rPr lang="pt-PT" sz="1400" dirty="0" smtClean="0"/>
              <a:t>Cria “Perfil Inicial” para este </a:t>
            </a:r>
            <a:r>
              <a:rPr lang="pt-PT" sz="1400" dirty="0" err="1" smtClean="0"/>
              <a:t>user</a:t>
            </a:r>
            <a:r>
              <a:rPr lang="pt-PT" sz="1400" dirty="0" smtClean="0"/>
              <a:t>, para todas as campanhas existentes do </a:t>
            </a:r>
            <a:r>
              <a:rPr lang="pt-PT" sz="1400" dirty="0" err="1" smtClean="0"/>
              <a:t>account</a:t>
            </a:r>
            <a:endParaRPr lang="pt-PT" sz="1400" dirty="0"/>
          </a:p>
        </p:txBody>
      </p:sp>
      <p:sp>
        <p:nvSpPr>
          <p:cNvPr id="68" name="Rectangle 67"/>
          <p:cNvSpPr/>
          <p:nvPr/>
        </p:nvSpPr>
        <p:spPr>
          <a:xfrm>
            <a:off x="2843808" y="2780928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7584" y="278092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Confirmação de email:</a:t>
            </a:r>
            <a:endParaRPr lang="pt-PT" sz="1400" dirty="0"/>
          </a:p>
        </p:txBody>
      </p:sp>
      <p:sp>
        <p:nvSpPr>
          <p:cNvPr id="26" name="Rectangle 25"/>
          <p:cNvSpPr/>
          <p:nvPr/>
        </p:nvSpPr>
        <p:spPr>
          <a:xfrm>
            <a:off x="2843808" y="321297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___\/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43280" y="5340960"/>
              <a:ext cx="495360" cy="459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0" y="5259960"/>
                <a:ext cx="513360" cy="6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5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1800" y="191683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7664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Nome:</a:t>
            </a:r>
            <a:endParaRPr lang="pt-PT" sz="1400" dirty="0"/>
          </a:p>
        </p:txBody>
      </p:sp>
      <p:sp>
        <p:nvSpPr>
          <p:cNvPr id="56" name="Rectangle 55"/>
          <p:cNvSpPr/>
          <p:nvPr/>
        </p:nvSpPr>
        <p:spPr>
          <a:xfrm>
            <a:off x="2771800" y="2348880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locked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7664" y="23488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62" name="Oval 61">
            <a:hlinkClick r:id="rId3" action="ppaction://hlinksldjump"/>
          </p:cNvPr>
          <p:cNvSpPr/>
          <p:nvPr/>
        </p:nvSpPr>
        <p:spPr>
          <a:xfrm>
            <a:off x="2843808" y="42210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32040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User.Nome</a:t>
            </a:r>
            <a:endParaRPr lang="pt-PT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932040" y="23488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endParaRPr lang="pt-PT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19064" y="275305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 na conta:</a:t>
            </a:r>
            <a:endParaRPr lang="pt-PT" sz="1400" dirty="0"/>
          </a:p>
        </p:txBody>
      </p:sp>
      <p:sp>
        <p:nvSpPr>
          <p:cNvPr id="33" name="Rectangle 32"/>
          <p:cNvSpPr/>
          <p:nvPr/>
        </p:nvSpPr>
        <p:spPr>
          <a:xfrm>
            <a:off x="2735288" y="3185100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Apenas Consulta ___\/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3185100"/>
            <a:ext cx="255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 “inicial” para campanhas:</a:t>
            </a:r>
            <a:endParaRPr lang="pt-PT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895528" y="2742599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-no-</a:t>
            </a:r>
            <a:r>
              <a:rPr lang="pt-PT" sz="1400" dirty="0" err="1" smtClean="0"/>
              <a:t>account</a:t>
            </a:r>
            <a:endParaRPr lang="pt-PT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895528" y="3174647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-na-campanha</a:t>
            </a:r>
            <a:endParaRPr lang="pt-PT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44" y="494116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Perfil-na-campanha não propaga nada. Será usado no </a:t>
            </a:r>
            <a:r>
              <a:rPr lang="pt-PT" sz="1400" dirty="0" err="1" smtClean="0"/>
              <a:t>proximo</a:t>
            </a:r>
            <a:r>
              <a:rPr lang="pt-PT" sz="1400" dirty="0" smtClean="0"/>
              <a:t> </a:t>
            </a:r>
            <a:r>
              <a:rPr lang="pt-PT" sz="1400" dirty="0" err="1" smtClean="0"/>
              <a:t>create</a:t>
            </a:r>
            <a:r>
              <a:rPr lang="pt-PT" sz="1400" dirty="0" smtClean="0"/>
              <a:t>-campanha</a:t>
            </a:r>
            <a:endParaRPr lang="pt-PT" sz="1400" dirty="0"/>
          </a:p>
        </p:txBody>
      </p:sp>
      <p:sp>
        <p:nvSpPr>
          <p:cNvPr id="38" name="Rectangle 37"/>
          <p:cNvSpPr/>
          <p:nvPr/>
        </p:nvSpPr>
        <p:spPr>
          <a:xfrm>
            <a:off x="2735288" y="2762344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___\/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47664" y="36450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Status:</a:t>
            </a:r>
            <a:endParaRPr lang="pt-PT" sz="1400" dirty="0"/>
          </a:p>
        </p:txBody>
      </p:sp>
      <p:sp>
        <p:nvSpPr>
          <p:cNvPr id="42" name="Rectangle 41"/>
          <p:cNvSpPr/>
          <p:nvPr/>
        </p:nvSpPr>
        <p:spPr>
          <a:xfrm>
            <a:off x="2735288" y="3645024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Activo 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___\/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32040" y="364502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User.IsActivo</a:t>
            </a:r>
            <a:r>
              <a:rPr lang="pt-PT" sz="1400" dirty="0" smtClean="0"/>
              <a:t> (</a:t>
            </a:r>
            <a:r>
              <a:rPr lang="pt-PT" sz="1400" dirty="0" err="1" smtClean="0"/>
              <a:t>Default</a:t>
            </a:r>
            <a:r>
              <a:rPr lang="pt-PT" sz="1400" dirty="0" smtClean="0"/>
              <a:t> na tabela = Activo)</a:t>
            </a:r>
            <a:endParaRPr lang="pt-PT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57040" y="5323680"/>
              <a:ext cx="411840" cy="343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200" y="5259960"/>
                <a:ext cx="44352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0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Convidar </a:t>
            </a:r>
            <a:r>
              <a:rPr lang="pt-PT" dirty="0" err="1" smtClean="0"/>
              <a:t>User</a:t>
            </a:r>
            <a:r>
              <a:rPr lang="pt-PT" dirty="0" smtClean="0"/>
              <a:t> para 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43808" y="1844824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19672" y="18448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62" name="Oval 61">
            <a:hlinkClick r:id="rId3" action="ppaction://hlinksldjump"/>
          </p:cNvPr>
          <p:cNvSpPr/>
          <p:nvPr/>
        </p:nvSpPr>
        <p:spPr>
          <a:xfrm>
            <a:off x="2771800" y="33569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4048" y="18448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endParaRPr lang="pt-PT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83568" y="4797152"/>
            <a:ext cx="8136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Dá erro se o </a:t>
            </a:r>
            <a:r>
              <a:rPr lang="pt-PT" sz="1400" dirty="0" err="1" smtClean="0"/>
              <a:t>mail</a:t>
            </a:r>
            <a:r>
              <a:rPr lang="pt-PT" sz="1400" dirty="0" smtClean="0"/>
              <a:t> não existe “</a:t>
            </a:r>
            <a:r>
              <a:rPr lang="pt-PT" sz="1400" dirty="0" err="1" smtClean="0"/>
              <a:t>User</a:t>
            </a:r>
            <a:r>
              <a:rPr lang="pt-PT" sz="1400" dirty="0" smtClean="0"/>
              <a:t> desconhecido”</a:t>
            </a:r>
          </a:p>
          <a:p>
            <a:r>
              <a:rPr lang="pt-PT" sz="1400" dirty="0" smtClean="0"/>
              <a:t>Dá erro se o </a:t>
            </a:r>
            <a:r>
              <a:rPr lang="pt-PT" sz="1400" dirty="0" err="1" smtClean="0"/>
              <a:t>user</a:t>
            </a:r>
            <a:r>
              <a:rPr lang="pt-PT" sz="1400" dirty="0" smtClean="0"/>
              <a:t> com o email indicado já tem relação </a:t>
            </a:r>
            <a:r>
              <a:rPr lang="pt-PT" sz="1400" dirty="0" err="1" smtClean="0"/>
              <a:t>user-account</a:t>
            </a:r>
            <a:r>
              <a:rPr lang="pt-PT" sz="1400" dirty="0" smtClean="0"/>
              <a:t>, “O </a:t>
            </a:r>
            <a:r>
              <a:rPr lang="pt-PT" sz="1400" dirty="0" err="1" smtClean="0"/>
              <a:t>user</a:t>
            </a:r>
            <a:r>
              <a:rPr lang="pt-PT" sz="1400" dirty="0" smtClean="0"/>
              <a:t> já está associado ao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”</a:t>
            </a:r>
          </a:p>
          <a:p>
            <a:r>
              <a:rPr lang="pt-PT" sz="1400" dirty="0" smtClean="0"/>
              <a:t>Cria as relações </a:t>
            </a:r>
            <a:r>
              <a:rPr lang="pt-PT" sz="1400" dirty="0" err="1" smtClean="0"/>
              <a:t>User</a:t>
            </a:r>
            <a:r>
              <a:rPr lang="pt-PT" sz="1400" dirty="0" smtClean="0"/>
              <a:t>-Campanha para todas as campanhas do </a:t>
            </a:r>
            <a:r>
              <a:rPr lang="pt-PT" sz="1400" dirty="0" err="1" smtClean="0"/>
              <a:t>account</a:t>
            </a:r>
            <a:endParaRPr lang="pt-PT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227687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 na conta:</a:t>
            </a:r>
            <a:endParaRPr lang="pt-PT" sz="1400" dirty="0"/>
          </a:p>
        </p:txBody>
      </p:sp>
      <p:sp>
        <p:nvSpPr>
          <p:cNvPr id="28" name="Rectangle 27"/>
          <p:cNvSpPr/>
          <p:nvPr/>
        </p:nvSpPr>
        <p:spPr>
          <a:xfrm>
            <a:off x="2843808" y="2708920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Apenas Consulta ___\/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024" y="2708920"/>
            <a:ext cx="255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 “inicial” para campanhas:</a:t>
            </a:r>
            <a:endParaRPr lang="pt-PT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266419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-no-</a:t>
            </a:r>
            <a:r>
              <a:rPr lang="pt-PT" sz="1400" dirty="0" err="1" smtClean="0"/>
              <a:t>account</a:t>
            </a:r>
            <a:endParaRPr lang="pt-PT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2698467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-na-campanha</a:t>
            </a:r>
            <a:endParaRPr lang="pt-PT" sz="1400" dirty="0"/>
          </a:p>
        </p:txBody>
      </p:sp>
      <p:sp>
        <p:nvSpPr>
          <p:cNvPr id="34" name="Rectangle 33"/>
          <p:cNvSpPr/>
          <p:nvPr/>
        </p:nvSpPr>
        <p:spPr>
          <a:xfrm>
            <a:off x="2843808" y="2286164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___\/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27800" y="5222520"/>
              <a:ext cx="421200" cy="48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80" y="5137560"/>
                <a:ext cx="44460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4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Campanhas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03648" y="2755344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043376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Mercedes Classe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3648" y="3331408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 a cor do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3648" y="3619440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Abc</a:t>
            </a:r>
          </a:p>
        </p:txBody>
      </p: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244408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Campanha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561849"/>
            <a:ext cx="8568952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smtClean="0"/>
              <a:t>Linhas: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do </a:t>
            </a:r>
            <a:r>
              <a:rPr lang="pt-PT" sz="1600" dirty="0" err="1" smtClean="0"/>
              <a:t>account</a:t>
            </a:r>
            <a:r>
              <a:rPr lang="pt-PT" sz="1600" dirty="0" smtClean="0"/>
              <a:t> se há relação </a:t>
            </a:r>
            <a:r>
              <a:rPr lang="pt-PT" sz="1600" dirty="0" err="1" smtClean="0"/>
              <a:t>user-account</a:t>
            </a:r>
            <a:r>
              <a:rPr lang="pt-PT" sz="1600" dirty="0" smtClean="0"/>
              <a:t> e o perfil-</a:t>
            </a:r>
            <a:r>
              <a:rPr lang="pt-PT" sz="1600" dirty="0" err="1" smtClean="0"/>
              <a:t>default</a:t>
            </a:r>
            <a:r>
              <a:rPr lang="pt-PT" sz="1600" dirty="0" smtClean="0"/>
              <a:t> diz “Ver Campanhas”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onde existe relação </a:t>
            </a:r>
            <a:r>
              <a:rPr lang="pt-PT" sz="1600" dirty="0" err="1" smtClean="0"/>
              <a:t>user</a:t>
            </a:r>
            <a:r>
              <a:rPr lang="pt-PT" sz="1600" dirty="0" smtClean="0"/>
              <a:t>-campanha com um perfil que diz “Ver Campanhas”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6433591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campaign_management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\campaigns_list.pdf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03848" y="2755344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03848" y="304337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2012-01-01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3848" y="333140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2013-03-21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3848" y="361944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976" y="275534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55976" y="3043376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2012-12-31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55976" y="333140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2013-04-21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55976" y="361944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80112" y="275534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80112" y="3043376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0112" y="333140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0112" y="361944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68144" y="3115384"/>
              <a:ext cx="232200" cy="18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1064" y="2989024"/>
                <a:ext cx="3319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/>
              <p14:cNvContentPartPr/>
              <p14:nvPr/>
            </p14:nvContentPartPr>
            <p14:xfrm>
              <a:off x="5724128" y="3619440"/>
              <a:ext cx="293760" cy="234432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6248" y="3531213"/>
                <a:ext cx="382680" cy="405845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/>
          <p:cNvGrpSpPr/>
          <p:nvPr/>
        </p:nvGrpSpPr>
        <p:grpSpPr>
          <a:xfrm>
            <a:off x="6156176" y="3259400"/>
            <a:ext cx="437040" cy="457632"/>
            <a:chOff x="2285360" y="1712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/>
                <p14:cNvContentPartPr/>
                <p14:nvPr/>
              </p14:nvContentPartPr>
              <p14:xfrm>
                <a:off x="2313080" y="272760"/>
                <a:ext cx="325080" cy="30456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57280" y="198960"/>
                  <a:ext cx="434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/>
                <p14:cNvContentPartPr/>
                <p14:nvPr/>
              </p14:nvContentPartPr>
              <p14:xfrm>
                <a:off x="2285360" y="171240"/>
                <a:ext cx="437040" cy="5720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1680" y="1640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084168" y="3763456"/>
            <a:ext cx="437040" cy="457632"/>
            <a:chOff x="3851920" y="1886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/>
                <p14:cNvContentPartPr/>
                <p14:nvPr/>
              </p14:nvContentPartPr>
              <p14:xfrm>
                <a:off x="3890960" y="247920"/>
                <a:ext cx="335160" cy="3812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7320" y="154320"/>
                  <a:ext cx="435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/>
                <p14:cNvContentPartPr/>
                <p14:nvPr/>
              </p14:nvContentPartPr>
              <p14:xfrm>
                <a:off x="3851920" y="188640"/>
                <a:ext cx="437040" cy="5720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8240" y="1814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6804248" y="3043376"/>
            <a:ext cx="187885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no intervalo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4248" y="3331408"/>
            <a:ext cx="187885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fora do intervalo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4248" y="3619440"/>
            <a:ext cx="21602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smtClean="0"/>
              <a:t>Zero </a:t>
            </a:r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no intervalo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04248" y="3907472"/>
            <a:ext cx="21602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200" dirty="0" smtClean="0"/>
              <a:t>Zero </a:t>
            </a:r>
            <a:r>
              <a:rPr lang="pt-PT" sz="1200" dirty="0" err="1" smtClean="0"/>
              <a:t>Nums</a:t>
            </a:r>
            <a:r>
              <a:rPr lang="pt-PT" sz="1200" dirty="0" smtClean="0"/>
              <a:t> </a:t>
            </a:r>
            <a:r>
              <a:rPr lang="pt-PT" sz="1200" dirty="0" err="1" smtClean="0"/>
              <a:t>Act</a:t>
            </a:r>
            <a:r>
              <a:rPr lang="pt-PT" sz="1200" dirty="0" smtClean="0"/>
              <a:t>, fora do intervalo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03648" y="3907472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3848" y="390747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55976" y="390747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80112" y="390747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Oval 53">
            <a:hlinkClick r:id="rId16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le 54">
            <a:hlinkClick r:id="rId17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>
            <a:hlinkClick r:id="rId18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35696" y="2179280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1560" y="21792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4860032" y="1052736"/>
            <a:ext cx="29523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Sobre a campanha “escolhida”:</a:t>
            </a:r>
            <a:endParaRPr lang="pt-PT" sz="1600" dirty="0"/>
          </a:p>
        </p:txBody>
      </p:sp>
      <p:sp>
        <p:nvSpPr>
          <p:cNvPr id="48" name="Oval 47">
            <a:hlinkClick r:id="rId19" action="ppaction://hlinksldjump"/>
          </p:cNvPr>
          <p:cNvSpPr/>
          <p:nvPr/>
        </p:nvSpPr>
        <p:spPr>
          <a:xfrm>
            <a:off x="8244408" y="105273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Vote)</a:t>
            </a:r>
          </a:p>
        </p:txBody>
      </p:sp>
      <p:sp>
        <p:nvSpPr>
          <p:cNvPr id="49" name="Oval 48">
            <a:hlinkClick r:id="rId20" action="ppaction://hlinksldjump"/>
          </p:cNvPr>
          <p:cNvSpPr/>
          <p:nvPr/>
        </p:nvSpPr>
        <p:spPr>
          <a:xfrm>
            <a:off x="8244408" y="177281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Vote)</a:t>
            </a:r>
          </a:p>
        </p:txBody>
      </p:sp>
      <p:sp>
        <p:nvSpPr>
          <p:cNvPr id="50" name="Oval 49">
            <a:hlinkClick r:id="rId21" action="ppaction://hlinksldjump"/>
          </p:cNvPr>
          <p:cNvSpPr/>
          <p:nvPr/>
        </p:nvSpPr>
        <p:spPr>
          <a:xfrm>
            <a:off x="8244408" y="141277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Gold)</a:t>
            </a:r>
          </a:p>
        </p:txBody>
      </p:sp>
      <p:sp>
        <p:nvSpPr>
          <p:cNvPr id="51" name="Oval 50">
            <a:hlinkClick r:id="rId22" action="ppaction://hlinksldjump"/>
          </p:cNvPr>
          <p:cNvSpPr/>
          <p:nvPr/>
        </p:nvSpPr>
        <p:spPr>
          <a:xfrm>
            <a:off x="8244408" y="213285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Gold)</a:t>
            </a:r>
          </a:p>
        </p:txBody>
      </p:sp>
      <p:sp>
        <p:nvSpPr>
          <p:cNvPr id="12" name="Rectangle 11"/>
          <p:cNvSpPr/>
          <p:nvPr/>
        </p:nvSpPr>
        <p:spPr>
          <a:xfrm rot="20005190">
            <a:off x="1811223" y="813141"/>
            <a:ext cx="300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Não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Fazer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3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de Campanhas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907704" y="2132856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7704" y="2420888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Mercedes Classe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7704" y="2708920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 a cor do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7704" y="2996952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Abc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561849"/>
            <a:ext cx="8568952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smtClean="0"/>
              <a:t>Linhas: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do </a:t>
            </a:r>
            <a:r>
              <a:rPr lang="pt-PT" sz="1600" dirty="0" err="1" smtClean="0"/>
              <a:t>account</a:t>
            </a:r>
            <a:r>
              <a:rPr lang="pt-PT" sz="1600" dirty="0" smtClean="0"/>
              <a:t> se há relação </a:t>
            </a:r>
            <a:r>
              <a:rPr lang="pt-PT" sz="1600" dirty="0" err="1" smtClean="0"/>
              <a:t>user-account</a:t>
            </a:r>
            <a:r>
              <a:rPr lang="pt-PT" sz="1600" dirty="0" smtClean="0"/>
              <a:t> e o perfil-</a:t>
            </a:r>
            <a:r>
              <a:rPr lang="pt-PT" sz="1600" dirty="0" err="1" smtClean="0"/>
              <a:t>default</a:t>
            </a:r>
            <a:r>
              <a:rPr lang="pt-PT" sz="1600" dirty="0" smtClean="0"/>
              <a:t> diz “Ver Campanhas”</a:t>
            </a:r>
          </a:p>
          <a:p>
            <a:pPr marL="285750" indent="-285750">
              <a:buFontTx/>
              <a:buChar char="-"/>
            </a:pPr>
            <a:r>
              <a:rPr lang="pt-PT" sz="1600" dirty="0" smtClean="0"/>
              <a:t>Todas as campanhas onde existe relação </a:t>
            </a:r>
            <a:r>
              <a:rPr lang="pt-PT" sz="1600" dirty="0" err="1" smtClean="0"/>
              <a:t>user</a:t>
            </a:r>
            <a:r>
              <a:rPr lang="pt-PT" sz="1600" dirty="0" smtClean="0"/>
              <a:t>-campanha com um perfil que diz “Ver Campanhas”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6433591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campaign_management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\campaigns_list.pdf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2132856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7904" y="242088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2012-01-01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7904" y="270892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2013-03-21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7904" y="299695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60032" y="2132856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0032" y="242088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2012-12-31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60032" y="270892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2013-04-21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60032" y="299695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84168" y="2132856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4168" y="242088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84168" y="270892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299695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72200" y="2492896"/>
              <a:ext cx="232200" cy="18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5537" y="2366536"/>
                <a:ext cx="331406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6228184" y="2996952"/>
              <a:ext cx="293760" cy="234432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0304" y="2908725"/>
                <a:ext cx="382680" cy="405845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/>
          <p:cNvGrpSpPr/>
          <p:nvPr/>
        </p:nvGrpSpPr>
        <p:grpSpPr>
          <a:xfrm>
            <a:off x="6660232" y="2636912"/>
            <a:ext cx="437040" cy="457632"/>
            <a:chOff x="2285360" y="1712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/>
                <p14:cNvContentPartPr/>
                <p14:nvPr/>
              </p14:nvContentPartPr>
              <p14:xfrm>
                <a:off x="2313080" y="272760"/>
                <a:ext cx="325080" cy="30456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57280" y="198960"/>
                  <a:ext cx="434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/>
                <p14:cNvContentPartPr/>
                <p14:nvPr/>
              </p14:nvContentPartPr>
              <p14:xfrm>
                <a:off x="2285360" y="171240"/>
                <a:ext cx="437040" cy="5720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1680" y="1640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588224" y="3140968"/>
            <a:ext cx="437040" cy="457632"/>
            <a:chOff x="3851920" y="188640"/>
            <a:chExt cx="4370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/>
                <p14:cNvContentPartPr/>
                <p14:nvPr/>
              </p14:nvContentPartPr>
              <p14:xfrm>
                <a:off x="3890960" y="247920"/>
                <a:ext cx="335160" cy="3812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7320" y="154320"/>
                  <a:ext cx="435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/>
                <p14:cNvContentPartPr/>
                <p14:nvPr/>
              </p14:nvContentPartPr>
              <p14:xfrm>
                <a:off x="3851920" y="188640"/>
                <a:ext cx="437040" cy="5720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8240" y="181440"/>
                  <a:ext cx="455400" cy="59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/>
          <p:cNvSpPr/>
          <p:nvPr/>
        </p:nvSpPr>
        <p:spPr>
          <a:xfrm>
            <a:off x="1907704" y="3284984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07904" y="328498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60032" y="328498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2013-08-31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84168" y="328498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5576" y="2132856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5576" y="242088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CMTV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5576" y="270892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55576" y="299695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55576" y="328498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TVGuia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hlinkClick r:id="rId16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le 54">
            <a:hlinkClick r:id="rId17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>
            <a:hlinkClick r:id="rId18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60032" y="692696"/>
            <a:ext cx="29523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Sobre a campanha “escolhida”:</a:t>
            </a:r>
            <a:endParaRPr lang="pt-PT" sz="1600" dirty="0"/>
          </a:p>
        </p:txBody>
      </p:sp>
      <p:sp>
        <p:nvSpPr>
          <p:cNvPr id="58" name="Oval 57">
            <a:hlinkClick r:id="rId19" action="ppaction://hlinksldjump"/>
          </p:cNvPr>
          <p:cNvSpPr/>
          <p:nvPr/>
        </p:nvSpPr>
        <p:spPr>
          <a:xfrm>
            <a:off x="8244408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Vote)</a:t>
            </a:r>
          </a:p>
        </p:txBody>
      </p:sp>
      <p:sp>
        <p:nvSpPr>
          <p:cNvPr id="60" name="Oval 59">
            <a:hlinkClick r:id="rId20" action="ppaction://hlinksldjump"/>
          </p:cNvPr>
          <p:cNvSpPr/>
          <p:nvPr/>
        </p:nvSpPr>
        <p:spPr>
          <a:xfrm>
            <a:off x="8244408" y="15567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Vote)</a:t>
            </a:r>
          </a:p>
        </p:txBody>
      </p:sp>
      <p:sp>
        <p:nvSpPr>
          <p:cNvPr id="61" name="Oval 60">
            <a:hlinkClick r:id="rId21" action="ppaction://hlinksldjump"/>
          </p:cNvPr>
          <p:cNvSpPr/>
          <p:nvPr/>
        </p:nvSpPr>
        <p:spPr>
          <a:xfrm>
            <a:off x="8244408" y="105273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(se Gold)</a:t>
            </a:r>
          </a:p>
        </p:txBody>
      </p:sp>
      <p:sp>
        <p:nvSpPr>
          <p:cNvPr id="62" name="Oval 61">
            <a:hlinkClick r:id="rId22" action="ppaction://hlinksldjump"/>
          </p:cNvPr>
          <p:cNvSpPr/>
          <p:nvPr/>
        </p:nvSpPr>
        <p:spPr>
          <a:xfrm>
            <a:off x="8244408" y="191683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(Se Gold)</a:t>
            </a:r>
          </a:p>
        </p:txBody>
      </p:sp>
      <p:sp>
        <p:nvSpPr>
          <p:cNvPr id="59" name="Oval 58">
            <a:hlinkClick r:id="rId23" action="ppaction://hlinksldjump"/>
          </p:cNvPr>
          <p:cNvSpPr/>
          <p:nvPr/>
        </p:nvSpPr>
        <p:spPr>
          <a:xfrm>
            <a:off x="8244408" y="24208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Oval 62">
            <a:hlinkClick r:id="rId24" action="ppaction://hlinksldjump"/>
          </p:cNvPr>
          <p:cNvSpPr/>
          <p:nvPr/>
        </p:nvSpPr>
        <p:spPr>
          <a:xfrm>
            <a:off x="8244408" y="29249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Campanha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/>
              <p14:cNvContentPartPr/>
              <p14:nvPr/>
            </p14:nvContentPartPr>
            <p14:xfrm>
              <a:off x="153000" y="5394960"/>
              <a:ext cx="636120" cy="288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7160" y="5320800"/>
                <a:ext cx="669240" cy="4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8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 Campanha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971600" y="2132856"/>
            <a:ext cx="33123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Golden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____\/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060848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600" y="25649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52120" y="206084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99792" y="25649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2924944"/>
            <a:ext cx="295232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(</a:t>
            </a:r>
            <a:r>
              <a:rPr lang="pt-PT" dirty="0" err="1" smtClean="0"/>
              <a:t>yyyy</a:t>
            </a:r>
            <a:r>
              <a:rPr lang="pt-PT" dirty="0" smtClean="0"/>
              <a:t>-mm-</a:t>
            </a:r>
            <a:r>
              <a:rPr lang="pt-PT" dirty="0" err="1" smtClean="0"/>
              <a:t>dd</a:t>
            </a:r>
            <a:r>
              <a:rPr lang="pt-PT" dirty="0" smtClean="0"/>
              <a:t> </a:t>
            </a:r>
            <a:r>
              <a:rPr lang="pt-PT" dirty="0" err="1" smtClean="0"/>
              <a:t>hh:nn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552" y="1115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59" name="Rectangle 58"/>
          <p:cNvSpPr/>
          <p:nvPr/>
        </p:nvSpPr>
        <p:spPr>
          <a:xfrm>
            <a:off x="971600" y="1700808"/>
            <a:ext cx="33123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60" name="Rounded Rectangle 59">
            <a:hlinkClick r:id="rId3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60">
            <a:hlinkClick r:id="rId4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62" name="Oval 61">
            <a:hlinkClick r:id="rId5" action="ppaction://hlinksldjump"/>
          </p:cNvPr>
          <p:cNvSpPr/>
          <p:nvPr/>
        </p:nvSpPr>
        <p:spPr>
          <a:xfrm>
            <a:off x="4211960" y="350100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(se for do tipo Vote)</a:t>
            </a:r>
          </a:p>
        </p:txBody>
      </p:sp>
      <p:sp>
        <p:nvSpPr>
          <p:cNvPr id="63" name="Oval 62">
            <a:hlinkClick r:id="rId6" action="ppaction://hlinksldjump"/>
          </p:cNvPr>
          <p:cNvSpPr/>
          <p:nvPr/>
        </p:nvSpPr>
        <p:spPr>
          <a:xfrm>
            <a:off x="4211960" y="400506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(se for do tipo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Golden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4725144"/>
            <a:ext cx="777686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Combo de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: Todos os </a:t>
            </a:r>
            <a:r>
              <a:rPr lang="pt-PT" sz="1400" dirty="0" err="1" smtClean="0"/>
              <a:t>accounts</a:t>
            </a:r>
            <a:r>
              <a:rPr lang="pt-PT" sz="1400" dirty="0" smtClean="0"/>
              <a:t> onde tenho 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Acc.Perfil</a:t>
            </a:r>
            <a:r>
              <a:rPr lang="pt-PT" sz="1400" dirty="0" smtClean="0"/>
              <a:t>-no-</a:t>
            </a:r>
            <a:r>
              <a:rPr lang="pt-PT" sz="1400" dirty="0" err="1" smtClean="0"/>
              <a:t>account</a:t>
            </a:r>
            <a:r>
              <a:rPr lang="pt-PT" sz="1400" dirty="0" smtClean="0"/>
              <a:t>-&gt;</a:t>
            </a:r>
            <a:r>
              <a:rPr lang="pt-PT" sz="1400" dirty="0" err="1" smtClean="0"/>
              <a:t>IsAdmin</a:t>
            </a:r>
            <a:r>
              <a:rPr lang="pt-PT" sz="1400" dirty="0" smtClean="0"/>
              <a:t> = </a:t>
            </a:r>
            <a:r>
              <a:rPr lang="pt-PT" sz="1400" dirty="0" err="1" smtClean="0"/>
              <a:t>True</a:t>
            </a:r>
            <a:endParaRPr lang="pt-PT" sz="1400" dirty="0" smtClean="0"/>
          </a:p>
          <a:p>
            <a:r>
              <a:rPr lang="pt-PT" sz="1400" dirty="0" smtClean="0"/>
              <a:t>Cria relações </a:t>
            </a:r>
            <a:r>
              <a:rPr lang="pt-PT" sz="1400" dirty="0" err="1" smtClean="0"/>
              <a:t>User</a:t>
            </a:r>
            <a:r>
              <a:rPr lang="pt-PT" sz="1400" dirty="0" smtClean="0"/>
              <a:t>-Campanha para os </a:t>
            </a:r>
            <a:r>
              <a:rPr lang="pt-PT" sz="1400" dirty="0" err="1" smtClean="0"/>
              <a:t>users</a:t>
            </a:r>
            <a:r>
              <a:rPr lang="pt-PT" sz="1400" dirty="0" smtClean="0"/>
              <a:t> que existam na relação </a:t>
            </a:r>
            <a:r>
              <a:rPr lang="pt-PT" sz="1400" dirty="0" err="1" smtClean="0"/>
              <a:t>User-Account</a:t>
            </a:r>
            <a:r>
              <a:rPr lang="pt-PT" sz="1400" dirty="0" smtClean="0"/>
              <a:t>, com o “Perfil Inicial”</a:t>
            </a:r>
            <a:endParaRPr lang="pt-PT" sz="1400" dirty="0"/>
          </a:p>
        </p:txBody>
      </p:sp>
      <p:sp>
        <p:nvSpPr>
          <p:cNvPr id="22" name="Rectangle 21"/>
          <p:cNvSpPr/>
          <p:nvPr/>
        </p:nvSpPr>
        <p:spPr>
          <a:xfrm>
            <a:off x="1691680" y="1124744"/>
            <a:ext cx="25202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 ____\/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18160" y="5393520"/>
              <a:ext cx="456480" cy="349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120" y="5339880"/>
                <a:ext cx="479520" cy="4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 campanha “tipo Gold”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8" name="Oval 67">
            <a:hlinkClick r:id="rId3" action="ppaction://hlinksldjump"/>
          </p:cNvPr>
          <p:cNvSpPr/>
          <p:nvPr/>
        </p:nvSpPr>
        <p:spPr>
          <a:xfrm>
            <a:off x="8388424" y="1124744"/>
            <a:ext cx="360040" cy="36004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08104" y="661804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Menu de Top:</a:t>
            </a:r>
            <a:endParaRPr lang="pt-PT" sz="1600" dirty="0"/>
          </a:p>
        </p:txBody>
      </p:sp>
      <p:sp>
        <p:nvSpPr>
          <p:cNvPr id="79" name="Oval 78">
            <a:hlinkClick r:id="rId4" action="ppaction://hlinksldjump"/>
          </p:cNvPr>
          <p:cNvSpPr/>
          <p:nvPr/>
        </p:nvSpPr>
        <p:spPr>
          <a:xfrm>
            <a:off x="8388424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5536" y="4653021"/>
            <a:ext cx="842493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Act</a:t>
            </a:r>
            <a:r>
              <a:rPr lang="pt-PT" sz="1400" dirty="0" smtClean="0"/>
              <a:t>/</a:t>
            </a:r>
            <a:r>
              <a:rPr lang="pt-PT" sz="1400" dirty="0" err="1" smtClean="0"/>
              <a:t>Deact</a:t>
            </a:r>
            <a:r>
              <a:rPr lang="pt-PT" sz="1400" dirty="0" smtClean="0"/>
              <a:t>: Atualiza status na BD,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o numero indicado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hlinkClick r:id="rId5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ounded Rectangle 92">
            <a:hlinkClick r:id="rId6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9592" y="2276872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760 000 000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9592" y="270892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27784" y="2708920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9592" y="3140968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627784" y="314096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9592" y="3573016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27784" y="3573016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27984" y="270892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Interval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7984" y="3140968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Prizes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8064" y="35730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/>
              <p14:cNvContentPartPr/>
              <p14:nvPr/>
            </p14:nvContentPartPr>
            <p14:xfrm>
              <a:off x="5392296" y="3698948"/>
              <a:ext cx="227880" cy="1479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5736" y="3682028"/>
                <a:ext cx="26136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/>
          <p:cNvSpPr txBox="1"/>
          <p:nvPr/>
        </p:nvSpPr>
        <p:spPr>
          <a:xfrm>
            <a:off x="4427984" y="3573016"/>
            <a:ext cx="6480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Status:</a:t>
            </a:r>
            <a:endParaRPr lang="pt-PT" sz="1600" dirty="0"/>
          </a:p>
        </p:txBody>
      </p:sp>
      <p:sp>
        <p:nvSpPr>
          <p:cNvPr id="33" name="Rectangle 32"/>
          <p:cNvSpPr/>
          <p:nvPr/>
        </p:nvSpPr>
        <p:spPr>
          <a:xfrm>
            <a:off x="4427984" y="4005064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0032" y="40050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Crescente (</a:t>
            </a:r>
            <a:r>
              <a:rPr lang="pt-PT" dirty="0" err="1" smtClean="0"/>
              <a:t>else</a:t>
            </a:r>
            <a:r>
              <a:rPr lang="pt-PT" dirty="0" smtClean="0"/>
              <a:t> decrescente)</a:t>
            </a:r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246240" y="5234760"/>
              <a:ext cx="644760" cy="436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360" y="5158080"/>
                <a:ext cx="677160" cy="5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0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Edit</a:t>
            </a:r>
            <a:r>
              <a:rPr lang="pt-PT" dirty="0" smtClean="0"/>
              <a:t> campanha “tipo Gold”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79" name="Oval 78">
            <a:hlinkClick r:id="rId3" action="ppaction://hlinksldjump"/>
          </p:cNvPr>
          <p:cNvSpPr/>
          <p:nvPr/>
        </p:nvSpPr>
        <p:spPr>
          <a:xfrm>
            <a:off x="7452320" y="33569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3528" y="4941168"/>
            <a:ext cx="8424936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Combo das </a:t>
            </a:r>
            <a:r>
              <a:rPr lang="pt-PT" sz="1400" dirty="0" err="1" smtClean="0"/>
              <a:t>prompts</a:t>
            </a:r>
            <a:r>
              <a:rPr lang="pt-PT" sz="1400" dirty="0" smtClean="0"/>
              <a:t>: </a:t>
            </a:r>
            <a:r>
              <a:rPr lang="pt-PT" sz="1400" dirty="0" err="1" smtClean="0"/>
              <a:t>Prompt’s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endParaRPr lang="pt-PT" sz="1400" dirty="0" smtClean="0"/>
          </a:p>
          <a:p>
            <a:r>
              <a:rPr lang="pt-PT" sz="1400" dirty="0" smtClean="0"/>
              <a:t>Combo dos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: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 com zero utilizações no intervalo da campanha</a:t>
            </a:r>
          </a:p>
          <a:p>
            <a:r>
              <a:rPr lang="pt-PT" sz="1400" dirty="0" err="1"/>
              <a:t>Save</a:t>
            </a:r>
            <a:r>
              <a:rPr lang="pt-PT" sz="1400" dirty="0"/>
              <a:t>: Atualiza a BD, chama “</a:t>
            </a:r>
            <a:r>
              <a:rPr lang="pt-PT" sz="1400" dirty="0" err="1"/>
              <a:t>sh</a:t>
            </a:r>
            <a:r>
              <a:rPr lang="pt-PT" sz="1400" dirty="0"/>
              <a:t> </a:t>
            </a:r>
            <a:r>
              <a:rPr lang="pt-PT" sz="1400" dirty="0" err="1"/>
              <a:t>updatenumero</a:t>
            </a:r>
            <a:r>
              <a:rPr lang="pt-PT" sz="1400" dirty="0"/>
              <a:t> </a:t>
            </a:r>
            <a:r>
              <a:rPr lang="pt-PT" sz="1400" dirty="0" smtClean="0"/>
              <a:t>760000000”. Também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</a:t>
            </a:r>
            <a:r>
              <a:rPr lang="pt-PT" sz="1400" dirty="0" smtClean="0"/>
              <a:t> 760velho” se o número foi alterado</a:t>
            </a:r>
            <a:endParaRPr lang="pt-PT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hlinkClick r:id="rId4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ounded Rectangle 92">
            <a:hlinkClick r:id="rId5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9592" y="2276872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760 000 000 __\/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9592" y="2708920"/>
            <a:ext cx="180020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843808" y="2708920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9592" y="3140968"/>
            <a:ext cx="180020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43808" y="314096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9592" y="3573016"/>
            <a:ext cx="180020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843808" y="3573016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27984" y="2708920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Interval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7984" y="3140968"/>
            <a:ext cx="158417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Prizes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8064" y="3573016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27984" y="3573016"/>
            <a:ext cx="6480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Status:</a:t>
            </a:r>
            <a:endParaRPr lang="pt-PT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72080" y="4486680"/>
              <a:ext cx="538920" cy="447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600" y="4445280"/>
                <a:ext cx="561960" cy="5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9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 campanha “tipo Vote”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47" name="Oval 46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0" name="Rectangle 59"/>
          <p:cNvSpPr/>
          <p:nvPr/>
        </p:nvSpPr>
        <p:spPr>
          <a:xfrm>
            <a:off x="1187624" y="270892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87624" y="306896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39752" y="27089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39752" y="306896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32040" y="27089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32040" y="306896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36096" y="1484784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Sobre o Numero “escolhido”:</a:t>
            </a:r>
            <a:endParaRPr lang="pt-PT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5436096" y="620688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Menu de Top:</a:t>
            </a:r>
            <a:endParaRPr lang="pt-PT" sz="1600" dirty="0"/>
          </a:p>
        </p:txBody>
      </p:sp>
      <p:sp>
        <p:nvSpPr>
          <p:cNvPr id="70" name="Oval 69">
            <a:hlinkClick r:id="rId3" action="ppaction://hlinksldjump"/>
          </p:cNvPr>
          <p:cNvSpPr/>
          <p:nvPr/>
        </p:nvSpPr>
        <p:spPr>
          <a:xfrm>
            <a:off x="8388424" y="6206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Numero</a:t>
            </a:r>
          </a:p>
        </p:txBody>
      </p:sp>
      <p:sp>
        <p:nvSpPr>
          <p:cNvPr id="71" name="Oval 70">
            <a:hlinkClick r:id="rId3" action="ppaction://hlinksldjump"/>
          </p:cNvPr>
          <p:cNvSpPr/>
          <p:nvPr/>
        </p:nvSpPr>
        <p:spPr>
          <a:xfrm>
            <a:off x="8388424" y="1484784"/>
            <a:ext cx="360040" cy="360040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Num.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87624" y="342900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39752" y="342900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32040" y="342900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187624" y="3789040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39752" y="378904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32040" y="378904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Será contactado</a:t>
            </a:r>
          </a:p>
        </p:txBody>
      </p:sp>
      <p:sp>
        <p:nvSpPr>
          <p:cNvPr id="79" name="Oval 78">
            <a:hlinkClick r:id="rId4" action="ppaction://hlinksldjump"/>
          </p:cNvPr>
          <p:cNvSpPr/>
          <p:nvPr/>
        </p:nvSpPr>
        <p:spPr>
          <a:xfrm>
            <a:off x="8388424" y="98072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</a:t>
            </a:r>
          </a:p>
        </p:txBody>
      </p:sp>
      <p:sp>
        <p:nvSpPr>
          <p:cNvPr id="80" name="Oval 79">
            <a:hlinkClick r:id="rId5" action="ppaction://hlinksldjump"/>
          </p:cNvPr>
          <p:cNvSpPr/>
          <p:nvPr/>
        </p:nvSpPr>
        <p:spPr>
          <a:xfrm>
            <a:off x="8388424" y="1844824"/>
            <a:ext cx="360040" cy="36004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Apagar Num.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524328" y="270892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24328" y="306896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524328" y="342900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524328" y="378904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5" name="Ink 84"/>
              <p14:cNvContentPartPr/>
              <p14:nvPr/>
            </p14:nvContentPartPr>
            <p14:xfrm>
              <a:off x="7768560" y="3194892"/>
              <a:ext cx="227880" cy="1479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2000" y="3177972"/>
                <a:ext cx="2613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k 85"/>
              <p14:cNvContentPartPr/>
              <p14:nvPr/>
            </p14:nvContentPartPr>
            <p14:xfrm>
              <a:off x="7817160" y="3505212"/>
              <a:ext cx="207720" cy="1908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0240" y="3491892"/>
                <a:ext cx="237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/>
              <p14:cNvContentPartPr/>
              <p14:nvPr/>
            </p14:nvContentPartPr>
            <p14:xfrm>
              <a:off x="7706640" y="3917772"/>
              <a:ext cx="228240" cy="1897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90440" y="3910932"/>
                <a:ext cx="2559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Ink 87"/>
              <p14:cNvContentPartPr/>
              <p14:nvPr/>
            </p14:nvContentPartPr>
            <p14:xfrm>
              <a:off x="7777920" y="3924972"/>
              <a:ext cx="180720" cy="1515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62440" y="3910572"/>
                <a:ext cx="212400" cy="182160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TextBox 88"/>
          <p:cNvSpPr txBox="1"/>
          <p:nvPr/>
        </p:nvSpPr>
        <p:spPr>
          <a:xfrm>
            <a:off x="395536" y="4797152"/>
            <a:ext cx="842493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Act</a:t>
            </a:r>
            <a:r>
              <a:rPr lang="pt-PT" sz="1400" dirty="0" smtClean="0"/>
              <a:t>/</a:t>
            </a:r>
            <a:r>
              <a:rPr lang="pt-PT" sz="1400" dirty="0" err="1" smtClean="0"/>
              <a:t>Deact</a:t>
            </a:r>
            <a:r>
              <a:rPr lang="pt-PT" sz="1400" dirty="0" smtClean="0"/>
              <a:t>: Atualiza status na BD,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o numero indicado.</a:t>
            </a:r>
          </a:p>
          <a:p>
            <a:r>
              <a:rPr lang="pt-PT" sz="1400" dirty="0" smtClean="0"/>
              <a:t>Apagar Numero: remove o registo do numero,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o numero ‘apagado’</a:t>
            </a:r>
            <a:endParaRPr lang="pt-PT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hlinkClick r:id="rId14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ounded Rectangle 92">
            <a:hlinkClick r:id="rId15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5576" y="4149080"/>
            <a:ext cx="669674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Grelha de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aparece aqui apenas para contexto, não fazem nada</a:t>
            </a:r>
          </a:p>
          <a:p>
            <a:r>
              <a:rPr lang="pt-PT" sz="1400" dirty="0" smtClean="0"/>
              <a:t>Se a campanha acabou de ser criada, pode até nem ter (ainda) números associados</a:t>
            </a:r>
            <a:endParaRPr lang="pt-PT" sz="1400" dirty="0"/>
          </a:p>
        </p:txBody>
      </p:sp>
      <p:sp>
        <p:nvSpPr>
          <p:cNvPr id="48" name="Rectangle 47"/>
          <p:cNvSpPr/>
          <p:nvPr/>
        </p:nvSpPr>
        <p:spPr>
          <a:xfrm>
            <a:off x="611560" y="27089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1560" y="306896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1560" y="342900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1560" y="37890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/>
              <p14:cNvContentPartPr/>
              <p14:nvPr/>
            </p14:nvContentPartPr>
            <p14:xfrm>
              <a:off x="147600" y="5490720"/>
              <a:ext cx="407520" cy="350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960" y="5412960"/>
                <a:ext cx="438840" cy="5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19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Users</a:t>
            </a:r>
            <a:r>
              <a:rPr lang="pt-PT" dirty="0" smtClean="0"/>
              <a:t> com acesso à Campanha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24" name="Rectangle 23"/>
          <p:cNvSpPr/>
          <p:nvPr/>
        </p:nvSpPr>
        <p:spPr>
          <a:xfrm>
            <a:off x="1187624" y="3212976"/>
            <a:ext cx="129614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7624" y="3573016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7624" y="3933056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Francisco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3768" y="3212976"/>
            <a:ext cx="1800200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83768" y="357301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joao@gmail.com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83768" y="393305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Fmc@sabado.pt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83968" y="3212976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83968" y="3573016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83968" y="3933056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576" y="28529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associados à Campanha</a:t>
            </a:r>
            <a:endParaRPr lang="pt-PT" dirty="0"/>
          </a:p>
        </p:txBody>
      </p:sp>
      <p:sp>
        <p:nvSpPr>
          <p:cNvPr id="38" name="TextBox 37"/>
          <p:cNvSpPr txBox="1"/>
          <p:nvPr/>
        </p:nvSpPr>
        <p:spPr>
          <a:xfrm>
            <a:off x="5436096" y="620688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Menu de Top:</a:t>
            </a:r>
            <a:endParaRPr lang="pt-PT" sz="1600" dirty="0"/>
          </a:p>
        </p:txBody>
      </p:sp>
      <p:sp>
        <p:nvSpPr>
          <p:cNvPr id="39" name="Oval 38">
            <a:hlinkClick r:id="rId2" action="ppaction://hlinksldjump"/>
          </p:cNvPr>
          <p:cNvSpPr/>
          <p:nvPr/>
        </p:nvSpPr>
        <p:spPr>
          <a:xfrm>
            <a:off x="8388424" y="6206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6096" y="980728"/>
            <a:ext cx="25202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sz="1600" dirty="0" smtClean="0"/>
              <a:t>Sobre o </a:t>
            </a:r>
            <a:r>
              <a:rPr lang="pt-PT" sz="1600" dirty="0" err="1" smtClean="0"/>
              <a:t>User“escolhido</a:t>
            </a:r>
            <a:r>
              <a:rPr lang="pt-PT" sz="1600" dirty="0" smtClean="0"/>
              <a:t>”:</a:t>
            </a:r>
            <a:endParaRPr lang="pt-PT" sz="1600" dirty="0"/>
          </a:p>
        </p:txBody>
      </p:sp>
      <p:sp>
        <p:nvSpPr>
          <p:cNvPr id="44" name="Oval 43">
            <a:hlinkClick r:id="rId3" action="ppaction://hlinksldjump"/>
          </p:cNvPr>
          <p:cNvSpPr/>
          <p:nvPr/>
        </p:nvSpPr>
        <p:spPr>
          <a:xfrm>
            <a:off x="8388424" y="1052736"/>
            <a:ext cx="360040" cy="360040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 Perfil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44">
            <a:hlinkClick r:id="rId4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hlinkClick r:id="rId5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/>
              <p14:cNvContentPartPr/>
              <p14:nvPr/>
            </p14:nvContentPartPr>
            <p14:xfrm>
              <a:off x="233640" y="5111640"/>
              <a:ext cx="689760" cy="508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760" y="5023440"/>
                <a:ext cx="717120" cy="6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8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accent3"/>
                </a:solidFill>
              </a:rPr>
              <a:t>Contexto</a:t>
            </a:r>
            <a:endParaRPr lang="pt-PT" dirty="0">
              <a:solidFill>
                <a:schemeClr val="accent3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251521" y="1268760"/>
            <a:ext cx="8641654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err="1" smtClean="0"/>
              <a:t>Mockup</a:t>
            </a:r>
            <a:r>
              <a:rPr lang="pt-PT" sz="1800" dirty="0" smtClean="0"/>
              <a:t> T2C </a:t>
            </a:r>
            <a:r>
              <a:rPr lang="pt-PT" sz="1800" dirty="0" err="1" smtClean="0"/>
              <a:t>backoffice</a:t>
            </a: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1- Roles são conjuntos de “Pode/Não pode” sobre campanhas.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2- A relação “</a:t>
            </a:r>
            <a:r>
              <a:rPr lang="pt-PT" sz="1800" dirty="0" err="1" smtClean="0"/>
              <a:t>User</a:t>
            </a:r>
            <a:r>
              <a:rPr lang="pt-PT" sz="1800" dirty="0" smtClean="0"/>
              <a:t> – </a:t>
            </a:r>
            <a:r>
              <a:rPr lang="pt-PT" sz="1800" dirty="0" err="1" smtClean="0"/>
              <a:t>Account</a:t>
            </a:r>
            <a:r>
              <a:rPr lang="pt-PT" sz="1800" dirty="0" smtClean="0"/>
              <a:t>” guarda 2 informações: “É </a:t>
            </a:r>
            <a:r>
              <a:rPr lang="pt-PT" sz="1800" dirty="0" err="1" smtClean="0"/>
              <a:t>Admin</a:t>
            </a:r>
            <a:r>
              <a:rPr lang="pt-PT" sz="1800" dirty="0" smtClean="0"/>
              <a:t>” e “Perfil </a:t>
            </a:r>
            <a:r>
              <a:rPr lang="pt-PT" sz="1800" dirty="0" err="1" smtClean="0"/>
              <a:t>Default</a:t>
            </a:r>
            <a:r>
              <a:rPr lang="pt-PT" sz="1800" dirty="0" smtClean="0"/>
              <a:t> para as campanhas daquele </a:t>
            </a:r>
            <a:r>
              <a:rPr lang="pt-PT" sz="1800" dirty="0" err="1" smtClean="0"/>
              <a:t>account</a:t>
            </a:r>
            <a:r>
              <a:rPr lang="pt-PT" sz="1800" dirty="0" smtClean="0"/>
              <a:t>”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3- Os slides não mostram os efeitos das permissões (nem T2C que faz tudo)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4- </a:t>
            </a:r>
            <a:r>
              <a:rPr lang="pt-PT" sz="1800" dirty="0" smtClean="0"/>
              <a:t>Há botões “Se tipo Vote” ou “Se tipo Gold”. É para facilitar a navegação no PPT, o display de campanha “mostra-se a si próprio” no formato apropriado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/>
              <a:t>5</a:t>
            </a:r>
            <a:r>
              <a:rPr lang="pt-PT" sz="1800" dirty="0" smtClean="0"/>
              <a:t>- </a:t>
            </a:r>
            <a:r>
              <a:rPr lang="pt-PT" sz="1800" dirty="0" err="1" smtClean="0"/>
              <a:t>Contests</a:t>
            </a:r>
            <a:r>
              <a:rPr lang="pt-PT" sz="1800" dirty="0" smtClean="0"/>
              <a:t> não estão aqui e são </a:t>
            </a:r>
            <a:r>
              <a:rPr lang="pt-PT" sz="1800" smtClean="0"/>
              <a:t>para considerar</a:t>
            </a: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PT" sz="1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PT" sz="1800" dirty="0" smtClean="0"/>
              <a:t>Use </a:t>
            </a:r>
            <a:r>
              <a:rPr lang="pt-PT" sz="1800" dirty="0"/>
              <a:t>os botões de navegação, a apresentação não é clara página-a-página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PT" sz="1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2</a:t>
            </a:fld>
            <a:endParaRPr lang="pt-P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8435100" y="6621204"/>
              <a:ext cx="1908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9080" cy="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>
            <a:hlinkClick r:id="rId4" action="ppaction://hlinksldjump"/>
          </p:cNvPr>
          <p:cNvSpPr/>
          <p:nvPr/>
        </p:nvSpPr>
        <p:spPr>
          <a:xfrm>
            <a:off x="611560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hlinkClick r:id="rId5" action="ppaction://hlinksldjump"/>
          </p:cNvPr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Perfis</a:t>
            </a:r>
          </a:p>
        </p:txBody>
      </p:sp>
      <p:sp>
        <p:nvSpPr>
          <p:cNvPr id="13" name="Oval 12">
            <a:hlinkClick r:id="rId6" action="ppaction://hlinksldjump"/>
          </p:cNvPr>
          <p:cNvSpPr/>
          <p:nvPr/>
        </p:nvSpPr>
        <p:spPr>
          <a:xfrm>
            <a:off x="1763688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14" name="Oval 13">
            <a:hlinkClick r:id="rId7" action="ppaction://hlinksldjump"/>
          </p:cNvPr>
          <p:cNvSpPr/>
          <p:nvPr/>
        </p:nvSpPr>
        <p:spPr>
          <a:xfrm>
            <a:off x="3707904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Números</a:t>
            </a:r>
          </a:p>
        </p:txBody>
      </p:sp>
      <p:sp>
        <p:nvSpPr>
          <p:cNvPr id="15" name="Oval 14">
            <a:hlinkClick r:id="rId8" action="ppaction://hlinksldjump"/>
          </p:cNvPr>
          <p:cNvSpPr/>
          <p:nvPr/>
        </p:nvSpPr>
        <p:spPr>
          <a:xfrm>
            <a:off x="4572000" y="51571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20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Edit</a:t>
            </a:r>
            <a:r>
              <a:rPr lang="pt-PT" dirty="0" smtClean="0"/>
              <a:t> perfil do </a:t>
            </a:r>
            <a:r>
              <a:rPr lang="pt-PT" dirty="0" err="1" smtClean="0"/>
              <a:t>User</a:t>
            </a:r>
            <a:r>
              <a:rPr lang="pt-PT" dirty="0" smtClean="0"/>
              <a:t> na Campanha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40" name="Rectangle 39"/>
          <p:cNvSpPr/>
          <p:nvPr/>
        </p:nvSpPr>
        <p:spPr>
          <a:xfrm>
            <a:off x="2483768" y="2934236"/>
            <a:ext cx="187220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locked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59632" y="29342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44" name="Rectangle 43"/>
          <p:cNvSpPr/>
          <p:nvPr/>
        </p:nvSpPr>
        <p:spPr>
          <a:xfrm>
            <a:off x="2483768" y="335699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___\/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59632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Perfil:</a:t>
            </a:r>
            <a:endParaRPr lang="pt-PT" sz="1400" dirty="0"/>
          </a:p>
        </p:txBody>
      </p:sp>
      <p:sp>
        <p:nvSpPr>
          <p:cNvPr id="46" name="Oval 45">
            <a:hlinkClick r:id="rId2" action="ppaction://hlinksldjump"/>
          </p:cNvPr>
          <p:cNvSpPr/>
          <p:nvPr/>
        </p:nvSpPr>
        <p:spPr>
          <a:xfrm>
            <a:off x="2627784" y="423038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44008" y="335699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-Campanha</a:t>
            </a:r>
            <a:endParaRPr lang="pt-PT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83768" y="2492896"/>
            <a:ext cx="187220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 Maria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9632" y="24928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Nome: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839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21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à Campanha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899592" y="1412776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1412776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9807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40" name="Rectangle 39"/>
          <p:cNvSpPr/>
          <p:nvPr/>
        </p:nvSpPr>
        <p:spPr>
          <a:xfrm>
            <a:off x="2483768" y="271821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271821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err="1" smtClean="0"/>
              <a:t>Mail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sp>
        <p:nvSpPr>
          <p:cNvPr id="44" name="Rectangle 43"/>
          <p:cNvSpPr/>
          <p:nvPr/>
        </p:nvSpPr>
        <p:spPr>
          <a:xfrm>
            <a:off x="2483768" y="3140968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___\/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59632" y="31409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/>
              <a:t>Perfil:</a:t>
            </a:r>
            <a:endParaRPr lang="pt-PT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44008" y="271821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User.Mail</a:t>
            </a:r>
            <a:r>
              <a:rPr lang="pt-PT" sz="1400" dirty="0" smtClean="0"/>
              <a:t> para </a:t>
            </a:r>
            <a:r>
              <a:rPr lang="pt-PT" sz="1400" dirty="0" err="1" smtClean="0"/>
              <a:t>fill</a:t>
            </a:r>
            <a:r>
              <a:rPr lang="pt-PT" sz="1400" dirty="0" smtClean="0"/>
              <a:t> a 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-campanha</a:t>
            </a:r>
            <a:endParaRPr lang="pt-PT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644008" y="31409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-Campanha</a:t>
            </a:r>
            <a:endParaRPr lang="pt-PT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hlinkClick r:id="rId2" action="ppaction://hlinksldjump"/>
          </p:cNvPr>
          <p:cNvSpPr/>
          <p:nvPr/>
        </p:nvSpPr>
        <p:spPr>
          <a:xfrm>
            <a:off x="2627784" y="423038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369360" y="5259600"/>
              <a:ext cx="595080" cy="313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280" y="5222520"/>
                <a:ext cx="62028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8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22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Editar Campanha-Vote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043608" y="155679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1484784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4128" y="1916832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1800" y="198884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2348880"/>
            <a:ext cx="295232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(</a:t>
            </a:r>
            <a:r>
              <a:rPr lang="pt-PT" dirty="0" err="1" smtClean="0"/>
              <a:t>yyyy</a:t>
            </a:r>
            <a:r>
              <a:rPr lang="pt-PT" dirty="0" smtClean="0"/>
              <a:t>-mm-</a:t>
            </a:r>
            <a:r>
              <a:rPr lang="pt-PT" dirty="0" err="1" smtClean="0"/>
              <a:t>dd</a:t>
            </a:r>
            <a:r>
              <a:rPr lang="pt-PT" dirty="0" smtClean="0"/>
              <a:t> </a:t>
            </a:r>
            <a:r>
              <a:rPr lang="pt-PT" dirty="0" err="1" smtClean="0"/>
              <a:t>hh:nn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14" name="Rectangle 13"/>
          <p:cNvSpPr/>
          <p:nvPr/>
        </p:nvSpPr>
        <p:spPr>
          <a:xfrm>
            <a:off x="827584" y="350100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84" y="386104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9712" y="350100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9712" y="386104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350100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86104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7584" y="422108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712" y="422108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00" y="422108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7584" y="4581128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9712" y="458112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 por se registar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0" y="4581128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Será contactado</a:t>
            </a:r>
          </a:p>
        </p:txBody>
      </p:sp>
      <p:sp>
        <p:nvSpPr>
          <p:cNvPr id="26" name="Oval 25">
            <a:hlinkClick r:id="rId2" action="ppaction://hlinksldjump"/>
          </p:cNvPr>
          <p:cNvSpPr/>
          <p:nvPr/>
        </p:nvSpPr>
        <p:spPr>
          <a:xfrm>
            <a:off x="3635896" y="263691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>
            <a:hlinkClick r:id="rId3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1960" y="2492896"/>
            <a:ext cx="453650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Ao Salvar: Erro se há números por baixo e no intervalo de datas alguma outra campanha usa esses números. Após </a:t>
            </a:r>
            <a:r>
              <a:rPr lang="pt-PT" sz="1400" dirty="0" err="1" smtClean="0"/>
              <a:t>save</a:t>
            </a:r>
            <a:r>
              <a:rPr lang="pt-PT" sz="1400" dirty="0" smtClean="0"/>
              <a:t>, chama “</a:t>
            </a:r>
            <a:r>
              <a:rPr lang="pt-PT" sz="1400" dirty="0" err="1" smtClean="0"/>
              <a:t>sh</a:t>
            </a:r>
            <a:r>
              <a:rPr lang="pt-PT" sz="1400" dirty="0" smtClean="0"/>
              <a:t> </a:t>
            </a:r>
            <a:r>
              <a:rPr lang="pt-PT" sz="1400" dirty="0" err="1" smtClean="0"/>
              <a:t>updatenumero</a:t>
            </a:r>
            <a:r>
              <a:rPr lang="pt-PT" sz="1400" dirty="0" smtClean="0"/>
              <a:t> 760000000” para cada numero</a:t>
            </a:r>
            <a:endParaRPr lang="pt-PT" sz="1400" dirty="0"/>
          </a:p>
        </p:txBody>
      </p:sp>
      <p:sp>
        <p:nvSpPr>
          <p:cNvPr id="30" name="Rectangle 29"/>
          <p:cNvSpPr/>
          <p:nvPr/>
        </p:nvSpPr>
        <p:spPr>
          <a:xfrm>
            <a:off x="7164288" y="350100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64288" y="386104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4288" y="422108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4288" y="458112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7408520" y="3986980"/>
              <a:ext cx="227880" cy="1479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960" y="3970060"/>
                <a:ext cx="2613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7457120" y="4297300"/>
              <a:ext cx="207720" cy="190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0200" y="4283980"/>
                <a:ext cx="237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7346600" y="4709860"/>
              <a:ext cx="228240" cy="189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0400" y="4703020"/>
                <a:ext cx="2559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7417880" y="4717060"/>
              <a:ext cx="180720" cy="1515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2400" y="4702660"/>
                <a:ext cx="212400" cy="1821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/>
          <p:cNvSpPr/>
          <p:nvPr/>
        </p:nvSpPr>
        <p:spPr>
          <a:xfrm>
            <a:off x="1700064" y="11331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928" y="1133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584" y="4941168"/>
            <a:ext cx="669674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Grelha de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aparece aqui apenas para contexto, não fazem nada</a:t>
            </a:r>
          </a:p>
          <a:p>
            <a:r>
              <a:rPr lang="pt-PT" sz="1400" dirty="0" smtClean="0"/>
              <a:t>Se a campanha acabou de ser criada, pode até nem ter (ainda) números associados</a:t>
            </a:r>
            <a:endParaRPr lang="pt-PT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225360" y="5370480"/>
              <a:ext cx="465480" cy="317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280" y="5275800"/>
                <a:ext cx="507240" cy="4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6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23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/</a:t>
            </a:r>
            <a:r>
              <a:rPr lang="pt-PT" dirty="0" err="1" smtClean="0"/>
              <a:t>Edit</a:t>
            </a:r>
            <a:r>
              <a:rPr lang="pt-PT" dirty="0" smtClean="0"/>
              <a:t> Numero de Campanha-Vote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043608" y="1556792"/>
            <a:ext cx="21602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1484784"/>
            <a:ext cx="93610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1800" y="198884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1600" y="2730291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Numero____\/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1600" y="3284984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Prompt-in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600" y="3861048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Prompt-Out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784" y="2708920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4" y="3284984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27784" y="386104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Ouvir</a:t>
            </a:r>
          </a:p>
        </p:txBody>
      </p:sp>
      <p:sp>
        <p:nvSpPr>
          <p:cNvPr id="21" name="Oval 20">
            <a:hlinkClick r:id="rId2" action="ppaction://hlinksldjump"/>
          </p:cNvPr>
          <p:cNvSpPr/>
          <p:nvPr/>
        </p:nvSpPr>
        <p:spPr>
          <a:xfrm>
            <a:off x="5724128" y="371703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00064" y="113312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928" y="1133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4653136"/>
            <a:ext cx="6840760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Act</a:t>
            </a:r>
            <a:r>
              <a:rPr lang="pt-PT" sz="1400" dirty="0" smtClean="0"/>
              <a:t>/</a:t>
            </a:r>
            <a:r>
              <a:rPr lang="pt-PT" sz="1400" dirty="0" err="1" smtClean="0"/>
              <a:t>Deact</a:t>
            </a:r>
            <a:r>
              <a:rPr lang="pt-PT" sz="1400" dirty="0" smtClean="0"/>
              <a:t>: Atualiza status na BD</a:t>
            </a:r>
          </a:p>
          <a:p>
            <a:r>
              <a:rPr lang="pt-PT" sz="1400" dirty="0" smtClean="0"/>
              <a:t>Combo das </a:t>
            </a:r>
            <a:r>
              <a:rPr lang="pt-PT" sz="1400" dirty="0" err="1" smtClean="0"/>
              <a:t>prompts</a:t>
            </a:r>
            <a:r>
              <a:rPr lang="pt-PT" sz="1400" dirty="0" smtClean="0"/>
              <a:t>: Lista de </a:t>
            </a:r>
            <a:r>
              <a:rPr lang="pt-PT" sz="1400" dirty="0" err="1" smtClean="0"/>
              <a:t>prompts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endParaRPr lang="pt-PT" sz="1400" dirty="0" smtClean="0"/>
          </a:p>
          <a:p>
            <a:r>
              <a:rPr lang="pt-PT" sz="1400" dirty="0" smtClean="0"/>
              <a:t>Combo dos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: </a:t>
            </a:r>
            <a:r>
              <a:rPr lang="pt-PT" sz="1400" dirty="0" err="1" smtClean="0"/>
              <a:t>Numeros</a:t>
            </a:r>
            <a:r>
              <a:rPr lang="pt-PT" sz="1400" dirty="0" smtClean="0"/>
              <a:t> do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 com zero utilizações no intervalo da campanha</a:t>
            </a:r>
          </a:p>
          <a:p>
            <a:r>
              <a:rPr lang="pt-PT" sz="1400" dirty="0" err="1"/>
              <a:t>Save</a:t>
            </a:r>
            <a:r>
              <a:rPr lang="pt-PT" sz="1400" dirty="0"/>
              <a:t>: Atualiza </a:t>
            </a:r>
            <a:r>
              <a:rPr lang="pt-PT" sz="1400" dirty="0" smtClean="0"/>
              <a:t>a </a:t>
            </a:r>
            <a:r>
              <a:rPr lang="pt-PT" sz="1400" dirty="0"/>
              <a:t>BD, chama “</a:t>
            </a:r>
            <a:r>
              <a:rPr lang="pt-PT" sz="1400" dirty="0" err="1"/>
              <a:t>sh</a:t>
            </a:r>
            <a:r>
              <a:rPr lang="pt-PT" sz="1400" dirty="0"/>
              <a:t> </a:t>
            </a:r>
            <a:r>
              <a:rPr lang="pt-PT" sz="1400" dirty="0" err="1"/>
              <a:t>updatenumero</a:t>
            </a:r>
            <a:r>
              <a:rPr lang="pt-PT" sz="1400" dirty="0"/>
              <a:t> 760200200</a:t>
            </a:r>
            <a:r>
              <a:rPr lang="pt-PT" sz="1400" dirty="0" smtClean="0"/>
              <a:t>”</a:t>
            </a:r>
            <a:endParaRPr lang="pt-PT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168480" y="5096880"/>
              <a:ext cx="607680" cy="612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80" y="5051520"/>
                <a:ext cx="639000" cy="7448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3419872" y="3284984"/>
            <a:ext cx="10081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Requiered</a:t>
            </a:r>
            <a:endParaRPr lang="pt-PT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9872" y="3861048"/>
            <a:ext cx="10081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Opcional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217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24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Perfis de acesso</a:t>
            </a:r>
            <a:endParaRPr lang="pt-PT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9552" y="9087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Perfis p/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-campanha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9552" y="126876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9552" y="162880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Apenas Consulta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5576" y="3429000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5576" y="3717032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7624" y="371703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Alterar o </a:t>
            </a:r>
            <a:r>
              <a:rPr lang="pt-PT" sz="1600" dirty="0" err="1" smtClean="0"/>
              <a:t>prompt</a:t>
            </a:r>
            <a:endParaRPr lang="pt-PT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187624" y="34290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Ligar números</a:t>
            </a:r>
            <a:endParaRPr lang="pt-PT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716016" y="54452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(Faltam aqui </a:t>
            </a:r>
            <a:r>
              <a:rPr lang="pt-PT" dirty="0" err="1" smtClean="0"/>
              <a:t>tokens</a:t>
            </a:r>
            <a:r>
              <a:rPr lang="pt-PT" dirty="0" smtClean="0"/>
              <a:t> para </a:t>
            </a:r>
            <a:r>
              <a:rPr lang="pt-PT" dirty="0" err="1" smtClean="0"/>
              <a:t>reports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755576" y="3140968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87624" y="314096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Editar campanhas</a:t>
            </a:r>
            <a:endParaRPr lang="pt-PT" sz="1600" dirty="0"/>
          </a:p>
        </p:txBody>
      </p:sp>
      <p:sp>
        <p:nvSpPr>
          <p:cNvPr id="37" name="Rectangle 36"/>
          <p:cNvSpPr/>
          <p:nvPr/>
        </p:nvSpPr>
        <p:spPr>
          <a:xfrm>
            <a:off x="3095328" y="2852936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27376" y="285293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Ver Concursos</a:t>
            </a:r>
            <a:endParaRPr lang="pt-PT" sz="1600" dirty="0"/>
          </a:p>
        </p:txBody>
      </p:sp>
      <p:sp>
        <p:nvSpPr>
          <p:cNvPr id="39" name="Rectangle 38"/>
          <p:cNvSpPr/>
          <p:nvPr/>
        </p:nvSpPr>
        <p:spPr>
          <a:xfrm>
            <a:off x="3095328" y="3140968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27376" y="314096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Criar Concursos</a:t>
            </a:r>
            <a:endParaRPr lang="pt-PT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539552" y="24208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Perfil “Operador”:</a:t>
            </a:r>
            <a:endParaRPr lang="pt-PT" dirty="0"/>
          </a:p>
        </p:txBody>
      </p:sp>
      <p:sp>
        <p:nvSpPr>
          <p:cNvPr id="46" name="Rectangle 45"/>
          <p:cNvSpPr/>
          <p:nvPr/>
        </p:nvSpPr>
        <p:spPr>
          <a:xfrm>
            <a:off x="5580112" y="9087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Perfis p/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user-Account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80112" y="126876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80112" y="162880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Basico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00192" y="2636912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32240" y="263691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/>
              <a:t>Is</a:t>
            </a:r>
            <a:r>
              <a:rPr lang="pt-PT" sz="1600" dirty="0" smtClean="0"/>
              <a:t> </a:t>
            </a:r>
            <a:r>
              <a:rPr lang="pt-PT" sz="1600" dirty="0" err="1" smtClean="0"/>
              <a:t>Admin</a:t>
            </a:r>
            <a:endParaRPr lang="pt-PT" sz="1600" dirty="0"/>
          </a:p>
        </p:txBody>
      </p:sp>
      <p:sp>
        <p:nvSpPr>
          <p:cNvPr id="64" name="Rectangle 63"/>
          <p:cNvSpPr/>
          <p:nvPr/>
        </p:nvSpPr>
        <p:spPr>
          <a:xfrm>
            <a:off x="755576" y="2852936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87624" y="285293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Ver campanhas</a:t>
            </a:r>
            <a:endParaRPr lang="pt-PT" sz="1600" dirty="0"/>
          </a:p>
        </p:txBody>
      </p:sp>
      <p:sp>
        <p:nvSpPr>
          <p:cNvPr id="66" name="Rectangle 65"/>
          <p:cNvSpPr/>
          <p:nvPr/>
        </p:nvSpPr>
        <p:spPr>
          <a:xfrm>
            <a:off x="755576" y="5013176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5576" y="5301208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7624" y="530120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Alterar o </a:t>
            </a:r>
            <a:r>
              <a:rPr lang="pt-PT" sz="1600" dirty="0" err="1" smtClean="0"/>
              <a:t>prompt</a:t>
            </a:r>
            <a:endParaRPr lang="pt-PT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7624" y="501317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Ligar números</a:t>
            </a:r>
            <a:endParaRPr lang="pt-PT" sz="1600" dirty="0"/>
          </a:p>
        </p:txBody>
      </p:sp>
      <p:sp>
        <p:nvSpPr>
          <p:cNvPr id="70" name="Rectangle 69"/>
          <p:cNvSpPr/>
          <p:nvPr/>
        </p:nvSpPr>
        <p:spPr>
          <a:xfrm>
            <a:off x="755576" y="4725144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87624" y="472514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Editar campanhas</a:t>
            </a:r>
            <a:endParaRPr lang="pt-PT" sz="1600" dirty="0"/>
          </a:p>
        </p:txBody>
      </p:sp>
      <p:sp>
        <p:nvSpPr>
          <p:cNvPr id="72" name="Rectangle 71"/>
          <p:cNvSpPr/>
          <p:nvPr/>
        </p:nvSpPr>
        <p:spPr>
          <a:xfrm>
            <a:off x="3095328" y="4437112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27376" y="443711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Ver Concursos</a:t>
            </a:r>
            <a:endParaRPr lang="pt-PT" sz="1600" dirty="0"/>
          </a:p>
        </p:txBody>
      </p:sp>
      <p:sp>
        <p:nvSpPr>
          <p:cNvPr id="74" name="Rectangle 73"/>
          <p:cNvSpPr/>
          <p:nvPr/>
        </p:nvSpPr>
        <p:spPr>
          <a:xfrm>
            <a:off x="3095328" y="4725144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27376" y="472514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Criar Concursos</a:t>
            </a:r>
            <a:endParaRPr lang="pt-PT" sz="1600" dirty="0"/>
          </a:p>
        </p:txBody>
      </p:sp>
      <p:sp>
        <p:nvSpPr>
          <p:cNvPr id="76" name="Rectangle 75"/>
          <p:cNvSpPr/>
          <p:nvPr/>
        </p:nvSpPr>
        <p:spPr>
          <a:xfrm>
            <a:off x="755576" y="4437112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87624" y="443711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Ver campanhas</a:t>
            </a:r>
            <a:endParaRPr lang="pt-PT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552" y="4077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Perfil “Consulta”: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Acções</a:t>
            </a:r>
            <a:r>
              <a:rPr lang="pt-PT" dirty="0" smtClean="0"/>
              <a:t> ‘Rede’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Abrir </a:t>
            </a:r>
            <a:r>
              <a:rPr lang="pt-PT" dirty="0" err="1" smtClean="0"/>
              <a:t>numeros</a:t>
            </a:r>
            <a:r>
              <a:rPr lang="pt-PT" dirty="0" smtClean="0"/>
              <a:t> “</a:t>
            </a:r>
            <a:r>
              <a:rPr lang="pt-PT" dirty="0" err="1" smtClean="0"/>
              <a:t>semi-automatizado</a:t>
            </a:r>
            <a:r>
              <a:rPr lang="pt-PT" dirty="0" smtClean="0"/>
              <a:t>”, uma qualquer </a:t>
            </a:r>
            <a:r>
              <a:rPr lang="pt-PT" dirty="0" err="1" smtClean="0"/>
              <a:t>mecanica</a:t>
            </a:r>
            <a:endParaRPr lang="pt-PT" dirty="0" smtClean="0"/>
          </a:p>
          <a:p>
            <a:r>
              <a:rPr lang="pt-PT" dirty="0" smtClean="0"/>
              <a:t>Trabalhar os </a:t>
            </a:r>
            <a:r>
              <a:rPr lang="pt-PT" dirty="0" err="1" smtClean="0"/>
              <a:t>script’s</a:t>
            </a:r>
            <a:endParaRPr lang="pt-PT" dirty="0" smtClean="0"/>
          </a:p>
          <a:p>
            <a:pPr lvl="1"/>
            <a:r>
              <a:rPr lang="pt-PT" dirty="0" err="1" smtClean="0"/>
              <a:t>config_mec_vote</a:t>
            </a:r>
            <a:r>
              <a:rPr lang="pt-PT" dirty="0" smtClean="0"/>
              <a:t> 760000000 </a:t>
            </a:r>
            <a:r>
              <a:rPr lang="pt-PT" dirty="0" err="1" smtClean="0"/>
              <a:t>id</a:t>
            </a:r>
            <a:r>
              <a:rPr lang="pt-PT" dirty="0" smtClean="0"/>
              <a:t> P1 [P2]</a:t>
            </a:r>
          </a:p>
          <a:p>
            <a:pPr lvl="2"/>
            <a:r>
              <a:rPr lang="pt-PT" dirty="0" smtClean="0"/>
              <a:t>No fim o numero fica “</a:t>
            </a:r>
            <a:r>
              <a:rPr lang="pt-PT" dirty="0" err="1" smtClean="0"/>
              <a:t>On</a:t>
            </a:r>
            <a:r>
              <a:rPr lang="pt-PT" dirty="0" smtClean="0"/>
              <a:t>”</a:t>
            </a:r>
          </a:p>
          <a:p>
            <a:pPr lvl="1"/>
            <a:r>
              <a:rPr lang="pt-PT" dirty="0" err="1" smtClean="0"/>
              <a:t>config_mec_gold</a:t>
            </a:r>
            <a:r>
              <a:rPr lang="pt-PT" dirty="0" smtClean="0"/>
              <a:t> 760000000 </a:t>
            </a:r>
            <a:r>
              <a:rPr lang="pt-PT" dirty="0" err="1" smtClean="0"/>
              <a:t>id</a:t>
            </a:r>
            <a:r>
              <a:rPr lang="pt-PT" dirty="0" smtClean="0"/>
              <a:t> </a:t>
            </a:r>
            <a:r>
              <a:rPr lang="pt-PT" dirty="0" err="1" smtClean="0"/>
              <a:t>asc</a:t>
            </a:r>
            <a:r>
              <a:rPr lang="pt-PT" dirty="0" smtClean="0"/>
              <a:t> 10 3 </a:t>
            </a:r>
            <a:r>
              <a:rPr lang="pt-PT" dirty="0" err="1" smtClean="0"/>
              <a:t>pin</a:t>
            </a:r>
            <a:r>
              <a:rPr lang="pt-PT" dirty="0" smtClean="0"/>
              <a:t> </a:t>
            </a:r>
            <a:r>
              <a:rPr lang="pt-PT" dirty="0" err="1" smtClean="0"/>
              <a:t>pout</a:t>
            </a:r>
            <a:r>
              <a:rPr lang="pt-PT" dirty="0" smtClean="0"/>
              <a:t> </a:t>
            </a:r>
            <a:r>
              <a:rPr lang="pt-PT" dirty="0" err="1" smtClean="0"/>
              <a:t>pwin</a:t>
            </a:r>
            <a:endParaRPr lang="pt-PT" dirty="0" smtClean="0"/>
          </a:p>
          <a:p>
            <a:pPr lvl="2"/>
            <a:r>
              <a:rPr lang="pt-PT" dirty="0"/>
              <a:t>No fim o numero fica “</a:t>
            </a:r>
            <a:r>
              <a:rPr lang="pt-PT" dirty="0" err="1"/>
              <a:t>On</a:t>
            </a:r>
            <a:r>
              <a:rPr lang="pt-PT" dirty="0"/>
              <a:t>”</a:t>
            </a:r>
            <a:endParaRPr lang="pt-PT" dirty="0" smtClean="0"/>
          </a:p>
          <a:p>
            <a:pPr lvl="1"/>
            <a:r>
              <a:rPr lang="pt-PT" dirty="0" err="1" smtClean="0"/>
              <a:t>Numoff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25</a:t>
            </a:fld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98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Obrigado</a:t>
            </a:r>
          </a:p>
          <a:p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s-ES" sz="3200" b="1" dirty="0" err="1" smtClean="0">
                <a:solidFill>
                  <a:srgbClr val="525252"/>
                </a:solidFill>
              </a:rPr>
              <a:t>Aaa</a:t>
            </a:r>
            <a:r>
              <a:rPr lang="es-ES" sz="3200" b="1" dirty="0">
                <a:solidFill>
                  <a:srgbClr val="525252"/>
                </a:solidFill>
              </a:rPr>
              <a:t/>
            </a:r>
            <a:br>
              <a:rPr lang="es-ES" sz="3200" b="1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a.aaa@t2change.pt</a:t>
            </a:r>
            <a:r>
              <a:rPr lang="es-ES" dirty="0">
                <a:solidFill>
                  <a:srgbClr val="525252"/>
                </a:solidFill>
              </a:rPr>
              <a:t/>
            </a:r>
            <a:br>
              <a:rPr lang="es-ES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999 888 777</a:t>
            </a:r>
          </a:p>
          <a:p>
            <a:pPr lvl="1"/>
            <a:endParaRPr lang="pt-PT" dirty="0">
              <a:solidFill>
                <a:srgbClr val="525252"/>
              </a:solidFill>
            </a:endParaRPr>
          </a:p>
          <a:p>
            <a:pPr lvl="1"/>
            <a:endParaRPr lang="pt-PT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Novo </a:t>
            </a:r>
            <a:r>
              <a:rPr lang="pt-PT" dirty="0" err="1" smtClean="0"/>
              <a:t>backoffice</a:t>
            </a:r>
            <a:r>
              <a:rPr lang="pt-PT" dirty="0" smtClean="0"/>
              <a:t>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de </a:t>
            </a:r>
            <a:r>
              <a:rPr lang="pt-PT" dirty="0" err="1" smtClean="0"/>
              <a:t>Prompts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043608" y="162880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198884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234888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270892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129801"/>
            <a:ext cx="705678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err="1" smtClean="0"/>
              <a:t>Filename</a:t>
            </a:r>
            <a:r>
              <a:rPr lang="pt-PT" sz="1600" dirty="0" smtClean="0"/>
              <a:t> é o nome </a:t>
            </a:r>
            <a:r>
              <a:rPr lang="pt-PT" sz="1600" dirty="0" err="1" smtClean="0"/>
              <a:t>uploaded</a:t>
            </a:r>
            <a:r>
              <a:rPr lang="pt-PT" sz="1600" dirty="0" smtClean="0"/>
              <a:t>. Por causa dos históricos, precisamos de </a:t>
            </a:r>
            <a:r>
              <a:rPr lang="pt-PT" sz="1600" dirty="0" err="1" smtClean="0"/>
              <a:t>rename</a:t>
            </a:r>
            <a:r>
              <a:rPr lang="pt-PT" sz="1600" dirty="0" smtClean="0"/>
              <a:t> aos files internamente, há regras para nomes (</a:t>
            </a:r>
            <a:r>
              <a:rPr lang="pt-PT" sz="1600" dirty="0" err="1" smtClean="0"/>
              <a:t>ex</a:t>
            </a:r>
            <a:r>
              <a:rPr lang="pt-PT" sz="1600" dirty="0"/>
              <a:t> </a:t>
            </a:r>
            <a:r>
              <a:rPr lang="pt-PT" sz="1600" dirty="0" smtClean="0"/>
              <a:t>pt056487_100.au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6433591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4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PT" dirty="0" err="1"/>
              <a:t>campaign_management</a:t>
            </a:r>
            <a:r>
              <a:rPr lang="pt-PT" dirty="0"/>
              <a:t>\accounts_list.pdf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8" y="1052736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Sobre o </a:t>
            </a:r>
            <a:r>
              <a:rPr lang="pt-PT" dirty="0" err="1" smtClean="0"/>
              <a:t>Audio</a:t>
            </a:r>
            <a:r>
              <a:rPr lang="pt-PT" dirty="0" smtClean="0"/>
              <a:t> “escolhido”:</a:t>
            </a:r>
            <a:endParaRPr lang="pt-PT" dirty="0"/>
          </a:p>
        </p:txBody>
      </p:sp>
      <p:sp>
        <p:nvSpPr>
          <p:cNvPr id="20" name="Oval 19">
            <a:hlinkClick r:id="rId2" action="ppaction://hlinksldjump"/>
          </p:cNvPr>
          <p:cNvSpPr/>
          <p:nvPr/>
        </p:nvSpPr>
        <p:spPr>
          <a:xfrm>
            <a:off x="8244408" y="105273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</a:t>
            </a:r>
          </a:p>
        </p:txBody>
      </p:sp>
      <p:sp>
        <p:nvSpPr>
          <p:cNvPr id="21" name="Oval 20">
            <a:hlinkClick r:id="rId3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23728" y="162880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Filename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23728" y="198884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ABC0123.au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23728" y="234888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ABC_00A-XY.au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3728" y="270892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CR.au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7904" y="1628800"/>
            <a:ext cx="309634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Descrição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7904" y="1988840"/>
            <a:ext cx="30963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Bom dia e obrigado pelo registo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07904" y="2348880"/>
            <a:ext cx="30963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Ligue de novo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07904" y="2708920"/>
            <a:ext cx="30963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Chamada registada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174600" y="5237280"/>
              <a:ext cx="455040" cy="4514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5212080"/>
                <a:ext cx="477000" cy="5464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176368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4380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3608" y="306896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23728" y="306896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CR.au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3068960"/>
            <a:ext cx="30963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Chamada registada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3608" y="342900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23728" y="342900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CR.au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07904" y="3429000"/>
            <a:ext cx="30963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Chamada registada</a:t>
            </a:r>
          </a:p>
        </p:txBody>
      </p:sp>
      <p:sp>
        <p:nvSpPr>
          <p:cNvPr id="44" name="Oval 43">
            <a:hlinkClick r:id="rId7" action="ppaction://hlinksldjump"/>
          </p:cNvPr>
          <p:cNvSpPr/>
          <p:nvPr/>
        </p:nvSpPr>
        <p:spPr>
          <a:xfrm>
            <a:off x="8244408" y="6206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4048" y="620688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No Menu de topo:</a:t>
            </a:r>
            <a:endParaRPr lang="pt-PT" dirty="0"/>
          </a:p>
        </p:txBody>
      </p:sp>
      <p:sp>
        <p:nvSpPr>
          <p:cNvPr id="46" name="Rounded Rectangle 45"/>
          <p:cNvSpPr/>
          <p:nvPr/>
        </p:nvSpPr>
        <p:spPr>
          <a:xfrm>
            <a:off x="323528" y="332656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 / </a:t>
            </a:r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Prompts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876256" y="1988840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</a:p>
        </p:txBody>
      </p:sp>
      <p:sp>
        <p:nvSpPr>
          <p:cNvPr id="48" name="Oval 47"/>
          <p:cNvSpPr/>
          <p:nvPr/>
        </p:nvSpPr>
        <p:spPr>
          <a:xfrm>
            <a:off x="7020272" y="2348880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</a:p>
        </p:txBody>
      </p:sp>
      <p:sp>
        <p:nvSpPr>
          <p:cNvPr id="49" name="Oval 48"/>
          <p:cNvSpPr/>
          <p:nvPr/>
        </p:nvSpPr>
        <p:spPr>
          <a:xfrm>
            <a:off x="6804248" y="2708920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</a:p>
        </p:txBody>
      </p:sp>
      <p:sp>
        <p:nvSpPr>
          <p:cNvPr id="50" name="Oval 49"/>
          <p:cNvSpPr/>
          <p:nvPr/>
        </p:nvSpPr>
        <p:spPr>
          <a:xfrm>
            <a:off x="6948264" y="3068960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</a:p>
        </p:txBody>
      </p:sp>
      <p:sp>
        <p:nvSpPr>
          <p:cNvPr id="51" name="Oval 50"/>
          <p:cNvSpPr/>
          <p:nvPr/>
        </p:nvSpPr>
        <p:spPr>
          <a:xfrm>
            <a:off x="7020272" y="3429000"/>
            <a:ext cx="360040" cy="36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5214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Novo </a:t>
            </a:r>
            <a:r>
              <a:rPr lang="pt-PT" dirty="0" err="1" smtClean="0"/>
              <a:t>backoffice</a:t>
            </a:r>
            <a:r>
              <a:rPr lang="pt-PT" dirty="0" smtClean="0"/>
              <a:t>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Nova </a:t>
            </a:r>
            <a:r>
              <a:rPr lang="pt-PT" dirty="0" err="1" smtClean="0"/>
              <a:t>Prompts</a:t>
            </a: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4129801"/>
            <a:ext cx="7056784" cy="105758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smtClean="0"/>
              <a:t>As </a:t>
            </a:r>
            <a:r>
              <a:rPr lang="pt-PT" sz="1600" dirty="0" err="1" smtClean="0"/>
              <a:t>CheckBoxes</a:t>
            </a:r>
            <a:r>
              <a:rPr lang="pt-PT" sz="1600" dirty="0" smtClean="0"/>
              <a:t> “No Topo” mostram todas as </a:t>
            </a:r>
            <a:r>
              <a:rPr lang="pt-PT" sz="1600" dirty="0" err="1" smtClean="0"/>
              <a:t>accounts</a:t>
            </a:r>
            <a:r>
              <a:rPr lang="pt-PT" sz="1600" dirty="0" smtClean="0"/>
              <a:t> onde sou </a:t>
            </a:r>
            <a:r>
              <a:rPr lang="pt-PT" sz="1600" dirty="0" err="1" smtClean="0"/>
              <a:t>Admin</a:t>
            </a:r>
            <a:endParaRPr lang="pt-PT" sz="1600" dirty="0" smtClean="0"/>
          </a:p>
          <a:p>
            <a:r>
              <a:rPr lang="pt-PT" sz="1600" dirty="0" err="1" smtClean="0"/>
              <a:t>Filename</a:t>
            </a:r>
            <a:r>
              <a:rPr lang="pt-PT" sz="1600" dirty="0" smtClean="0"/>
              <a:t> é o nome </a:t>
            </a:r>
            <a:r>
              <a:rPr lang="pt-PT" sz="1600" dirty="0" err="1" smtClean="0"/>
              <a:t>uploaded</a:t>
            </a:r>
            <a:r>
              <a:rPr lang="pt-PT" sz="1600" dirty="0" smtClean="0"/>
              <a:t>. Por causa dos históricos, precisamos de </a:t>
            </a:r>
            <a:r>
              <a:rPr lang="pt-PT" sz="1600" dirty="0" err="1" smtClean="0"/>
              <a:t>rename</a:t>
            </a:r>
            <a:r>
              <a:rPr lang="pt-PT" sz="1600" dirty="0" smtClean="0"/>
              <a:t> aos files internamente, há regras para nomes (</a:t>
            </a:r>
            <a:r>
              <a:rPr lang="pt-PT" sz="1600" dirty="0" err="1" smtClean="0"/>
              <a:t>ex</a:t>
            </a:r>
            <a:r>
              <a:rPr lang="pt-PT" sz="1600" dirty="0"/>
              <a:t> </a:t>
            </a:r>
            <a:r>
              <a:rPr lang="pt-PT" sz="1600" dirty="0" smtClean="0"/>
              <a:t>pt056487_100.au)</a:t>
            </a:r>
          </a:p>
          <a:p>
            <a:r>
              <a:rPr lang="pt-PT" sz="1600" dirty="0" smtClean="0"/>
              <a:t>Pós </a:t>
            </a:r>
            <a:r>
              <a:rPr lang="pt-PT" sz="1600" dirty="0" err="1" smtClean="0"/>
              <a:t>upload</a:t>
            </a:r>
            <a:r>
              <a:rPr lang="pt-PT" sz="1600" dirty="0" smtClean="0"/>
              <a:t>, “</a:t>
            </a:r>
            <a:r>
              <a:rPr lang="pt-PT" sz="1600" dirty="0" err="1" smtClean="0"/>
              <a:t>sh</a:t>
            </a:r>
            <a:r>
              <a:rPr lang="pt-PT" sz="1600" dirty="0" smtClean="0"/>
              <a:t> </a:t>
            </a:r>
            <a:r>
              <a:rPr lang="pt-PT" sz="1600" dirty="0" err="1" smtClean="0"/>
              <a:t>novopromptfile</a:t>
            </a:r>
            <a:r>
              <a:rPr lang="pt-PT" sz="1600" dirty="0"/>
              <a:t> pt056487_100.au</a:t>
            </a:r>
            <a:r>
              <a:rPr lang="pt-PT" sz="1600" dirty="0" smtClean="0"/>
              <a:t>” deve </a:t>
            </a:r>
            <a:r>
              <a:rPr lang="pt-PT" sz="1600" dirty="0" err="1" smtClean="0"/>
              <a:t>scp</a:t>
            </a:r>
            <a:r>
              <a:rPr lang="pt-PT" sz="1600" dirty="0" smtClean="0"/>
              <a:t> para a 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6433591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4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PT" dirty="0" err="1"/>
              <a:t>campaign_management</a:t>
            </a:r>
            <a:r>
              <a:rPr lang="pt-PT" dirty="0"/>
              <a:t>\accounts_list.pdf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47664" y="1772816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Filename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7784" y="1772816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ABC0123.au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Descrição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7784" y="2204864"/>
            <a:ext cx="30963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Bom dia e obrigado pelo registo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174600" y="5237280"/>
              <a:ext cx="455040" cy="4514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00" y="5212080"/>
                <a:ext cx="477000" cy="5464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ounded Rectangle 31">
            <a:hlinkClick r:id="rId5" action="ppaction://hlinksldjump"/>
          </p:cNvPr>
          <p:cNvSpPr/>
          <p:nvPr/>
        </p:nvSpPr>
        <p:spPr>
          <a:xfrm>
            <a:off x="176368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4380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4008" y="177281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7" name="Oval 36">
            <a:hlinkClick r:id="rId6" action="ppaction://hlinksldjump"/>
          </p:cNvPr>
          <p:cNvSpPr/>
          <p:nvPr/>
        </p:nvSpPr>
        <p:spPr>
          <a:xfrm>
            <a:off x="6012160" y="314096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67744" y="1196752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51920" y="1196752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08104" y="1196752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87624" y="1196752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43808" y="1196752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99992" y="1196752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 TV</a:t>
            </a:r>
          </a:p>
        </p:txBody>
      </p:sp>
    </p:spTree>
    <p:extLst>
      <p:ext uri="{BB962C8B-B14F-4D97-AF65-F5344CB8AC3E}">
        <p14:creationId xmlns:p14="http://schemas.microsoft.com/office/powerpoint/2010/main" val="30601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Novo </a:t>
            </a:r>
            <a:r>
              <a:rPr lang="pt-PT" dirty="0" err="1" smtClean="0"/>
              <a:t>backoffice</a:t>
            </a:r>
            <a:r>
              <a:rPr lang="pt-PT" dirty="0" smtClean="0"/>
              <a:t>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Editar </a:t>
            </a:r>
            <a:r>
              <a:rPr lang="pt-PT" dirty="0" err="1" smtClean="0"/>
              <a:t>Prompt</a:t>
            </a:r>
            <a:endParaRPr lang="pt-PT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6433591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4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PT" dirty="0" err="1"/>
              <a:t>campaign_management</a:t>
            </a:r>
            <a:r>
              <a:rPr lang="pt-PT" dirty="0"/>
              <a:t>\accounts_list.pdf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47664" y="1772816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Filename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7784" y="1772816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ABC0123.au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Descrição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7784" y="2204864"/>
            <a:ext cx="30963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Bom dia e obrigado pelo registo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174600" y="5237280"/>
              <a:ext cx="455040" cy="4514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00" y="5212080"/>
                <a:ext cx="477000" cy="5464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ounded Rectangle 31">
            <a:hlinkClick r:id="rId5" action="ppaction://hlinksldjump"/>
          </p:cNvPr>
          <p:cNvSpPr/>
          <p:nvPr/>
        </p:nvSpPr>
        <p:spPr>
          <a:xfrm>
            <a:off x="176368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4380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37" name="Oval 36">
            <a:hlinkClick r:id="rId6" action="ppaction://hlinksldjump"/>
          </p:cNvPr>
          <p:cNvSpPr/>
          <p:nvPr/>
        </p:nvSpPr>
        <p:spPr>
          <a:xfrm>
            <a:off x="6012160" y="314096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67744" y="1196752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51920" y="1196752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08104" y="1196752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87624" y="1196752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43808" y="1196752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99992" y="1196752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 TV</a:t>
            </a:r>
          </a:p>
        </p:txBody>
      </p:sp>
    </p:spTree>
    <p:extLst>
      <p:ext uri="{BB962C8B-B14F-4D97-AF65-F5344CB8AC3E}">
        <p14:creationId xmlns:p14="http://schemas.microsoft.com/office/powerpoint/2010/main" val="37135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Novo </a:t>
            </a:r>
            <a:r>
              <a:rPr lang="pt-PT" dirty="0" err="1" smtClean="0"/>
              <a:t>backoffice</a:t>
            </a:r>
            <a:r>
              <a:rPr lang="pt-PT" dirty="0" smtClean="0"/>
              <a:t>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de </a:t>
            </a:r>
            <a:r>
              <a:rPr lang="pt-PT" dirty="0" err="1" smtClean="0"/>
              <a:t>Accounts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043608" y="1628800"/>
            <a:ext cx="158417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198884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234888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2708920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7596336" y="364502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Campanha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4437112"/>
            <a:ext cx="7992888" cy="105758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600" dirty="0" err="1" smtClean="0"/>
              <a:t>Accounts</a:t>
            </a:r>
            <a:r>
              <a:rPr lang="pt-PT" sz="1600" dirty="0" smtClean="0"/>
              <a:t> </a:t>
            </a:r>
            <a:r>
              <a:rPr lang="pt-PT" sz="1600" dirty="0" err="1" smtClean="0"/>
              <a:t>where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User</a:t>
            </a:r>
            <a:r>
              <a:rPr lang="pt-PT" sz="1600" dirty="0"/>
              <a:t>-corrente tem “relação-</a:t>
            </a:r>
            <a:r>
              <a:rPr lang="pt-PT" sz="1600" dirty="0" err="1"/>
              <a:t>user</a:t>
            </a:r>
            <a:r>
              <a:rPr lang="pt-PT" sz="1600" dirty="0"/>
              <a:t>-</a:t>
            </a:r>
            <a:r>
              <a:rPr lang="pt-PT" sz="1600" dirty="0" err="1"/>
              <a:t>account</a:t>
            </a:r>
            <a:r>
              <a:rPr lang="pt-PT" sz="1600" dirty="0"/>
              <a:t>” como </a:t>
            </a:r>
            <a:r>
              <a:rPr lang="pt-PT" sz="1600" dirty="0" err="1"/>
              <a:t>Admin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User</a:t>
            </a:r>
            <a:r>
              <a:rPr lang="pt-PT" sz="1600" dirty="0"/>
              <a:t>-corrente tem “relação-</a:t>
            </a:r>
            <a:r>
              <a:rPr lang="pt-PT" sz="1600" dirty="0" err="1"/>
              <a:t>user</a:t>
            </a:r>
            <a:r>
              <a:rPr lang="pt-PT" sz="1600" dirty="0"/>
              <a:t>-</a:t>
            </a:r>
            <a:r>
              <a:rPr lang="pt-PT" sz="1600" dirty="0" err="1"/>
              <a:t>account</a:t>
            </a:r>
            <a:r>
              <a:rPr lang="pt-PT" sz="1600" dirty="0"/>
              <a:t>” </a:t>
            </a:r>
            <a:r>
              <a:rPr lang="pt-PT" sz="1600" dirty="0" smtClean="0"/>
              <a:t>e o “perfil </a:t>
            </a:r>
            <a:r>
              <a:rPr lang="pt-PT" sz="1600" dirty="0" err="1" smtClean="0"/>
              <a:t>default</a:t>
            </a:r>
            <a:r>
              <a:rPr lang="pt-PT" sz="1600" dirty="0" smtClean="0"/>
              <a:t>” diz “Ver Campanhas”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 smtClean="0"/>
              <a:t>User</a:t>
            </a:r>
            <a:r>
              <a:rPr lang="pt-PT" sz="1600" dirty="0" smtClean="0"/>
              <a:t>-corrente tem alguma “relação-</a:t>
            </a:r>
            <a:r>
              <a:rPr lang="pt-PT" sz="1600" dirty="0" err="1" smtClean="0"/>
              <a:t>user</a:t>
            </a:r>
            <a:r>
              <a:rPr lang="pt-PT" sz="1600" dirty="0" smtClean="0"/>
              <a:t>-campanha” com alguma campanha do </a:t>
            </a:r>
            <a:r>
              <a:rPr lang="pt-PT" sz="1600" dirty="0" err="1" smtClean="0"/>
              <a:t>account</a:t>
            </a:r>
            <a:endParaRPr lang="pt-P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6433591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4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PT" dirty="0" err="1"/>
              <a:t>campaign_management</a:t>
            </a:r>
            <a:r>
              <a:rPr lang="pt-PT" dirty="0"/>
              <a:t>\accounts_list.pdf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949280"/>
            <a:ext cx="2232248" cy="2881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Alta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83671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Sobre o </a:t>
            </a:r>
            <a:r>
              <a:rPr lang="pt-PT" dirty="0" err="1" smtClean="0"/>
              <a:t>account</a:t>
            </a:r>
            <a:r>
              <a:rPr lang="pt-PT" dirty="0" smtClean="0"/>
              <a:t> “escolhido”:</a:t>
            </a:r>
            <a:endParaRPr lang="pt-PT" dirty="0"/>
          </a:p>
        </p:txBody>
      </p:sp>
      <p:sp>
        <p:nvSpPr>
          <p:cNvPr id="20" name="Oval 19">
            <a:hlinkClick r:id="rId3" action="ppaction://hlinksldjump"/>
          </p:cNvPr>
          <p:cNvSpPr/>
          <p:nvPr/>
        </p:nvSpPr>
        <p:spPr>
          <a:xfrm>
            <a:off x="8244408" y="83671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hlinkClick r:id="rId4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21">
            <a:hlinkClick r:id="rId6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23" name="Oval 22">
            <a:hlinkClick r:id="rId7" action="ppaction://hlinksldjump"/>
          </p:cNvPr>
          <p:cNvSpPr/>
          <p:nvPr/>
        </p:nvSpPr>
        <p:spPr>
          <a:xfrm>
            <a:off x="8244408" y="386104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Campanhas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64288" y="3429000"/>
            <a:ext cx="1872208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1628800"/>
            <a:ext cx="1080120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7784" y="198884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7784" y="234888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27784" y="270892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7904" y="1628800"/>
            <a:ext cx="151216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07904" y="1988840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07904" y="2348880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2013-02-02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07904" y="2708920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2013-03-31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174600" y="5237280"/>
              <a:ext cx="455040" cy="4514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400" y="5212080"/>
                <a:ext cx="47700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Numeros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419872" y="1916832"/>
            <a:ext cx="1296144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2204864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9872" y="249289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9872" y="2780928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6016" y="1916832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16016" y="2204864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6016" y="249289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6016" y="2780928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4293096"/>
            <a:ext cx="612068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Um numero pode pertencer a outro </a:t>
            </a:r>
            <a:r>
              <a:rPr lang="pt-PT" dirty="0" err="1" smtClean="0"/>
              <a:t>account</a:t>
            </a:r>
            <a:r>
              <a:rPr lang="pt-PT" dirty="0" smtClean="0"/>
              <a:t> (no tempo).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568" y="621814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\alias_list.pdf</a:t>
            </a:r>
          </a:p>
          <a:p>
            <a:r>
              <a:rPr lang="pt-PT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\alias_new.pdf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96136" y="1916832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6136" y="2204864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2013-12-31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6136" y="249289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2013-12-31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6136" y="2780928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2013-12-31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176368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4380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3728" y="1916832"/>
            <a:ext cx="1296144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23728" y="2204864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23728" y="249289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23728" y="2780928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 TV</a:t>
            </a:r>
          </a:p>
        </p:txBody>
      </p:sp>
      <p:sp>
        <p:nvSpPr>
          <p:cNvPr id="37" name="Oval 36">
            <a:hlinkClick r:id="rId4" action="ppaction://hlinksldjump"/>
          </p:cNvPr>
          <p:cNvSpPr/>
          <p:nvPr/>
        </p:nvSpPr>
        <p:spPr>
          <a:xfrm>
            <a:off x="781236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Numero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23528" y="332656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Settings</a:t>
            </a:r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Alias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38">
            <a:hlinkClick r:id="rId4" action="ppaction://hlinksldjump"/>
          </p:cNvPr>
          <p:cNvSpPr/>
          <p:nvPr/>
        </p:nvSpPr>
        <p:spPr>
          <a:xfrm>
            <a:off x="7812360" y="119675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Numero</a:t>
            </a:r>
          </a:p>
        </p:txBody>
      </p:sp>
    </p:spTree>
    <p:extLst>
      <p:ext uri="{BB962C8B-B14F-4D97-AF65-F5344CB8AC3E}">
        <p14:creationId xmlns:p14="http://schemas.microsoft.com/office/powerpoint/2010/main" val="2709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Edit</a:t>
            </a:r>
            <a:r>
              <a:rPr lang="pt-PT" dirty="0" smtClean="0"/>
              <a:t> / </a:t>
            </a:r>
            <a:r>
              <a:rPr lang="pt-PT" dirty="0" err="1" smtClean="0"/>
              <a:t>Add</a:t>
            </a:r>
            <a:r>
              <a:rPr lang="pt-PT" dirty="0" smtClean="0"/>
              <a:t> Numero ao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2123728" y="2276872"/>
            <a:ext cx="1296144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1880" y="227687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39752" y="2636912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91880" y="2636912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2013-01-01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4293096"/>
            <a:ext cx="612068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Um numero pode pertencer a outro </a:t>
            </a:r>
            <a:r>
              <a:rPr lang="pt-PT" dirty="0" err="1" smtClean="0"/>
              <a:t>account</a:t>
            </a:r>
            <a:r>
              <a:rPr lang="pt-PT" dirty="0" smtClean="0"/>
              <a:t> (no tempo).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568" y="621814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\alias_list.pdf</a:t>
            </a:r>
          </a:p>
          <a:p>
            <a:r>
              <a:rPr lang="pt-PT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Settings</a:t>
            </a:r>
            <a:r>
              <a:rPr lang="pt-PT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\alias_new.pdf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39752" y="2996952"/>
            <a:ext cx="1080120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91880" y="2996952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2013-12-31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3728" y="1916832"/>
            <a:ext cx="1296144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91880" y="191683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 TV ___\/</a:t>
            </a:r>
          </a:p>
        </p:txBody>
      </p:sp>
      <p:sp>
        <p:nvSpPr>
          <p:cNvPr id="37" name="Oval 36">
            <a:hlinkClick r:id="rId4" action="ppaction://hlinksldjump"/>
          </p:cNvPr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Users</a:t>
            </a:r>
            <a:r>
              <a:rPr lang="pt-PT" dirty="0" smtClean="0"/>
              <a:t>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835696" y="1916832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2204864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maria@sabado.pt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2492896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ana@sabado.pt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5696" y="2780928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antonio@sabado.pt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3688" y="1340768"/>
            <a:ext cx="24482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16" name="Rectangle 15"/>
          <p:cNvSpPr/>
          <p:nvPr/>
        </p:nvSpPr>
        <p:spPr>
          <a:xfrm>
            <a:off x="3779912" y="1628800"/>
            <a:ext cx="864096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conta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912" y="220486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79912" y="2492896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9912" y="2780928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8" y="5949280"/>
            <a:ext cx="6840760" cy="28814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b="1" dirty="0" smtClean="0">
                <a:solidFill>
                  <a:schemeClr val="bg1"/>
                </a:solidFill>
              </a:rPr>
              <a:t>Prioridade Baixa – Valores são necessários mas podem ser inseridos nas tabelas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8100392" y="602128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4008" y="1628800"/>
            <a:ext cx="1296144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nas campanhas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44008" y="2204864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44008" y="249289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44008" y="2780928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35696" y="3068960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joao@gmail.com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79912" y="306896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4008" y="306896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40152" y="1916832"/>
            <a:ext cx="86409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0152" y="220486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40152" y="2492896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0152" y="2780928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0152" y="306896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6192728" y="2329620"/>
              <a:ext cx="269640" cy="29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9088" y="2204071"/>
                <a:ext cx="381240" cy="275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6211088" y="2629140"/>
              <a:ext cx="182520" cy="8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5999" y="2525460"/>
                <a:ext cx="265484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/>
              <p14:cNvContentPartPr/>
              <p14:nvPr/>
            </p14:nvContentPartPr>
            <p14:xfrm>
              <a:off x="6251768" y="2917500"/>
              <a:ext cx="193320" cy="133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0913" y="2816340"/>
                <a:ext cx="278439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/>
              <p14:cNvContentPartPr/>
              <p14:nvPr/>
            </p14:nvContentPartPr>
            <p14:xfrm>
              <a:off x="6253928" y="3214860"/>
              <a:ext cx="251640" cy="381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5328" y="3118915"/>
                <a:ext cx="312840" cy="242043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/>
          <p:cNvSpPr txBox="1"/>
          <p:nvPr/>
        </p:nvSpPr>
        <p:spPr>
          <a:xfrm>
            <a:off x="5940152" y="3429000"/>
            <a:ext cx="158417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User.status</a:t>
            </a:r>
            <a:endParaRPr lang="pt-PT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716016" y="3789040"/>
            <a:ext cx="352839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-nas-campanhas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51920" y="4077072"/>
            <a:ext cx="338437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Relação </a:t>
            </a:r>
            <a:r>
              <a:rPr lang="pt-PT" sz="1400" dirty="0" err="1" smtClean="0"/>
              <a:t>User</a:t>
            </a:r>
            <a:r>
              <a:rPr lang="pt-PT" sz="1400" dirty="0" smtClean="0"/>
              <a:t>-</a:t>
            </a:r>
            <a:r>
              <a:rPr lang="pt-PT" sz="1400" dirty="0" err="1" smtClean="0"/>
              <a:t>Account.Perfil</a:t>
            </a:r>
            <a:r>
              <a:rPr lang="pt-PT" sz="1400" dirty="0" smtClean="0"/>
              <a:t>-no-</a:t>
            </a:r>
            <a:r>
              <a:rPr lang="pt-PT" sz="1400" dirty="0" err="1" smtClean="0"/>
              <a:t>Account</a:t>
            </a:r>
            <a:endParaRPr lang="pt-PT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835696" y="3429000"/>
            <a:ext cx="194421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err="1" smtClean="0"/>
              <a:t>User.eMail</a:t>
            </a:r>
            <a:endParaRPr lang="pt-PT" sz="1400" dirty="0" smtClean="0"/>
          </a:p>
        </p:txBody>
      </p:sp>
      <p:sp>
        <p:nvSpPr>
          <p:cNvPr id="50" name="Oval 49">
            <a:hlinkClick r:id="rId11" action="ppaction://hlinksldjump"/>
          </p:cNvPr>
          <p:cNvSpPr/>
          <p:nvPr/>
        </p:nvSpPr>
        <p:spPr>
          <a:xfrm>
            <a:off x="8316416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2040" y="692696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Menu “Top”:</a:t>
            </a:r>
            <a:endParaRPr lang="pt-PT" dirty="0"/>
          </a:p>
        </p:txBody>
      </p:sp>
      <p:sp>
        <p:nvSpPr>
          <p:cNvPr id="53" name="Oval 52">
            <a:hlinkClick r:id="rId12" action="ppaction://hlinksldjump"/>
          </p:cNvPr>
          <p:cNvSpPr/>
          <p:nvPr/>
        </p:nvSpPr>
        <p:spPr>
          <a:xfrm>
            <a:off x="8316416" y="105273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Convidar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99592" y="1916832"/>
            <a:ext cx="936104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99592" y="2204864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9592" y="2492896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	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9592" y="2780928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António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9592" y="3068960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João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2040" y="1340768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pt-PT" dirty="0" smtClean="0"/>
              <a:t>Sobre o </a:t>
            </a:r>
            <a:r>
              <a:rPr lang="pt-PT" dirty="0" err="1" smtClean="0"/>
              <a:t>User</a:t>
            </a:r>
            <a:r>
              <a:rPr lang="pt-PT" dirty="0" smtClean="0"/>
              <a:t> “escolhido”:</a:t>
            </a:r>
            <a:endParaRPr lang="pt-PT" dirty="0"/>
          </a:p>
        </p:txBody>
      </p:sp>
      <p:sp>
        <p:nvSpPr>
          <p:cNvPr id="60" name="Oval 59">
            <a:hlinkClick r:id="rId13" action="ppaction://hlinksldjump"/>
          </p:cNvPr>
          <p:cNvSpPr/>
          <p:nvPr/>
        </p:nvSpPr>
        <p:spPr>
          <a:xfrm>
            <a:off x="8316416" y="141277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Editar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3568" y="5157192"/>
            <a:ext cx="705678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Apenas </a:t>
            </a:r>
            <a:r>
              <a:rPr lang="pt-PT" sz="1400" dirty="0" err="1" smtClean="0"/>
              <a:t>users</a:t>
            </a:r>
            <a:r>
              <a:rPr lang="pt-PT" sz="1400" dirty="0" smtClean="0"/>
              <a:t> com “</a:t>
            </a:r>
            <a:r>
              <a:rPr lang="pt-PT" sz="1400" dirty="0" err="1" smtClean="0"/>
              <a:t>IsAdmin</a:t>
            </a:r>
            <a:r>
              <a:rPr lang="pt-PT" sz="1400" dirty="0" smtClean="0"/>
              <a:t>” no </a:t>
            </a:r>
            <a:r>
              <a:rPr lang="pt-PT" sz="1400" dirty="0" err="1" smtClean="0"/>
              <a:t>account</a:t>
            </a:r>
            <a:r>
              <a:rPr lang="pt-PT" sz="1400" dirty="0" smtClean="0"/>
              <a:t> vêm este </a:t>
            </a:r>
            <a:r>
              <a:rPr lang="pt-PT" sz="1400" dirty="0" err="1" smtClean="0"/>
              <a:t>form</a:t>
            </a:r>
            <a:endParaRPr lang="pt-PT" sz="1400" dirty="0" smtClean="0"/>
          </a:p>
        </p:txBody>
      </p:sp>
      <p:sp>
        <p:nvSpPr>
          <p:cNvPr id="62" name="Rounded Rectangle 61">
            <a:hlinkClick r:id="rId14" action="ppaction://hlinksldjump"/>
          </p:cNvPr>
          <p:cNvSpPr/>
          <p:nvPr/>
        </p:nvSpPr>
        <p:spPr>
          <a:xfrm>
            <a:off x="32352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>
            <a:hlinkClick r:id="rId15" action="ppaction://hlinksldjump"/>
          </p:cNvPr>
          <p:cNvSpPr/>
          <p:nvPr/>
        </p:nvSpPr>
        <p:spPr>
          <a:xfrm>
            <a:off x="1403648" y="332656"/>
            <a:ext cx="1008112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211320" y="5218200"/>
              <a:ext cx="439200" cy="408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040" y="5187600"/>
                <a:ext cx="465480" cy="5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ckup Template 2012-02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apas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Mockup Template 2012-02</Template>
  <TotalTime>1203</TotalTime>
  <Words>2084</Words>
  <Application>Microsoft Office PowerPoint</Application>
  <PresentationFormat>On-screen Show (4:3)</PresentationFormat>
  <Paragraphs>667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Mockup Template 2012-02</vt:lpstr>
      <vt:lpstr>Capas</vt:lpstr>
      <vt:lpstr>Novo Backoffice</vt:lpstr>
      <vt:lpstr>Contexto</vt:lpstr>
      <vt:lpstr>Lista de Prompts</vt:lpstr>
      <vt:lpstr>Nova Prompts</vt:lpstr>
      <vt:lpstr>Editar Prompt</vt:lpstr>
      <vt:lpstr>Lista de Accounts</vt:lpstr>
      <vt:lpstr>Numeros do account</vt:lpstr>
      <vt:lpstr>Edit / Add Numero ao account</vt:lpstr>
      <vt:lpstr>Users do Account</vt:lpstr>
      <vt:lpstr>New User do Account</vt:lpstr>
      <vt:lpstr>Edit User do Account</vt:lpstr>
      <vt:lpstr>Convidar User para o Account</vt:lpstr>
      <vt:lpstr>Campanhas do Account</vt:lpstr>
      <vt:lpstr>Lista de Campanhas</vt:lpstr>
      <vt:lpstr>Add Campanha</vt:lpstr>
      <vt:lpstr>Ver campanha “tipo Gold”</vt:lpstr>
      <vt:lpstr>Edit campanha “tipo Gold”</vt:lpstr>
      <vt:lpstr>Ver campanha “tipo Vote”</vt:lpstr>
      <vt:lpstr>Users com acesso à Campanha</vt:lpstr>
      <vt:lpstr>Edit perfil do User na Campanha</vt:lpstr>
      <vt:lpstr>Add User à Campanha</vt:lpstr>
      <vt:lpstr>Editar Campanha-Vote</vt:lpstr>
      <vt:lpstr>Add/Edit Numero de Campanha-Vote</vt:lpstr>
      <vt:lpstr>Perfis de acesso</vt:lpstr>
      <vt:lpstr>Acções ‘Rede’</vt:lpstr>
      <vt:lpstr>PowerPoint Presentation</vt:lpstr>
    </vt:vector>
  </TitlesOfParts>
  <Company>G.T.Informática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À Empresa Abc</dc:title>
  <dc:creator>Andre Palhinha</dc:creator>
  <cp:lastModifiedBy>Andre Palhinha</cp:lastModifiedBy>
  <cp:revision>199</cp:revision>
  <cp:lastPrinted>2012-08-09T03:18:59Z</cp:lastPrinted>
  <dcterms:created xsi:type="dcterms:W3CDTF">2013-02-25T18:44:15Z</dcterms:created>
  <dcterms:modified xsi:type="dcterms:W3CDTF">2013-03-04T17:48:30Z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 Template">
    <vt:lpwstr>2012-11-26</vt:lpwstr>
  </property>
</Properties>
</file>