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89960-6DED-6A4A-901C-AF58C1708AE2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337E-858F-2541-BC5B-B00E51DC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8B0D-53EC-AE4F-A9D8-302F6FB5B92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7F5A-008D-E54C-BD66-B7433063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03E84134-25BE-8E4E-86A6-120A024A3D9F}"/>
              </a:ext>
            </a:extLst>
          </p:cNvPr>
          <p:cNvSpPr txBox="1"/>
          <p:nvPr/>
        </p:nvSpPr>
        <p:spPr>
          <a:xfrm>
            <a:off x="3873328" y="1051254"/>
            <a:ext cx="20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Imperative</a:t>
            </a:r>
          </a:p>
          <a:p>
            <a:r>
              <a:rPr lang="en-US" sz="900" dirty="0"/>
              <a:t>Security as enabler of business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6448E-67AA-DE4E-BB64-F45131001AB4}"/>
              </a:ext>
            </a:extLst>
          </p:cNvPr>
          <p:cNvSpPr txBox="1"/>
          <p:nvPr/>
        </p:nvSpPr>
        <p:spPr>
          <a:xfrm>
            <a:off x="1120320" y="1295394"/>
            <a:ext cx="2050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Support survival</a:t>
            </a:r>
          </a:p>
          <a:p>
            <a:r>
              <a:rPr lang="en-US" sz="900" dirty="0"/>
              <a:t>Reasonable assurance against predictable threats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0AE937-B81C-494E-AFC5-8FF43462B1F4}"/>
              </a:ext>
            </a:extLst>
          </p:cNvPr>
          <p:cNvSpPr txBox="1"/>
          <p:nvPr/>
        </p:nvSpPr>
        <p:spPr>
          <a:xfrm>
            <a:off x="6415220" y="545392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Security Components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A3548-BEE7-394A-8AD5-FA0B488DF6F5}"/>
              </a:ext>
            </a:extLst>
          </p:cNvPr>
          <p:cNvSpPr txBox="1"/>
          <p:nvPr/>
        </p:nvSpPr>
        <p:spPr>
          <a:xfrm>
            <a:off x="7013047" y="4380586"/>
            <a:ext cx="1154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Systems engineering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FE18D0-D8EF-8849-8311-C7668315D59A}"/>
              </a:ext>
            </a:extLst>
          </p:cNvPr>
          <p:cNvSpPr txBox="1"/>
          <p:nvPr/>
        </p:nvSpPr>
        <p:spPr>
          <a:xfrm>
            <a:off x="2961130" y="571397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Operational Security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6CECD-A132-DD41-A670-B7CC24EE14B6}"/>
              </a:ext>
            </a:extLst>
          </p:cNvPr>
          <p:cNvSpPr txBox="1"/>
          <p:nvPr/>
        </p:nvSpPr>
        <p:spPr>
          <a:xfrm>
            <a:off x="3202667" y="3771502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Business context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EC5BD7-C016-E640-A453-F1387D05F4BC}"/>
              </a:ext>
            </a:extLst>
          </p:cNvPr>
          <p:cNvSpPr txBox="1"/>
          <p:nvPr/>
        </p:nvSpPr>
        <p:spPr>
          <a:xfrm>
            <a:off x="4096453" y="3023261"/>
            <a:ext cx="11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Enterprise Security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ADAD-D5D6-3C48-A8DF-3C5CF3A71A33}"/>
              </a:ext>
            </a:extLst>
          </p:cNvPr>
          <p:cNvSpPr txBox="1"/>
          <p:nvPr/>
        </p:nvSpPr>
        <p:spPr>
          <a:xfrm>
            <a:off x="2363687" y="6418595"/>
            <a:ext cx="1121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Component:</a:t>
            </a:r>
          </a:p>
        </p:txBody>
      </p:sp>
      <p:pic>
        <p:nvPicPr>
          <p:cNvPr id="105" name="Picture 2" descr="ttps://mirrors.creativecommons.org/presskit/buttons/88x31/png/by-nc-sa.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96" y="6409998"/>
            <a:ext cx="734813" cy="26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174723" y="448001"/>
            <a:ext cx="9764542" cy="5838573"/>
            <a:chOff x="182821" y="829789"/>
            <a:chExt cx="12354941" cy="5362907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556054" y="1066800"/>
              <a:ext cx="0" cy="491387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365614" y="1066800"/>
              <a:ext cx="19680" cy="491387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56054" y="5980670"/>
              <a:ext cx="1079774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6194854" y="1066800"/>
              <a:ext cx="19680" cy="491387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9024094" y="1066800"/>
              <a:ext cx="19680" cy="491387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 rot="16200000">
              <a:off x="-11156" y="1250966"/>
              <a:ext cx="795866" cy="29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i="1" dirty="0"/>
                <a:t>Visible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 rot="16200000">
              <a:off x="-182092" y="5265767"/>
              <a:ext cx="1137738" cy="29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Invisible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56054" y="829789"/>
              <a:ext cx="1427194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Uncharted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176933" y="829789"/>
              <a:ext cx="1803286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i="1" dirty="0"/>
                <a:t>Industrialised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6054" y="5980670"/>
              <a:ext cx="1209876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Stage I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279890" y="5980670"/>
              <a:ext cx="1781805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Stage II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109130" y="5980670"/>
              <a:ext cx="2270627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Stage III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992029" y="5980670"/>
              <a:ext cx="2270627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Stage IV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 rot="16200000">
              <a:off x="-378926" y="3265945"/>
              <a:ext cx="1415564" cy="29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Value Chain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991738" y="5969200"/>
              <a:ext cx="1546024" cy="2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Evolution</a:t>
              </a:r>
            </a:p>
          </p:txBody>
        </p:sp>
      </p:grpSp>
      <p:pic>
        <p:nvPicPr>
          <p:cNvPr id="1026" name="Picture 2" descr="pen Security Summ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" y="118376"/>
            <a:ext cx="2186152" cy="35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493453" y="2175639"/>
            <a:ext cx="8881774" cy="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98709" y="4041229"/>
            <a:ext cx="8881774" cy="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75B0A1-58BD-6048-A884-DF9A1BDDFDB7}"/>
              </a:ext>
            </a:extLst>
          </p:cNvPr>
          <p:cNvSpPr txBox="1"/>
          <p:nvPr/>
        </p:nvSpPr>
        <p:spPr>
          <a:xfrm>
            <a:off x="2356792" y="161127"/>
            <a:ext cx="682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2019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9F029C-4703-6546-8A05-8CA085085542}"/>
              </a:ext>
            </a:extLst>
          </p:cNvPr>
          <p:cNvSpPr/>
          <p:nvPr/>
        </p:nvSpPr>
        <p:spPr>
          <a:xfrm>
            <a:off x="3302481" y="6445831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F2297-DDE9-EA4F-A0FC-79A63EC789DA}"/>
              </a:ext>
            </a:extLst>
          </p:cNvPr>
          <p:cNvSpPr txBox="1"/>
          <p:nvPr/>
        </p:nvSpPr>
        <p:spPr>
          <a:xfrm>
            <a:off x="3820575" y="6418595"/>
            <a:ext cx="86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Interface: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DEABA-896B-F042-9407-AA50DF4C9845}"/>
              </a:ext>
            </a:extLst>
          </p:cNvPr>
          <p:cNvCxnSpPr>
            <a:cxnSpLocks/>
          </p:cNvCxnSpPr>
          <p:nvPr/>
        </p:nvCxnSpPr>
        <p:spPr>
          <a:xfrm>
            <a:off x="4514873" y="6445830"/>
            <a:ext cx="336331" cy="1786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3B7102-2482-A74A-950F-08521E82A09E}"/>
              </a:ext>
            </a:extLst>
          </p:cNvPr>
          <p:cNvSpPr txBox="1"/>
          <p:nvPr/>
        </p:nvSpPr>
        <p:spPr>
          <a:xfrm>
            <a:off x="4926243" y="6418595"/>
            <a:ext cx="1121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Point of Change: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1A219-9BAC-5C48-85B6-88DA2F1673D7}"/>
              </a:ext>
            </a:extLst>
          </p:cNvPr>
          <p:cNvCxnSpPr>
            <a:cxnSpLocks/>
          </p:cNvCxnSpPr>
          <p:nvPr/>
        </p:nvCxnSpPr>
        <p:spPr>
          <a:xfrm>
            <a:off x="6019246" y="6423276"/>
            <a:ext cx="271423" cy="20123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363ACB-3166-E54F-BD7D-B610F7651D0C}"/>
              </a:ext>
            </a:extLst>
          </p:cNvPr>
          <p:cNvSpPr txBox="1"/>
          <p:nvPr/>
        </p:nvSpPr>
        <p:spPr>
          <a:xfrm>
            <a:off x="6320763" y="6418595"/>
            <a:ext cx="734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Inertia: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20E78-61E5-FB44-B525-C5E43EFDB0AD}"/>
              </a:ext>
            </a:extLst>
          </p:cNvPr>
          <p:cNvSpPr/>
          <p:nvPr/>
        </p:nvSpPr>
        <p:spPr>
          <a:xfrm>
            <a:off x="6881374" y="6381809"/>
            <a:ext cx="84081" cy="286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DD8E5-4973-9045-BF20-281F088B7E6E}"/>
              </a:ext>
            </a:extLst>
          </p:cNvPr>
          <p:cNvSpPr txBox="1"/>
          <p:nvPr/>
        </p:nvSpPr>
        <p:spPr>
          <a:xfrm>
            <a:off x="305716" y="6376152"/>
            <a:ext cx="21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medium.com</a:t>
            </a:r>
            <a:r>
              <a:rPr lang="en-US" sz="900" dirty="0"/>
              <a:t>/</a:t>
            </a:r>
            <a:r>
              <a:rPr lang="en-US" sz="900" dirty="0" err="1"/>
              <a:t>wardleymaps</a:t>
            </a:r>
            <a:r>
              <a:rPr lang="en-US" sz="900" dirty="0"/>
              <a:t>/on-being-lost-2ef5f05eb1ec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55C53A-7C9E-D741-9879-5185BDEDF56D}"/>
              </a:ext>
            </a:extLst>
          </p:cNvPr>
          <p:cNvSpPr/>
          <p:nvPr/>
        </p:nvSpPr>
        <p:spPr>
          <a:xfrm>
            <a:off x="4100978" y="443107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A95B9-0701-E641-A185-99B57BD79D3A}"/>
              </a:ext>
            </a:extLst>
          </p:cNvPr>
          <p:cNvSpPr txBox="1"/>
          <p:nvPr/>
        </p:nvSpPr>
        <p:spPr>
          <a:xfrm>
            <a:off x="4328614" y="303108"/>
            <a:ext cx="2050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Purpose</a:t>
            </a:r>
          </a:p>
          <a:p>
            <a:r>
              <a:rPr lang="en-US" sz="900" dirty="0"/>
              <a:t>Achieve a secure state, relative to value and operational risk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975AF7-1385-F848-9027-8D69910D88AE}"/>
              </a:ext>
            </a:extLst>
          </p:cNvPr>
          <p:cNvSpPr/>
          <p:nvPr/>
        </p:nvSpPr>
        <p:spPr>
          <a:xfrm>
            <a:off x="5218028" y="840514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D86861-3DB3-674E-BBAD-A82A718C793E}"/>
              </a:ext>
            </a:extLst>
          </p:cNvPr>
          <p:cNvSpPr txBox="1"/>
          <p:nvPr/>
        </p:nvSpPr>
        <p:spPr>
          <a:xfrm>
            <a:off x="5368044" y="783732"/>
            <a:ext cx="20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Scope</a:t>
            </a:r>
          </a:p>
          <a:p>
            <a:r>
              <a:rPr lang="en-US" sz="900" dirty="0"/>
              <a:t>Measure and prioritize business risk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B35FCF-D853-FF4A-ADA8-A8CBEAC0B225}"/>
              </a:ext>
            </a:extLst>
          </p:cNvPr>
          <p:cNvSpPr/>
          <p:nvPr/>
        </p:nvSpPr>
        <p:spPr>
          <a:xfrm>
            <a:off x="3697481" y="1129150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B99523-C0B0-F346-95A3-7320967007AF}"/>
              </a:ext>
            </a:extLst>
          </p:cNvPr>
          <p:cNvSpPr/>
          <p:nvPr/>
        </p:nvSpPr>
        <p:spPr>
          <a:xfrm>
            <a:off x="2830619" y="1446307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95FB1E-5C1D-5440-AF05-0636A18AD874}"/>
              </a:ext>
            </a:extLst>
          </p:cNvPr>
          <p:cNvCxnSpPr/>
          <p:nvPr/>
        </p:nvCxnSpPr>
        <p:spPr>
          <a:xfrm>
            <a:off x="500223" y="1848826"/>
            <a:ext cx="9216000" cy="0"/>
          </a:xfrm>
          <a:prstGeom prst="straightConnector1">
            <a:avLst/>
          </a:prstGeom>
          <a:ln w="1905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54A12-F27F-8344-BA9F-29A2F05671EE}"/>
              </a:ext>
            </a:extLst>
          </p:cNvPr>
          <p:cNvSpPr txBox="1"/>
          <p:nvPr/>
        </p:nvSpPr>
        <p:spPr>
          <a:xfrm>
            <a:off x="4114054" y="166758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Organization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E7D8B0-EE2B-264E-B860-0B151BFB41D8}"/>
              </a:ext>
            </a:extLst>
          </p:cNvPr>
          <p:cNvSpPr/>
          <p:nvPr/>
        </p:nvSpPr>
        <p:spPr>
          <a:xfrm>
            <a:off x="3948631" y="1733103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C1ABB-23CF-7144-990B-D4A663916DAC}"/>
              </a:ext>
            </a:extLst>
          </p:cNvPr>
          <p:cNvCxnSpPr>
            <a:stCxn id="32" idx="3"/>
            <a:endCxn id="37" idx="7"/>
          </p:cNvCxnSpPr>
          <p:nvPr/>
        </p:nvCxnSpPr>
        <p:spPr>
          <a:xfrm flipH="1">
            <a:off x="3846860" y="604587"/>
            <a:ext cx="279747" cy="5522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0BF36-9525-124B-A7FF-15FCD3538D6C}"/>
              </a:ext>
            </a:extLst>
          </p:cNvPr>
          <p:cNvCxnSpPr>
            <a:stCxn id="32" idx="5"/>
            <a:endCxn id="34" idx="0"/>
          </p:cNvCxnSpPr>
          <p:nvPr/>
        </p:nvCxnSpPr>
        <p:spPr>
          <a:xfrm>
            <a:off x="4250357" y="604587"/>
            <a:ext cx="1055175" cy="2359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98EF4-F468-724F-8137-524030614151}"/>
              </a:ext>
            </a:extLst>
          </p:cNvPr>
          <p:cNvCxnSpPr>
            <a:cxnSpLocks/>
            <a:stCxn id="32" idx="2"/>
            <a:endCxn id="39" idx="1"/>
          </p:cNvCxnSpPr>
          <p:nvPr/>
        </p:nvCxnSpPr>
        <p:spPr>
          <a:xfrm flipH="1">
            <a:off x="2856248" y="537700"/>
            <a:ext cx="1244730" cy="9363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DF944-481B-4E4D-A995-0B9ADBB370A3}"/>
              </a:ext>
            </a:extLst>
          </p:cNvPr>
          <p:cNvCxnSpPr>
            <a:cxnSpLocks/>
            <a:stCxn id="37" idx="3"/>
            <a:endCxn id="43" idx="2"/>
          </p:cNvCxnSpPr>
          <p:nvPr/>
        </p:nvCxnSpPr>
        <p:spPr>
          <a:xfrm>
            <a:off x="3723110" y="1290630"/>
            <a:ext cx="225521" cy="5370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B12AAB-A0A2-A64E-88F1-8511F6B69C66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3005627" y="1540900"/>
            <a:ext cx="943004" cy="2867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3BE3E-574D-E542-B80B-7DDDE1802D38}"/>
              </a:ext>
            </a:extLst>
          </p:cNvPr>
          <p:cNvCxnSpPr>
            <a:stCxn id="34" idx="4"/>
            <a:endCxn id="43" idx="1"/>
          </p:cNvCxnSpPr>
          <p:nvPr/>
        </p:nvCxnSpPr>
        <p:spPr>
          <a:xfrm flipH="1">
            <a:off x="3974260" y="1029700"/>
            <a:ext cx="1331272" cy="73110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BDA2E7-7FC9-384D-94E3-9896D883C59D}"/>
              </a:ext>
            </a:extLst>
          </p:cNvPr>
          <p:cNvSpPr/>
          <p:nvPr/>
        </p:nvSpPr>
        <p:spPr>
          <a:xfrm>
            <a:off x="3296931" y="2651303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2FCBF3-DAA7-AE48-83CC-BB0D11CAE080}"/>
              </a:ext>
            </a:extLst>
          </p:cNvPr>
          <p:cNvSpPr/>
          <p:nvPr/>
        </p:nvSpPr>
        <p:spPr>
          <a:xfrm>
            <a:off x="1562472" y="2608868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B927EB-8D7B-E444-A608-79B8C695339D}"/>
              </a:ext>
            </a:extLst>
          </p:cNvPr>
          <p:cNvSpPr/>
          <p:nvPr/>
        </p:nvSpPr>
        <p:spPr>
          <a:xfrm>
            <a:off x="5328225" y="2947003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799C00E-B5F2-2449-8120-CE69C391AF99}"/>
              </a:ext>
            </a:extLst>
          </p:cNvPr>
          <p:cNvSpPr/>
          <p:nvPr/>
        </p:nvSpPr>
        <p:spPr>
          <a:xfrm>
            <a:off x="6712204" y="2647217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93E464-10A8-DB40-8236-84528ACEFDC2}"/>
              </a:ext>
            </a:extLst>
          </p:cNvPr>
          <p:cNvSpPr/>
          <p:nvPr/>
        </p:nvSpPr>
        <p:spPr>
          <a:xfrm>
            <a:off x="2984005" y="3888277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177D61-7520-EC41-B18A-1A3E3333E674}"/>
              </a:ext>
            </a:extLst>
          </p:cNvPr>
          <p:cNvSpPr/>
          <p:nvPr/>
        </p:nvSpPr>
        <p:spPr>
          <a:xfrm>
            <a:off x="1789830" y="4507147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3F7B12-0771-0E41-AF40-FADF6348F62C}"/>
              </a:ext>
            </a:extLst>
          </p:cNvPr>
          <p:cNvSpPr/>
          <p:nvPr/>
        </p:nvSpPr>
        <p:spPr>
          <a:xfrm>
            <a:off x="6881574" y="4418294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810D4-D74E-0E49-9D54-5644784C798B}"/>
              </a:ext>
            </a:extLst>
          </p:cNvPr>
          <p:cNvSpPr txBox="1"/>
          <p:nvPr/>
        </p:nvSpPr>
        <p:spPr>
          <a:xfrm>
            <a:off x="3504391" y="2542410"/>
            <a:ext cx="10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Add value to core 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4CD522-C165-D941-A169-7C06DEDEAF1E}"/>
              </a:ext>
            </a:extLst>
          </p:cNvPr>
          <p:cNvSpPr txBox="1"/>
          <p:nvPr/>
        </p:nvSpPr>
        <p:spPr>
          <a:xfrm>
            <a:off x="1736338" y="2571961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Empower customers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15C0F3-B858-6243-8382-FF243FD027E5}"/>
              </a:ext>
            </a:extLst>
          </p:cNvPr>
          <p:cNvSpPr txBox="1"/>
          <p:nvPr/>
        </p:nvSpPr>
        <p:spPr>
          <a:xfrm>
            <a:off x="5548880" y="2919095"/>
            <a:ext cx="10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Protect revenue and brand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E687DD-FC8D-5D4C-9211-EC6E40F6673D}"/>
              </a:ext>
            </a:extLst>
          </p:cNvPr>
          <p:cNvSpPr txBox="1"/>
          <p:nvPr/>
        </p:nvSpPr>
        <p:spPr>
          <a:xfrm>
            <a:off x="6942952" y="2526142"/>
            <a:ext cx="10943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Protect relationships and leverage trust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0D044-3E66-2246-99CA-84BAA4B2DFFC}"/>
              </a:ext>
            </a:extLst>
          </p:cNvPr>
          <p:cNvSpPr txBox="1"/>
          <p:nvPr/>
        </p:nvSpPr>
        <p:spPr>
          <a:xfrm>
            <a:off x="1947420" y="4473665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Business attributes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469872C-F342-914C-BD66-46FD28C2402D}"/>
              </a:ext>
            </a:extLst>
          </p:cNvPr>
          <p:cNvSpPr/>
          <p:nvPr/>
        </p:nvSpPr>
        <p:spPr>
          <a:xfrm>
            <a:off x="7648575" y="4929648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67B7F6-B64F-BF45-8B08-383FD69CF464}"/>
              </a:ext>
            </a:extLst>
          </p:cNvPr>
          <p:cNvSpPr txBox="1"/>
          <p:nvPr/>
        </p:nvSpPr>
        <p:spPr>
          <a:xfrm>
            <a:off x="7804112" y="4901130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Logical abstractions and Functional requirements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1D1431-69D6-4447-8E73-C7574FF331F8}"/>
              </a:ext>
            </a:extLst>
          </p:cNvPr>
          <p:cNvSpPr/>
          <p:nvPr/>
        </p:nvSpPr>
        <p:spPr>
          <a:xfrm>
            <a:off x="4657394" y="5732784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57CED4-E65F-2C41-BB3B-D8E47F45D059}"/>
              </a:ext>
            </a:extLst>
          </p:cNvPr>
          <p:cNvSpPr/>
          <p:nvPr/>
        </p:nvSpPr>
        <p:spPr>
          <a:xfrm>
            <a:off x="6945767" y="3733846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5206F5-0809-A346-B9DA-C605DF4B8608}"/>
              </a:ext>
            </a:extLst>
          </p:cNvPr>
          <p:cNvSpPr txBox="1"/>
          <p:nvPr/>
        </p:nvSpPr>
        <p:spPr>
          <a:xfrm>
            <a:off x="7110796" y="3696138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Assurance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960D0DE-82E8-0B4B-BD95-A60B39E2B88B}"/>
              </a:ext>
            </a:extLst>
          </p:cNvPr>
          <p:cNvSpPr/>
          <p:nvPr/>
        </p:nvSpPr>
        <p:spPr>
          <a:xfrm>
            <a:off x="6252217" y="5439086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83BE28-DE97-9247-A29F-535F59E274B6}"/>
              </a:ext>
            </a:extLst>
          </p:cNvPr>
          <p:cNvSpPr/>
          <p:nvPr/>
        </p:nvSpPr>
        <p:spPr>
          <a:xfrm>
            <a:off x="3939318" y="3094463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ED18C-1096-B44C-8128-51B7910E9F76}"/>
              </a:ext>
            </a:extLst>
          </p:cNvPr>
          <p:cNvCxnSpPr>
            <a:stCxn id="43" idx="2"/>
            <a:endCxn id="57" idx="7"/>
          </p:cNvCxnSpPr>
          <p:nvPr/>
        </p:nvCxnSpPr>
        <p:spPr>
          <a:xfrm flipH="1">
            <a:off x="1711851" y="1827696"/>
            <a:ext cx="2236780" cy="80887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1324F2-CB6D-9E4B-96E2-3B89C93EB123}"/>
              </a:ext>
            </a:extLst>
          </p:cNvPr>
          <p:cNvCxnSpPr>
            <a:cxnSpLocks/>
            <a:stCxn id="43" idx="5"/>
            <a:endCxn id="58" idx="2"/>
          </p:cNvCxnSpPr>
          <p:nvPr/>
        </p:nvCxnSpPr>
        <p:spPr>
          <a:xfrm>
            <a:off x="4098010" y="1894583"/>
            <a:ext cx="1230215" cy="11470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DD5CA-02E4-4C4C-9F82-E64AB220C7C9}"/>
              </a:ext>
            </a:extLst>
          </p:cNvPr>
          <p:cNvCxnSpPr>
            <a:cxnSpLocks/>
            <a:stCxn id="43" idx="5"/>
            <a:endCxn id="59" idx="2"/>
          </p:cNvCxnSpPr>
          <p:nvPr/>
        </p:nvCxnSpPr>
        <p:spPr>
          <a:xfrm>
            <a:off x="4098010" y="1894583"/>
            <a:ext cx="2614194" cy="8472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085E95-0417-AB4E-B8DE-78B949D6D6B5}"/>
              </a:ext>
            </a:extLst>
          </p:cNvPr>
          <p:cNvCxnSpPr>
            <a:cxnSpLocks/>
            <a:stCxn id="58" idx="4"/>
            <a:endCxn id="75" idx="2"/>
          </p:cNvCxnSpPr>
          <p:nvPr/>
        </p:nvCxnSpPr>
        <p:spPr>
          <a:xfrm>
            <a:off x="5415729" y="3136189"/>
            <a:ext cx="1530038" cy="6922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4AFF7F-4DD6-0F44-BE01-3C5091297AAE}"/>
              </a:ext>
            </a:extLst>
          </p:cNvPr>
          <p:cNvCxnSpPr>
            <a:cxnSpLocks/>
            <a:stCxn id="59" idx="4"/>
            <a:endCxn id="75" idx="0"/>
          </p:cNvCxnSpPr>
          <p:nvPr/>
        </p:nvCxnSpPr>
        <p:spPr>
          <a:xfrm>
            <a:off x="6799708" y="2836403"/>
            <a:ext cx="233563" cy="89744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8885C0-5622-7744-B4B8-10FB194D719D}"/>
              </a:ext>
            </a:extLst>
          </p:cNvPr>
          <p:cNvCxnSpPr>
            <a:cxnSpLocks/>
            <a:stCxn id="43" idx="3"/>
            <a:endCxn id="79" idx="0"/>
          </p:cNvCxnSpPr>
          <p:nvPr/>
        </p:nvCxnSpPr>
        <p:spPr>
          <a:xfrm>
            <a:off x="3974260" y="1894583"/>
            <a:ext cx="52562" cy="11998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7D9D7D-47C8-B749-9FAE-4707734C5D6D}"/>
              </a:ext>
            </a:extLst>
          </p:cNvPr>
          <p:cNvCxnSpPr>
            <a:stCxn id="79" idx="3"/>
            <a:endCxn id="60" idx="7"/>
          </p:cNvCxnSpPr>
          <p:nvPr/>
        </p:nvCxnSpPr>
        <p:spPr>
          <a:xfrm flipH="1">
            <a:off x="3133384" y="3255943"/>
            <a:ext cx="831563" cy="660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42BADA-751C-0841-93CB-1646CF1EB833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1877334" y="2812783"/>
            <a:ext cx="1445226" cy="16943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9AEBB13-610D-0043-9C73-BFB0F72949F7}"/>
              </a:ext>
            </a:extLst>
          </p:cNvPr>
          <p:cNvCxnSpPr>
            <a:stCxn id="75" idx="4"/>
            <a:endCxn id="62" idx="1"/>
          </p:cNvCxnSpPr>
          <p:nvPr/>
        </p:nvCxnSpPr>
        <p:spPr>
          <a:xfrm flipH="1">
            <a:off x="6907203" y="3923032"/>
            <a:ext cx="126068" cy="522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2BF2E2-4EC3-6A4C-A199-4800CFC841B4}"/>
              </a:ext>
            </a:extLst>
          </p:cNvPr>
          <p:cNvCxnSpPr>
            <a:stCxn id="60" idx="5"/>
            <a:endCxn id="62" idx="2"/>
          </p:cNvCxnSpPr>
          <p:nvPr/>
        </p:nvCxnSpPr>
        <p:spPr>
          <a:xfrm>
            <a:off x="3133384" y="4049757"/>
            <a:ext cx="3748190" cy="46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5B9210-60A8-984D-8150-557A4BDA84FB}"/>
              </a:ext>
            </a:extLst>
          </p:cNvPr>
          <p:cNvCxnSpPr>
            <a:stCxn id="60" idx="2"/>
            <a:endCxn id="61" idx="7"/>
          </p:cNvCxnSpPr>
          <p:nvPr/>
        </p:nvCxnSpPr>
        <p:spPr>
          <a:xfrm flipH="1">
            <a:off x="1939209" y="3982870"/>
            <a:ext cx="1044796" cy="551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393E16-BA67-EF4D-B85B-18252C943275}"/>
              </a:ext>
            </a:extLst>
          </p:cNvPr>
          <p:cNvCxnSpPr>
            <a:stCxn id="61" idx="5"/>
            <a:endCxn id="73" idx="2"/>
          </p:cNvCxnSpPr>
          <p:nvPr/>
        </p:nvCxnSpPr>
        <p:spPr>
          <a:xfrm>
            <a:off x="1939209" y="4668627"/>
            <a:ext cx="2718185" cy="115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7336B8-8A96-BC40-BE2B-0035ABAB1EF4}"/>
              </a:ext>
            </a:extLst>
          </p:cNvPr>
          <p:cNvCxnSpPr>
            <a:stCxn id="60" idx="4"/>
            <a:endCxn id="73" idx="0"/>
          </p:cNvCxnSpPr>
          <p:nvPr/>
        </p:nvCxnSpPr>
        <p:spPr>
          <a:xfrm>
            <a:off x="3071509" y="4077463"/>
            <a:ext cx="1673389" cy="165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CD1B2D-D068-3E40-A17F-5276FB6E122F}"/>
              </a:ext>
            </a:extLst>
          </p:cNvPr>
          <p:cNvCxnSpPr>
            <a:cxnSpLocks/>
            <a:stCxn id="75" idx="3"/>
            <a:endCxn id="73" idx="6"/>
          </p:cNvCxnSpPr>
          <p:nvPr/>
        </p:nvCxnSpPr>
        <p:spPr>
          <a:xfrm flipH="1">
            <a:off x="4832402" y="3895326"/>
            <a:ext cx="2138994" cy="193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23C23DC-F91F-5F45-BFF3-2BA61E3C92DA}"/>
              </a:ext>
            </a:extLst>
          </p:cNvPr>
          <p:cNvCxnSpPr>
            <a:stCxn id="62" idx="5"/>
            <a:endCxn id="71" idx="1"/>
          </p:cNvCxnSpPr>
          <p:nvPr/>
        </p:nvCxnSpPr>
        <p:spPr>
          <a:xfrm>
            <a:off x="7030953" y="4579774"/>
            <a:ext cx="643251" cy="37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1C7B10-3323-8C45-B2BF-3CDAE7E7D154}"/>
              </a:ext>
            </a:extLst>
          </p:cNvPr>
          <p:cNvCxnSpPr>
            <a:stCxn id="71" idx="3"/>
            <a:endCxn id="77" idx="6"/>
          </p:cNvCxnSpPr>
          <p:nvPr/>
        </p:nvCxnSpPr>
        <p:spPr>
          <a:xfrm flipH="1">
            <a:off x="6427225" y="5091128"/>
            <a:ext cx="1246979" cy="4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89379E0-5404-4B44-8755-55AFEC1FD6BF}"/>
              </a:ext>
            </a:extLst>
          </p:cNvPr>
          <p:cNvCxnSpPr>
            <a:stCxn id="77" idx="2"/>
            <a:endCxn id="73" idx="6"/>
          </p:cNvCxnSpPr>
          <p:nvPr/>
        </p:nvCxnSpPr>
        <p:spPr>
          <a:xfrm flipH="1">
            <a:off x="4832402" y="5533679"/>
            <a:ext cx="1419815" cy="29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ECC92B-0972-AF49-BF31-5A3FFC3A1C08}"/>
              </a:ext>
            </a:extLst>
          </p:cNvPr>
          <p:cNvCxnSpPr>
            <a:stCxn id="79" idx="5"/>
            <a:endCxn id="73" idx="6"/>
          </p:cNvCxnSpPr>
          <p:nvPr/>
        </p:nvCxnSpPr>
        <p:spPr>
          <a:xfrm>
            <a:off x="4088697" y="3255943"/>
            <a:ext cx="743705" cy="2571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DC8CE1A-77D7-384F-BEA4-F4370C7C5488}"/>
              </a:ext>
            </a:extLst>
          </p:cNvPr>
          <p:cNvCxnSpPr>
            <a:stCxn id="62" idx="3"/>
            <a:endCxn id="73" idx="6"/>
          </p:cNvCxnSpPr>
          <p:nvPr/>
        </p:nvCxnSpPr>
        <p:spPr>
          <a:xfrm flipH="1">
            <a:off x="4832402" y="4579774"/>
            <a:ext cx="2074801" cy="1247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BD5B25-A796-9F41-BDB6-E67F73B1C979}"/>
              </a:ext>
            </a:extLst>
          </p:cNvPr>
          <p:cNvCxnSpPr>
            <a:cxnSpLocks/>
            <a:stCxn id="39" idx="3"/>
            <a:endCxn id="61" idx="0"/>
          </p:cNvCxnSpPr>
          <p:nvPr/>
        </p:nvCxnSpPr>
        <p:spPr>
          <a:xfrm flipH="1">
            <a:off x="1877334" y="1607787"/>
            <a:ext cx="978914" cy="289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39DCEAF-944C-454A-BE94-C40BBFB94324}"/>
              </a:ext>
            </a:extLst>
          </p:cNvPr>
          <p:cNvSpPr txBox="1"/>
          <p:nvPr/>
        </p:nvSpPr>
        <p:spPr>
          <a:xfrm>
            <a:off x="5966362" y="1095875"/>
            <a:ext cx="20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Imperative</a:t>
            </a:r>
          </a:p>
          <a:p>
            <a:r>
              <a:rPr lang="en-US" sz="900" dirty="0"/>
              <a:t>Security as Compliance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58C869-ADA8-A34E-A13C-5B58FAB47B29}"/>
              </a:ext>
            </a:extLst>
          </p:cNvPr>
          <p:cNvSpPr/>
          <p:nvPr/>
        </p:nvSpPr>
        <p:spPr>
          <a:xfrm>
            <a:off x="5755288" y="1188015"/>
            <a:ext cx="175008" cy="189186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0A3856-7318-974C-A918-188918B098C3}"/>
              </a:ext>
            </a:extLst>
          </p:cNvPr>
          <p:cNvCxnSpPr>
            <a:stCxn id="32" idx="4"/>
            <a:endCxn id="106" idx="1"/>
          </p:cNvCxnSpPr>
          <p:nvPr/>
        </p:nvCxnSpPr>
        <p:spPr>
          <a:xfrm>
            <a:off x="4188482" y="632293"/>
            <a:ext cx="1592435" cy="583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25AAA3-AC5E-3D42-9EC6-12F11E1E75F9}"/>
              </a:ext>
            </a:extLst>
          </p:cNvPr>
          <p:cNvCxnSpPr>
            <a:stCxn id="106" idx="3"/>
            <a:endCxn id="43" idx="7"/>
          </p:cNvCxnSpPr>
          <p:nvPr/>
        </p:nvCxnSpPr>
        <p:spPr>
          <a:xfrm flipH="1">
            <a:off x="4098010" y="1349495"/>
            <a:ext cx="1682907" cy="411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B1731F-349B-2740-B69F-CA10FF85F19F}"/>
              </a:ext>
            </a:extLst>
          </p:cNvPr>
          <p:cNvCxnSpPr>
            <a:stCxn id="106" idx="4"/>
            <a:endCxn id="56" idx="7"/>
          </p:cNvCxnSpPr>
          <p:nvPr/>
        </p:nvCxnSpPr>
        <p:spPr>
          <a:xfrm flipH="1">
            <a:off x="3446310" y="1377201"/>
            <a:ext cx="2396482" cy="1301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C5D2EB-F5B1-8540-8867-B8AF0A63567F}"/>
              </a:ext>
            </a:extLst>
          </p:cNvPr>
          <p:cNvCxnSpPr>
            <a:stCxn id="56" idx="5"/>
            <a:endCxn id="79" idx="1"/>
          </p:cNvCxnSpPr>
          <p:nvPr/>
        </p:nvCxnSpPr>
        <p:spPr>
          <a:xfrm>
            <a:off x="3446310" y="2812783"/>
            <a:ext cx="518637" cy="309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DCBB7A-AC4A-3146-99F1-D4E0852BF9FF}"/>
              </a:ext>
            </a:extLst>
          </p:cNvPr>
          <p:cNvCxnSpPr>
            <a:stCxn id="106" idx="6"/>
            <a:endCxn id="59" idx="0"/>
          </p:cNvCxnSpPr>
          <p:nvPr/>
        </p:nvCxnSpPr>
        <p:spPr>
          <a:xfrm>
            <a:off x="5930296" y="1282608"/>
            <a:ext cx="869412" cy="1364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555E65-E550-6442-8935-646ACFF641AC}"/>
              </a:ext>
            </a:extLst>
          </p:cNvPr>
          <p:cNvCxnSpPr>
            <a:stCxn id="59" idx="2"/>
            <a:endCxn id="58" idx="7"/>
          </p:cNvCxnSpPr>
          <p:nvPr/>
        </p:nvCxnSpPr>
        <p:spPr>
          <a:xfrm flipH="1">
            <a:off x="5477604" y="2741810"/>
            <a:ext cx="1234600" cy="23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B049BE-48B3-8F4E-AB53-C682A4EB9F29}"/>
              </a:ext>
            </a:extLst>
          </p:cNvPr>
          <p:cNvCxnSpPr>
            <a:stCxn id="57" idx="4"/>
            <a:endCxn id="79" idx="2"/>
          </p:cNvCxnSpPr>
          <p:nvPr/>
        </p:nvCxnSpPr>
        <p:spPr>
          <a:xfrm>
            <a:off x="1649976" y="2798054"/>
            <a:ext cx="2289342" cy="391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C6093D1-2416-2F4E-81A0-F15F87AC6E8B}"/>
              </a:ext>
            </a:extLst>
          </p:cNvPr>
          <p:cNvCxnSpPr>
            <a:endCxn id="79" idx="7"/>
          </p:cNvCxnSpPr>
          <p:nvPr/>
        </p:nvCxnSpPr>
        <p:spPr>
          <a:xfrm flipH="1">
            <a:off x="4088697" y="3041596"/>
            <a:ext cx="1194335" cy="8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534160-2C49-FC47-A94F-52148FBB3DA1}"/>
              </a:ext>
            </a:extLst>
          </p:cNvPr>
          <p:cNvCxnSpPr>
            <a:stCxn id="106" idx="5"/>
            <a:endCxn id="75" idx="1"/>
          </p:cNvCxnSpPr>
          <p:nvPr/>
        </p:nvCxnSpPr>
        <p:spPr>
          <a:xfrm>
            <a:off x="5904667" y="1349495"/>
            <a:ext cx="1066729" cy="241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5548</TotalTime>
  <Words>106</Words>
  <Application>Microsoft Macintosh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Cyber Attacks</dc:title>
  <dc:creator>Tony Richards</dc:creator>
  <cp:lastModifiedBy>Mario Platt</cp:lastModifiedBy>
  <cp:revision>30</cp:revision>
  <cp:lastPrinted>2018-05-29T09:51:22Z</cp:lastPrinted>
  <dcterms:created xsi:type="dcterms:W3CDTF">2018-05-29T09:21:01Z</dcterms:created>
  <dcterms:modified xsi:type="dcterms:W3CDTF">2019-06-07T15:59:45Z</dcterms:modified>
</cp:coreProperties>
</file>