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A1F24-3DFB-9C0A-A1AE-3546350A304A}" v="65" dt="2018-07-22T11:15:17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Platt" userId="S::mario.platt@privacybeacon.io::acc26815-b988-4ff0-8150-d55546f9af82" providerId="AD" clId="Web-{DC3556B4-51A7-5FC5-BEE0-D0A4AC4E3447}"/>
    <pc:docChg chg="modSld">
      <pc:chgData name="Mario Platt" userId="S::mario.platt@privacybeacon.io::acc26815-b988-4ff0-8150-d55546f9af82" providerId="AD" clId="Web-{DC3556B4-51A7-5FC5-BEE0-D0A4AC4E3447}" dt="2018-07-25T12:19:36.379" v="89" actId="20577"/>
      <pc:docMkLst>
        <pc:docMk/>
      </pc:docMkLst>
      <pc:sldChg chg="modSp">
        <pc:chgData name="Mario Platt" userId="S::mario.platt@privacybeacon.io::acc26815-b988-4ff0-8150-d55546f9af82" providerId="AD" clId="Web-{DC3556B4-51A7-5FC5-BEE0-D0A4AC4E3447}" dt="2018-07-25T12:19:31.738" v="87" actId="20577"/>
        <pc:sldMkLst>
          <pc:docMk/>
          <pc:sldMk cId="3170745394" sldId="257"/>
        </pc:sldMkLst>
        <pc:spChg chg="mod">
          <ac:chgData name="Mario Platt" userId="S::mario.platt@privacybeacon.io::acc26815-b988-4ff0-8150-d55546f9af82" providerId="AD" clId="Web-{DC3556B4-51A7-5FC5-BEE0-D0A4AC4E3447}" dt="2018-07-25T12:19:31.738" v="87" actId="20577"/>
          <ac:spMkLst>
            <pc:docMk/>
            <pc:sldMk cId="3170745394" sldId="257"/>
            <ac:spMk id="3" creationId="{8CD42018-4DD0-4698-A82A-C28B262B5C19}"/>
          </ac:spMkLst>
        </pc:spChg>
      </pc:sldChg>
      <pc:sldChg chg="addSp delSp modSp">
        <pc:chgData name="Mario Platt" userId="S::mario.platt@privacybeacon.io::acc26815-b988-4ff0-8150-d55546f9af82" providerId="AD" clId="Web-{DC3556B4-51A7-5FC5-BEE0-D0A4AC4E3447}" dt="2018-07-25T12:04:11.611" v="7" actId="1076"/>
        <pc:sldMkLst>
          <pc:docMk/>
          <pc:sldMk cId="902891674" sldId="260"/>
        </pc:sldMkLst>
        <pc:spChg chg="del">
          <ac:chgData name="Mario Platt" userId="S::mario.platt@privacybeacon.io::acc26815-b988-4ff0-8150-d55546f9af82" providerId="AD" clId="Web-{DC3556B4-51A7-5FC5-BEE0-D0A4AC4E3447}" dt="2018-07-25T12:04:06.220" v="6"/>
          <ac:spMkLst>
            <pc:docMk/>
            <pc:sldMk cId="902891674" sldId="260"/>
            <ac:spMk id="3" creationId="{D61407AE-EA6E-4851-A4B4-3B89757BBB2C}"/>
          </ac:spMkLst>
        </pc:spChg>
        <pc:picChg chg="add mod">
          <ac:chgData name="Mario Platt" userId="S::mario.platt@privacybeacon.io::acc26815-b988-4ff0-8150-d55546f9af82" providerId="AD" clId="Web-{DC3556B4-51A7-5FC5-BEE0-D0A4AC4E3447}" dt="2018-07-25T12:04:11.611" v="7" actId="1076"/>
          <ac:picMkLst>
            <pc:docMk/>
            <pc:sldMk cId="902891674" sldId="260"/>
            <ac:picMk id="4" creationId="{84FF5E9E-5AF9-47DF-93EA-9411BCA67E3D}"/>
          </ac:picMkLst>
        </pc:picChg>
      </pc:sldChg>
      <pc:sldChg chg="modSp">
        <pc:chgData name="Mario Platt" userId="S::mario.platt@privacybeacon.io::acc26815-b988-4ff0-8150-d55546f9af82" providerId="AD" clId="Web-{DC3556B4-51A7-5FC5-BEE0-D0A4AC4E3447}" dt="2018-07-25T12:16:22.094" v="25" actId="20577"/>
        <pc:sldMkLst>
          <pc:docMk/>
          <pc:sldMk cId="822156720" sldId="273"/>
        </pc:sldMkLst>
        <pc:spChg chg="mod">
          <ac:chgData name="Mario Platt" userId="S::mario.platt@privacybeacon.io::acc26815-b988-4ff0-8150-d55546f9af82" providerId="AD" clId="Web-{DC3556B4-51A7-5FC5-BEE0-D0A4AC4E3447}" dt="2018-07-25T12:16:22.094" v="25" actId="20577"/>
          <ac:spMkLst>
            <pc:docMk/>
            <pc:sldMk cId="822156720" sldId="273"/>
            <ac:spMk id="3" creationId="{66ABD617-EDE5-478F-ABF8-9ECC7D34C82E}"/>
          </ac:spMkLst>
        </pc:spChg>
      </pc:sldChg>
      <pc:sldChg chg="modSp">
        <pc:chgData name="Mario Platt" userId="S::mario.platt@privacybeacon.io::acc26815-b988-4ff0-8150-d55546f9af82" providerId="AD" clId="Web-{DC3556B4-51A7-5FC5-BEE0-D0A4AC4E3447}" dt="2018-07-25T12:18:27.330" v="40" actId="20577"/>
        <pc:sldMkLst>
          <pc:docMk/>
          <pc:sldMk cId="1387388084" sldId="274"/>
        </pc:sldMkLst>
        <pc:spChg chg="mod">
          <ac:chgData name="Mario Platt" userId="S::mario.platt@privacybeacon.io::acc26815-b988-4ff0-8150-d55546f9af82" providerId="AD" clId="Web-{DC3556B4-51A7-5FC5-BEE0-D0A4AC4E3447}" dt="2018-07-25T12:18:27.330" v="40" actId="20577"/>
          <ac:spMkLst>
            <pc:docMk/>
            <pc:sldMk cId="1387388084" sldId="274"/>
            <ac:spMk id="3" creationId="{66ABD617-EDE5-478F-ABF8-9ECC7D34C82E}"/>
          </ac:spMkLst>
        </pc:spChg>
      </pc:sldChg>
    </pc:docChg>
  </pc:docChgLst>
  <pc:docChgLst>
    <pc:chgData name="Mario Platt" userId="S::mario.platt@privacybeacon.io::acc26815-b988-4ff0-8150-d55546f9af82" providerId="AD" clId="Web-{760100EC-52CB-B35A-4A0C-E8E63E076BCF}"/>
    <pc:docChg chg="addSld modSld">
      <pc:chgData name="Mario Platt" userId="S::mario.platt@privacybeacon.io::acc26815-b988-4ff0-8150-d55546f9af82" providerId="AD" clId="Web-{760100EC-52CB-B35A-4A0C-E8E63E076BCF}" dt="2018-07-21T23:15:37.374" v="304" actId="20577"/>
      <pc:docMkLst>
        <pc:docMk/>
      </pc:docMkLst>
      <pc:sldChg chg="modSp">
        <pc:chgData name="Mario Platt" userId="S::mario.platt@privacybeacon.io::acc26815-b988-4ff0-8150-d55546f9af82" providerId="AD" clId="Web-{760100EC-52CB-B35A-4A0C-E8E63E076BCF}" dt="2018-07-21T23:04:04.279" v="259" actId="20577"/>
        <pc:sldMkLst>
          <pc:docMk/>
          <pc:sldMk cId="3033956242" sldId="262"/>
        </pc:sldMkLst>
        <pc:spChg chg="mod">
          <ac:chgData name="Mario Platt" userId="S::mario.platt@privacybeacon.io::acc26815-b988-4ff0-8150-d55546f9af82" providerId="AD" clId="Web-{760100EC-52CB-B35A-4A0C-E8E63E076BCF}" dt="2018-07-21T23:04:04.279" v="259" actId="20577"/>
          <ac:spMkLst>
            <pc:docMk/>
            <pc:sldMk cId="3033956242" sldId="262"/>
            <ac:spMk id="2" creationId="{C3362E73-8871-4CDB-816A-22C563D0B953}"/>
          </ac:spMkLst>
        </pc:spChg>
      </pc:sldChg>
      <pc:sldChg chg="addSp delSp modSp new">
        <pc:chgData name="Mario Platt" userId="S::mario.platt@privacybeacon.io::acc26815-b988-4ff0-8150-d55546f9af82" providerId="AD" clId="Web-{760100EC-52CB-B35A-4A0C-E8E63E076BCF}" dt="2018-07-21T23:15:34.780" v="302" actId="20577"/>
        <pc:sldMkLst>
          <pc:docMk/>
          <pc:sldMk cId="234021546" sldId="263"/>
        </pc:sldMkLst>
        <pc:spChg chg="mod">
          <ac:chgData name="Mario Platt" userId="S::mario.platt@privacybeacon.io::acc26815-b988-4ff0-8150-d55546f9af82" providerId="AD" clId="Web-{760100EC-52CB-B35A-4A0C-E8E63E076BCF}" dt="2018-07-21T23:15:34.780" v="302" actId="20577"/>
          <ac:spMkLst>
            <pc:docMk/>
            <pc:sldMk cId="234021546" sldId="263"/>
            <ac:spMk id="2" creationId="{DB363C6C-72F9-46DF-BA12-5CC9864E53B5}"/>
          </ac:spMkLst>
        </pc:spChg>
        <pc:spChg chg="mod">
          <ac:chgData name="Mario Platt" userId="S::mario.platt@privacybeacon.io::acc26815-b988-4ff0-8150-d55546f9af82" providerId="AD" clId="Web-{760100EC-52CB-B35A-4A0C-E8E63E076BCF}" dt="2018-07-21T23:13:30.179" v="297" actId="20577"/>
          <ac:spMkLst>
            <pc:docMk/>
            <pc:sldMk cId="234021546" sldId="263"/>
            <ac:spMk id="3" creationId="{468BA9DE-A7CE-4BFD-A20B-A8B2DFA71754}"/>
          </ac:spMkLst>
        </pc:spChg>
        <pc:graphicFrameChg chg="add del mod modGraphic">
          <ac:chgData name="Mario Platt" userId="S::mario.platt@privacybeacon.io::acc26815-b988-4ff0-8150-d55546f9af82" providerId="AD" clId="Web-{760100EC-52CB-B35A-4A0C-E8E63E076BCF}" dt="2018-07-21T20:39:58.318" v="155"/>
          <ac:graphicFrameMkLst>
            <pc:docMk/>
            <pc:sldMk cId="234021546" sldId="263"/>
            <ac:graphicFrameMk id="4" creationId="{C5184E57-74D5-482B-BC9B-9C89CC8C6659}"/>
          </ac:graphicFrameMkLst>
        </pc:graphicFrameChg>
        <pc:graphicFrameChg chg="add del mod modGraphic">
          <ac:chgData name="Mario Platt" userId="S::mario.platt@privacybeacon.io::acc26815-b988-4ff0-8150-d55546f9af82" providerId="AD" clId="Web-{760100EC-52CB-B35A-4A0C-E8E63E076BCF}" dt="2018-07-21T20:41:03.600" v="159"/>
          <ac:graphicFrameMkLst>
            <pc:docMk/>
            <pc:sldMk cId="234021546" sldId="263"/>
            <ac:graphicFrameMk id="6" creationId="{6D319BA9-7C41-487B-B68D-8AD77C63478D}"/>
          </ac:graphicFrameMkLst>
        </pc:graphicFrameChg>
        <pc:graphicFrameChg chg="add del mod modGraphic">
          <ac:chgData name="Mario Platt" userId="S::mario.platt@privacybeacon.io::acc26815-b988-4ff0-8150-d55546f9af82" providerId="AD" clId="Web-{760100EC-52CB-B35A-4A0C-E8E63E076BCF}" dt="2018-07-21T20:44:01.211" v="238"/>
          <ac:graphicFrameMkLst>
            <pc:docMk/>
            <pc:sldMk cId="234021546" sldId="263"/>
            <ac:graphicFrameMk id="8" creationId="{C1857A6F-852F-48D6-BC02-C2557F9C5DEB}"/>
          </ac:graphicFrameMkLst>
        </pc:graphicFrameChg>
        <pc:graphicFrameChg chg="add mod modGraphic">
          <ac:chgData name="Mario Platt" userId="S::mario.platt@privacybeacon.io::acc26815-b988-4ff0-8150-d55546f9af82" providerId="AD" clId="Web-{760100EC-52CB-B35A-4A0C-E8E63E076BCF}" dt="2018-07-21T23:10:15.918" v="293" actId="1076"/>
          <ac:graphicFrameMkLst>
            <pc:docMk/>
            <pc:sldMk cId="234021546" sldId="263"/>
            <ac:graphicFrameMk id="10" creationId="{2FBC1C61-A983-4A12-8A48-93AA1DCAE637}"/>
          </ac:graphicFrameMkLst>
        </pc:graphicFrameChg>
      </pc:sldChg>
      <pc:sldChg chg="new">
        <pc:chgData name="Mario Platt" userId="S::mario.platt@privacybeacon.io::acc26815-b988-4ff0-8150-d55546f9af82" providerId="AD" clId="Web-{760100EC-52CB-B35A-4A0C-E8E63E076BCF}" dt="2018-07-21T23:12:52.412" v="294"/>
        <pc:sldMkLst>
          <pc:docMk/>
          <pc:sldMk cId="1680851289" sldId="264"/>
        </pc:sldMkLst>
      </pc:sldChg>
    </pc:docChg>
  </pc:docChgLst>
  <pc:docChgLst>
    <pc:chgData name="Mario Platt" userId="S::mario.platt@privacybeacon.io::acc26815-b988-4ff0-8150-d55546f9af82" providerId="AD" clId="Web-{FABC708B-D8E9-F162-7D7A-382160030794}"/>
    <pc:docChg chg="delSld modSld">
      <pc:chgData name="Mario Platt" userId="S::mario.platt@privacybeacon.io::acc26815-b988-4ff0-8150-d55546f9af82" providerId="AD" clId="Web-{FABC708B-D8E9-F162-7D7A-382160030794}" dt="2018-07-23T06:45:24.777" v="241" actId="20577"/>
      <pc:docMkLst>
        <pc:docMk/>
      </pc:docMkLst>
      <pc:sldChg chg="modSp">
        <pc:chgData name="Mario Platt" userId="S::mario.platt@privacybeacon.io::acc26815-b988-4ff0-8150-d55546f9af82" providerId="AD" clId="Web-{FABC708B-D8E9-F162-7D7A-382160030794}" dt="2018-07-22T22:18:28.888" v="2" actId="20577"/>
        <pc:sldMkLst>
          <pc:docMk/>
          <pc:sldMk cId="3170745394" sldId="257"/>
        </pc:sldMkLst>
        <pc:spChg chg="mod">
          <ac:chgData name="Mario Platt" userId="S::mario.platt@privacybeacon.io::acc26815-b988-4ff0-8150-d55546f9af82" providerId="AD" clId="Web-{FABC708B-D8E9-F162-7D7A-382160030794}" dt="2018-07-22T22:18:28.888" v="2" actId="20577"/>
          <ac:spMkLst>
            <pc:docMk/>
            <pc:sldMk cId="3170745394" sldId="257"/>
            <ac:spMk id="3" creationId="{8CD42018-4DD0-4698-A82A-C28B262B5C19}"/>
          </ac:spMkLst>
        </pc:spChg>
      </pc:sldChg>
      <pc:sldChg chg="modSp">
        <pc:chgData name="Mario Platt" userId="S::mario.platt@privacybeacon.io::acc26815-b988-4ff0-8150-d55546f9af82" providerId="AD" clId="Web-{FABC708B-D8E9-F162-7D7A-382160030794}" dt="2018-07-22T22:37:50.839" v="40" actId="20577"/>
        <pc:sldMkLst>
          <pc:docMk/>
          <pc:sldMk cId="1680851289" sldId="264"/>
        </pc:sldMkLst>
        <pc:spChg chg="mod">
          <ac:chgData name="Mario Platt" userId="S::mario.platt@privacybeacon.io::acc26815-b988-4ff0-8150-d55546f9af82" providerId="AD" clId="Web-{FABC708B-D8E9-F162-7D7A-382160030794}" dt="2018-07-22T22:37:50.839" v="40" actId="20577"/>
          <ac:spMkLst>
            <pc:docMk/>
            <pc:sldMk cId="1680851289" sldId="264"/>
            <ac:spMk id="3" creationId="{90B0687D-F827-4AB2-BBCC-AAD1FFD2013E}"/>
          </ac:spMkLst>
        </pc:spChg>
      </pc:sldChg>
      <pc:sldChg chg="modSp del">
        <pc:chgData name="Mario Platt" userId="S::mario.platt@privacybeacon.io::acc26815-b988-4ff0-8150-d55546f9af82" providerId="AD" clId="Web-{FABC708B-D8E9-F162-7D7A-382160030794}" dt="2018-07-22T22:38:18.761" v="43"/>
        <pc:sldMkLst>
          <pc:docMk/>
          <pc:sldMk cId="3651875483" sldId="266"/>
        </pc:sldMkLst>
        <pc:spChg chg="mod">
          <ac:chgData name="Mario Platt" userId="S::mario.platt@privacybeacon.io::acc26815-b988-4ff0-8150-d55546f9af82" providerId="AD" clId="Web-{FABC708B-D8E9-F162-7D7A-382160030794}" dt="2018-07-22T22:37:13.213" v="24" actId="20577"/>
          <ac:spMkLst>
            <pc:docMk/>
            <pc:sldMk cId="3651875483" sldId="266"/>
            <ac:spMk id="3" creationId="{468BA9DE-A7CE-4BFD-A20B-A8B2DFA71754}"/>
          </ac:spMkLst>
        </pc:spChg>
      </pc:sldChg>
      <pc:sldChg chg="modSp">
        <pc:chgData name="Mario Platt" userId="S::mario.platt@privacybeacon.io::acc26815-b988-4ff0-8150-d55546f9af82" providerId="AD" clId="Web-{FABC708B-D8E9-F162-7D7A-382160030794}" dt="2018-07-22T22:43:52.617" v="98" actId="20577"/>
        <pc:sldMkLst>
          <pc:docMk/>
          <pc:sldMk cId="1926260986" sldId="269"/>
        </pc:sldMkLst>
        <pc:spChg chg="mod">
          <ac:chgData name="Mario Platt" userId="S::mario.platt@privacybeacon.io::acc26815-b988-4ff0-8150-d55546f9af82" providerId="AD" clId="Web-{FABC708B-D8E9-F162-7D7A-382160030794}" dt="2018-07-22T22:43:52.617" v="98" actId="20577"/>
          <ac:spMkLst>
            <pc:docMk/>
            <pc:sldMk cId="1926260986" sldId="269"/>
            <ac:spMk id="3" creationId="{66ABD617-EDE5-478F-ABF8-9ECC7D34C82E}"/>
          </ac:spMkLst>
        </pc:spChg>
      </pc:sldChg>
      <pc:sldChg chg="modSp">
        <pc:chgData name="Mario Platt" userId="S::mario.platt@privacybeacon.io::acc26815-b988-4ff0-8150-d55546f9af82" providerId="AD" clId="Web-{FABC708B-D8E9-F162-7D7A-382160030794}" dt="2018-07-22T22:43:26.929" v="84" actId="20577"/>
        <pc:sldMkLst>
          <pc:docMk/>
          <pc:sldMk cId="3499929276" sldId="270"/>
        </pc:sldMkLst>
        <pc:spChg chg="mod">
          <ac:chgData name="Mario Platt" userId="S::mario.platt@privacybeacon.io::acc26815-b988-4ff0-8150-d55546f9af82" providerId="AD" clId="Web-{FABC708B-D8E9-F162-7D7A-382160030794}" dt="2018-07-22T22:43:26.929" v="84" actId="20577"/>
          <ac:spMkLst>
            <pc:docMk/>
            <pc:sldMk cId="3499929276" sldId="270"/>
            <ac:spMk id="3" creationId="{66ABD617-EDE5-478F-ABF8-9ECC7D34C82E}"/>
          </ac:spMkLst>
        </pc:spChg>
      </pc:sldChg>
      <pc:sldChg chg="modSp">
        <pc:chgData name="Mario Platt" userId="S::mario.platt@privacybeacon.io::acc26815-b988-4ff0-8150-d55546f9af82" providerId="AD" clId="Web-{FABC708B-D8E9-F162-7D7A-382160030794}" dt="2018-07-22T22:49:02.531" v="123" actId="20577"/>
        <pc:sldMkLst>
          <pc:docMk/>
          <pc:sldMk cId="2812193033" sldId="271"/>
        </pc:sldMkLst>
        <pc:spChg chg="mod">
          <ac:chgData name="Mario Platt" userId="S::mario.platt@privacybeacon.io::acc26815-b988-4ff0-8150-d55546f9af82" providerId="AD" clId="Web-{FABC708B-D8E9-F162-7D7A-382160030794}" dt="2018-07-22T22:49:02.531" v="123" actId="20577"/>
          <ac:spMkLst>
            <pc:docMk/>
            <pc:sldMk cId="2812193033" sldId="271"/>
            <ac:spMk id="3" creationId="{66ABD617-EDE5-478F-ABF8-9ECC7D34C82E}"/>
          </ac:spMkLst>
        </pc:spChg>
      </pc:sldChg>
      <pc:sldChg chg="modSp">
        <pc:chgData name="Mario Platt" userId="S::mario.platt@privacybeacon.io::acc26815-b988-4ff0-8150-d55546f9af82" providerId="AD" clId="Web-{FABC708B-D8E9-F162-7D7A-382160030794}" dt="2018-07-22T23:03:36.824" v="175" actId="20577"/>
        <pc:sldMkLst>
          <pc:docMk/>
          <pc:sldMk cId="3545817731" sldId="272"/>
        </pc:sldMkLst>
        <pc:spChg chg="mod">
          <ac:chgData name="Mario Platt" userId="S::mario.platt@privacybeacon.io::acc26815-b988-4ff0-8150-d55546f9af82" providerId="AD" clId="Web-{FABC708B-D8E9-F162-7D7A-382160030794}" dt="2018-07-22T22:49:55.220" v="129" actId="20577"/>
          <ac:spMkLst>
            <pc:docMk/>
            <pc:sldMk cId="3545817731" sldId="272"/>
            <ac:spMk id="2" creationId="{32EB4C21-DC6A-44AB-BCB2-93B4F98E7E88}"/>
          </ac:spMkLst>
        </pc:spChg>
        <pc:spChg chg="mod">
          <ac:chgData name="Mario Platt" userId="S::mario.platt@privacybeacon.io::acc26815-b988-4ff0-8150-d55546f9af82" providerId="AD" clId="Web-{FABC708B-D8E9-F162-7D7A-382160030794}" dt="2018-07-22T23:03:36.824" v="175" actId="20577"/>
          <ac:spMkLst>
            <pc:docMk/>
            <pc:sldMk cId="3545817731" sldId="272"/>
            <ac:spMk id="3" creationId="{66ABD617-EDE5-478F-ABF8-9ECC7D34C82E}"/>
          </ac:spMkLst>
        </pc:spChg>
      </pc:sldChg>
      <pc:sldChg chg="modSp">
        <pc:chgData name="Mario Platt" userId="S::mario.platt@privacybeacon.io::acc26815-b988-4ff0-8150-d55546f9af82" providerId="AD" clId="Web-{FABC708B-D8E9-F162-7D7A-382160030794}" dt="2018-07-22T23:03:43.261" v="187" actId="20577"/>
        <pc:sldMkLst>
          <pc:docMk/>
          <pc:sldMk cId="822156720" sldId="273"/>
        </pc:sldMkLst>
        <pc:spChg chg="mod">
          <ac:chgData name="Mario Platt" userId="S::mario.platt@privacybeacon.io::acc26815-b988-4ff0-8150-d55546f9af82" providerId="AD" clId="Web-{FABC708B-D8E9-F162-7D7A-382160030794}" dt="2018-07-22T23:03:43.261" v="187" actId="20577"/>
          <ac:spMkLst>
            <pc:docMk/>
            <pc:sldMk cId="822156720" sldId="273"/>
            <ac:spMk id="3" creationId="{66ABD617-EDE5-478F-ABF8-9ECC7D34C82E}"/>
          </ac:spMkLst>
        </pc:spChg>
      </pc:sldChg>
      <pc:sldChg chg="modSp">
        <pc:chgData name="Mario Platt" userId="S::mario.platt@privacybeacon.io::acc26815-b988-4ff0-8150-d55546f9af82" providerId="AD" clId="Web-{FABC708B-D8E9-F162-7D7A-382160030794}" dt="2018-07-23T06:44:08.151" v="239" actId="20577"/>
        <pc:sldMkLst>
          <pc:docMk/>
          <pc:sldMk cId="1387388084" sldId="274"/>
        </pc:sldMkLst>
        <pc:spChg chg="mod">
          <ac:chgData name="Mario Platt" userId="S::mario.platt@privacybeacon.io::acc26815-b988-4ff0-8150-d55546f9af82" providerId="AD" clId="Web-{FABC708B-D8E9-F162-7D7A-382160030794}" dt="2018-07-23T06:44:08.151" v="239" actId="20577"/>
          <ac:spMkLst>
            <pc:docMk/>
            <pc:sldMk cId="1387388084" sldId="274"/>
            <ac:spMk id="3" creationId="{66ABD617-EDE5-478F-ABF8-9ECC7D34C82E}"/>
          </ac:spMkLst>
        </pc:spChg>
      </pc:sldChg>
      <pc:sldChg chg="modSp">
        <pc:chgData name="Mario Platt" userId="S::mario.platt@privacybeacon.io::acc26815-b988-4ff0-8150-d55546f9af82" providerId="AD" clId="Web-{FABC708B-D8E9-F162-7D7A-382160030794}" dt="2018-07-22T22:21:57.724" v="15" actId="20577"/>
        <pc:sldMkLst>
          <pc:docMk/>
          <pc:sldMk cId="2649087790" sldId="275"/>
        </pc:sldMkLst>
        <pc:spChg chg="mod">
          <ac:chgData name="Mario Platt" userId="S::mario.platt@privacybeacon.io::acc26815-b988-4ff0-8150-d55546f9af82" providerId="AD" clId="Web-{FABC708B-D8E9-F162-7D7A-382160030794}" dt="2018-07-22T22:21:57.724" v="15" actId="20577"/>
          <ac:spMkLst>
            <pc:docMk/>
            <pc:sldMk cId="2649087790" sldId="275"/>
            <ac:spMk id="3" creationId="{8CC56FB8-02D1-4B3D-A958-9CD25205F879}"/>
          </ac:spMkLst>
        </pc:spChg>
      </pc:sldChg>
    </pc:docChg>
  </pc:docChgLst>
  <pc:docChgLst>
    <pc:chgData name="Mario Platt" userId="S::mario.platt@privacybeacon.io::acc26815-b988-4ff0-8150-d55546f9af82" providerId="AD" clId="Web-{579919D0-727A-5432-5FEB-8ED3BEBDC704}"/>
    <pc:docChg chg="modSld">
      <pc:chgData name="Mario Platt" userId="S::mario.platt@privacybeacon.io::acc26815-b988-4ff0-8150-d55546f9af82" providerId="AD" clId="Web-{579919D0-727A-5432-5FEB-8ED3BEBDC704}" dt="2018-07-24T21:46:15.539" v="35" actId="20577"/>
      <pc:docMkLst>
        <pc:docMk/>
      </pc:docMkLst>
      <pc:sldChg chg="modSp">
        <pc:chgData name="Mario Platt" userId="S::mario.platt@privacybeacon.io::acc26815-b988-4ff0-8150-d55546f9af82" providerId="AD" clId="Web-{579919D0-727A-5432-5FEB-8ED3BEBDC704}" dt="2018-07-24T20:52:30.258" v="5" actId="20577"/>
        <pc:sldMkLst>
          <pc:docMk/>
          <pc:sldMk cId="3170745394" sldId="257"/>
        </pc:sldMkLst>
        <pc:spChg chg="mod">
          <ac:chgData name="Mario Platt" userId="S::mario.platt@privacybeacon.io::acc26815-b988-4ff0-8150-d55546f9af82" providerId="AD" clId="Web-{579919D0-727A-5432-5FEB-8ED3BEBDC704}" dt="2018-07-24T20:52:30.258" v="5" actId="20577"/>
          <ac:spMkLst>
            <pc:docMk/>
            <pc:sldMk cId="3170745394" sldId="257"/>
            <ac:spMk id="3" creationId="{8CD42018-4DD0-4698-A82A-C28B262B5C19}"/>
          </ac:spMkLst>
        </pc:spChg>
      </pc:sldChg>
      <pc:sldChg chg="modSp">
        <pc:chgData name="Mario Platt" userId="S::mario.platt@privacybeacon.io::acc26815-b988-4ff0-8150-d55546f9af82" providerId="AD" clId="Web-{579919D0-727A-5432-5FEB-8ED3BEBDC704}" dt="2018-07-24T21:09:51.961" v="12" actId="20577"/>
        <pc:sldMkLst>
          <pc:docMk/>
          <pc:sldMk cId="1680851289" sldId="264"/>
        </pc:sldMkLst>
        <pc:spChg chg="mod">
          <ac:chgData name="Mario Platt" userId="S::mario.platt@privacybeacon.io::acc26815-b988-4ff0-8150-d55546f9af82" providerId="AD" clId="Web-{579919D0-727A-5432-5FEB-8ED3BEBDC704}" dt="2018-07-24T21:09:51.961" v="12" actId="20577"/>
          <ac:spMkLst>
            <pc:docMk/>
            <pc:sldMk cId="1680851289" sldId="264"/>
            <ac:spMk id="3" creationId="{90B0687D-F827-4AB2-BBCC-AAD1FFD2013E}"/>
          </ac:spMkLst>
        </pc:spChg>
      </pc:sldChg>
      <pc:sldChg chg="modSp">
        <pc:chgData name="Mario Platt" userId="S::mario.platt@privacybeacon.io::acc26815-b988-4ff0-8150-d55546f9af82" providerId="AD" clId="Web-{579919D0-727A-5432-5FEB-8ED3BEBDC704}" dt="2018-07-24T21:12:28.175" v="20" actId="20577"/>
        <pc:sldMkLst>
          <pc:docMk/>
          <pc:sldMk cId="1926260986" sldId="269"/>
        </pc:sldMkLst>
        <pc:spChg chg="mod">
          <ac:chgData name="Mario Platt" userId="S::mario.platt@privacybeacon.io::acc26815-b988-4ff0-8150-d55546f9af82" providerId="AD" clId="Web-{579919D0-727A-5432-5FEB-8ED3BEBDC704}" dt="2018-07-24T21:12:28.175" v="20" actId="20577"/>
          <ac:spMkLst>
            <pc:docMk/>
            <pc:sldMk cId="1926260986" sldId="269"/>
            <ac:spMk id="3" creationId="{66ABD617-EDE5-478F-ABF8-9ECC7D34C82E}"/>
          </ac:spMkLst>
        </pc:spChg>
      </pc:sldChg>
      <pc:sldChg chg="modSp">
        <pc:chgData name="Mario Platt" userId="S::mario.platt@privacybeacon.io::acc26815-b988-4ff0-8150-d55546f9af82" providerId="AD" clId="Web-{579919D0-727A-5432-5FEB-8ED3BEBDC704}" dt="2018-07-24T21:30:48.738" v="32" actId="20577"/>
        <pc:sldMkLst>
          <pc:docMk/>
          <pc:sldMk cId="1387388084" sldId="274"/>
        </pc:sldMkLst>
        <pc:spChg chg="mod">
          <ac:chgData name="Mario Platt" userId="S::mario.platt@privacybeacon.io::acc26815-b988-4ff0-8150-d55546f9af82" providerId="AD" clId="Web-{579919D0-727A-5432-5FEB-8ED3BEBDC704}" dt="2018-07-24T21:30:48.738" v="32" actId="20577"/>
          <ac:spMkLst>
            <pc:docMk/>
            <pc:sldMk cId="1387388084" sldId="274"/>
            <ac:spMk id="3" creationId="{66ABD617-EDE5-478F-ABF8-9ECC7D34C82E}"/>
          </ac:spMkLst>
        </pc:spChg>
      </pc:sldChg>
    </pc:docChg>
  </pc:docChgLst>
  <pc:docChgLst>
    <pc:chgData name="Mario Platt" userId="S::mario.platt@privacybeacon.io::acc26815-b988-4ff0-8150-d55546f9af82" providerId="AD" clId="Web-{6EDA1F24-3DFB-9C0A-A1AE-3546350A304A}"/>
    <pc:docChg chg="addSld delSld modSld">
      <pc:chgData name="Mario Platt" userId="S::mario.platt@privacybeacon.io::acc26815-b988-4ff0-8150-d55546f9af82" providerId="AD" clId="Web-{6EDA1F24-3DFB-9C0A-A1AE-3546350A304A}" dt="2018-07-22T13:27:57.815" v="2713" actId="20577"/>
      <pc:docMkLst>
        <pc:docMk/>
      </pc:docMkLst>
      <pc:sldChg chg="modSp">
        <pc:chgData name="Mario Platt" userId="S::mario.platt@privacybeacon.io::acc26815-b988-4ff0-8150-d55546f9af82" providerId="AD" clId="Web-{6EDA1F24-3DFB-9C0A-A1AE-3546350A304A}" dt="2018-07-22T10:53:31.655" v="10" actId="20577"/>
        <pc:sldMkLst>
          <pc:docMk/>
          <pc:sldMk cId="3170745394" sldId="257"/>
        </pc:sldMkLst>
        <pc:spChg chg="mod">
          <ac:chgData name="Mario Platt" userId="S::mario.platt@privacybeacon.io::acc26815-b988-4ff0-8150-d55546f9af82" providerId="AD" clId="Web-{6EDA1F24-3DFB-9C0A-A1AE-3546350A304A}" dt="2018-07-22T10:53:31.655" v="10" actId="20577"/>
          <ac:spMkLst>
            <pc:docMk/>
            <pc:sldMk cId="3170745394" sldId="257"/>
            <ac:spMk id="3" creationId="{8CD42018-4DD0-4698-A82A-C28B262B5C19}"/>
          </ac:spMkLst>
        </pc:spChg>
      </pc:sldChg>
      <pc:sldChg chg="modSp">
        <pc:chgData name="Mario Platt" userId="S::mario.platt@privacybeacon.io::acc26815-b988-4ff0-8150-d55546f9af82" providerId="AD" clId="Web-{6EDA1F24-3DFB-9C0A-A1AE-3546350A304A}" dt="2018-07-22T13:16:10.980" v="2657" actId="20577"/>
        <pc:sldMkLst>
          <pc:docMk/>
          <pc:sldMk cId="3474913067" sldId="259"/>
        </pc:sldMkLst>
        <pc:spChg chg="mod">
          <ac:chgData name="Mario Platt" userId="S::mario.platt@privacybeacon.io::acc26815-b988-4ff0-8150-d55546f9af82" providerId="AD" clId="Web-{6EDA1F24-3DFB-9C0A-A1AE-3546350A304A}" dt="2018-07-22T13:16:10.980" v="2657" actId="20577"/>
          <ac:spMkLst>
            <pc:docMk/>
            <pc:sldMk cId="3474913067" sldId="259"/>
            <ac:spMk id="2" creationId="{345446B5-D118-4F36-B970-EEA10901F6D8}"/>
          </ac:spMkLst>
        </pc:spChg>
      </pc:sldChg>
      <pc:sldChg chg="modSp">
        <pc:chgData name="Mario Platt" userId="S::mario.platt@privacybeacon.io::acc26815-b988-4ff0-8150-d55546f9af82" providerId="AD" clId="Web-{6EDA1F24-3DFB-9C0A-A1AE-3546350A304A}" dt="2018-07-22T10:54:46.510" v="27" actId="20577"/>
        <pc:sldMkLst>
          <pc:docMk/>
          <pc:sldMk cId="3033956242" sldId="262"/>
        </pc:sldMkLst>
        <pc:spChg chg="mod">
          <ac:chgData name="Mario Platt" userId="S::mario.platt@privacybeacon.io::acc26815-b988-4ff0-8150-d55546f9af82" providerId="AD" clId="Web-{6EDA1F24-3DFB-9C0A-A1AE-3546350A304A}" dt="2018-07-22T10:54:46.510" v="27" actId="20577"/>
          <ac:spMkLst>
            <pc:docMk/>
            <pc:sldMk cId="3033956242" sldId="262"/>
            <ac:spMk id="2" creationId="{C3362E73-8871-4CDB-816A-22C563D0B953}"/>
          </ac:spMkLst>
        </pc:spChg>
      </pc:sldChg>
      <pc:sldChg chg="modSp">
        <pc:chgData name="Mario Platt" userId="S::mario.platt@privacybeacon.io::acc26815-b988-4ff0-8150-d55546f9af82" providerId="AD" clId="Web-{6EDA1F24-3DFB-9C0A-A1AE-3546350A304A}" dt="2018-07-22T11:28:25.762" v="452" actId="20577"/>
        <pc:sldMkLst>
          <pc:docMk/>
          <pc:sldMk cId="1680851289" sldId="264"/>
        </pc:sldMkLst>
        <pc:spChg chg="mod">
          <ac:chgData name="Mario Platt" userId="S::mario.platt@privacybeacon.io::acc26815-b988-4ff0-8150-d55546f9af82" providerId="AD" clId="Web-{6EDA1F24-3DFB-9C0A-A1AE-3546350A304A}" dt="2018-07-22T11:19:02.359" v="226" actId="20577"/>
          <ac:spMkLst>
            <pc:docMk/>
            <pc:sldMk cId="1680851289" sldId="264"/>
            <ac:spMk id="2" creationId="{9BBA3C0E-DD87-4C46-ABB5-C7C89F0AFA17}"/>
          </ac:spMkLst>
        </pc:spChg>
        <pc:spChg chg="mod">
          <ac:chgData name="Mario Platt" userId="S::mario.platt@privacybeacon.io::acc26815-b988-4ff0-8150-d55546f9af82" providerId="AD" clId="Web-{6EDA1F24-3DFB-9C0A-A1AE-3546350A304A}" dt="2018-07-22T11:28:25.762" v="452" actId="20577"/>
          <ac:spMkLst>
            <pc:docMk/>
            <pc:sldMk cId="1680851289" sldId="264"/>
            <ac:spMk id="3" creationId="{90B0687D-F827-4AB2-BBCC-AAD1FFD2013E}"/>
          </ac:spMkLst>
        </pc:spChg>
      </pc:sldChg>
      <pc:sldChg chg="modSp add replId">
        <pc:chgData name="Mario Platt" userId="S::mario.platt@privacybeacon.io::acc26815-b988-4ff0-8150-d55546f9af82" providerId="AD" clId="Web-{6EDA1F24-3DFB-9C0A-A1AE-3546350A304A}" dt="2018-07-22T11:15:17.249" v="218" actId="20577"/>
        <pc:sldMkLst>
          <pc:docMk/>
          <pc:sldMk cId="3659366502" sldId="265"/>
        </pc:sldMkLst>
        <pc:spChg chg="mod">
          <ac:chgData name="Mario Platt" userId="S::mario.platt@privacybeacon.io::acc26815-b988-4ff0-8150-d55546f9af82" providerId="AD" clId="Web-{6EDA1F24-3DFB-9C0A-A1AE-3546350A304A}" dt="2018-07-22T11:15:17.249" v="218" actId="20577"/>
          <ac:spMkLst>
            <pc:docMk/>
            <pc:sldMk cId="3659366502" sldId="265"/>
            <ac:spMk id="2" creationId="{DB363C6C-72F9-46DF-BA12-5CC9864E53B5}"/>
          </ac:spMkLst>
        </pc:spChg>
        <pc:spChg chg="mod">
          <ac:chgData name="Mario Platt" userId="S::mario.platt@privacybeacon.io::acc26815-b988-4ff0-8150-d55546f9af82" providerId="AD" clId="Web-{6EDA1F24-3DFB-9C0A-A1AE-3546350A304A}" dt="2018-07-22T11:15:14.061" v="210" actId="20577"/>
          <ac:spMkLst>
            <pc:docMk/>
            <pc:sldMk cId="3659366502" sldId="265"/>
            <ac:spMk id="3" creationId="{468BA9DE-A7CE-4BFD-A20B-A8B2DFA71754}"/>
          </ac:spMkLst>
        </pc:spChg>
        <pc:graphicFrameChg chg="mod">
          <ac:chgData name="Mario Platt" userId="S::mario.platt@privacybeacon.io::acc26815-b988-4ff0-8150-d55546f9af82" providerId="AD" clId="Web-{6EDA1F24-3DFB-9C0A-A1AE-3546350A304A}" dt="2018-07-22T11:12:03.788" v="80" actId="1076"/>
          <ac:graphicFrameMkLst>
            <pc:docMk/>
            <pc:sldMk cId="3659366502" sldId="265"/>
            <ac:graphicFrameMk id="10" creationId="{2FBC1C61-A983-4A12-8A48-93AA1DCAE637}"/>
          </ac:graphicFrameMkLst>
        </pc:graphicFrameChg>
      </pc:sldChg>
      <pc:sldChg chg="modSp add replId">
        <pc:chgData name="Mario Platt" userId="S::mario.platt@privacybeacon.io::acc26815-b988-4ff0-8150-d55546f9af82" providerId="AD" clId="Web-{6EDA1F24-3DFB-9C0A-A1AE-3546350A304A}" dt="2018-07-22T11:15:45.984" v="222" actId="20577"/>
        <pc:sldMkLst>
          <pc:docMk/>
          <pc:sldMk cId="3651875483" sldId="266"/>
        </pc:sldMkLst>
        <pc:spChg chg="mod">
          <ac:chgData name="Mario Platt" userId="S::mario.platt@privacybeacon.io::acc26815-b988-4ff0-8150-d55546f9af82" providerId="AD" clId="Web-{6EDA1F24-3DFB-9C0A-A1AE-3546350A304A}" dt="2018-07-22T11:15:45.984" v="222" actId="20577"/>
          <ac:spMkLst>
            <pc:docMk/>
            <pc:sldMk cId="3651875483" sldId="266"/>
            <ac:spMk id="2" creationId="{DB363C6C-72F9-46DF-BA12-5CC9864E53B5}"/>
          </ac:spMkLst>
        </pc:spChg>
      </pc:sldChg>
      <pc:sldChg chg="addSp delSp modSp new del">
        <pc:chgData name="Mario Platt" userId="S::mario.platt@privacybeacon.io::acc26815-b988-4ff0-8150-d55546f9af82" providerId="AD" clId="Web-{6EDA1F24-3DFB-9C0A-A1AE-3546350A304A}" dt="2018-07-22T12:22:53.887" v="1801"/>
        <pc:sldMkLst>
          <pc:docMk/>
          <pc:sldMk cId="4115210456" sldId="267"/>
        </pc:sldMkLst>
        <pc:spChg chg="del">
          <ac:chgData name="Mario Platt" userId="S::mario.platt@privacybeacon.io::acc26815-b988-4ff0-8150-d55546f9af82" providerId="AD" clId="Web-{6EDA1F24-3DFB-9C0A-A1AE-3546350A304A}" dt="2018-07-22T11:29:14.185" v="455"/>
          <ac:spMkLst>
            <pc:docMk/>
            <pc:sldMk cId="4115210456" sldId="267"/>
            <ac:spMk id="2" creationId="{4F7E19CD-C61D-4A30-BE8F-9266CAFCE62E}"/>
          </ac:spMkLst>
        </pc:spChg>
        <pc:spChg chg="del mod">
          <ac:chgData name="Mario Platt" userId="S::mario.platt@privacybeacon.io::acc26815-b988-4ff0-8150-d55546f9af82" providerId="AD" clId="Web-{6EDA1F24-3DFB-9C0A-A1AE-3546350A304A}" dt="2018-07-22T11:42:10.241" v="729"/>
          <ac:spMkLst>
            <pc:docMk/>
            <pc:sldMk cId="4115210456" sldId="267"/>
            <ac:spMk id="3" creationId="{8180E0BB-B500-41B0-9024-8414507DE4E4}"/>
          </ac:spMkLst>
        </pc:spChg>
        <pc:spChg chg="add mod">
          <ac:chgData name="Mario Platt" userId="S::mario.platt@privacybeacon.io::acc26815-b988-4ff0-8150-d55546f9af82" providerId="AD" clId="Web-{6EDA1F24-3DFB-9C0A-A1AE-3546350A304A}" dt="2018-07-22T11:42:10.241" v="729"/>
          <ac:spMkLst>
            <pc:docMk/>
            <pc:sldMk cId="4115210456" sldId="267"/>
            <ac:spMk id="5" creationId="{D1C69DD7-78D2-4983-B7D5-5DB1E4D2C251}"/>
          </ac:spMkLst>
        </pc:spChg>
      </pc:sldChg>
      <pc:sldChg chg="delSp modSp new">
        <pc:chgData name="Mario Platt" userId="S::mario.platt@privacybeacon.io::acc26815-b988-4ff0-8150-d55546f9af82" providerId="AD" clId="Web-{6EDA1F24-3DFB-9C0A-A1AE-3546350A304A}" dt="2018-07-22T11:29:53.359" v="482" actId="1076"/>
        <pc:sldMkLst>
          <pc:docMk/>
          <pc:sldMk cId="3370330306" sldId="268"/>
        </pc:sldMkLst>
        <pc:spChg chg="mod">
          <ac:chgData name="Mario Platt" userId="S::mario.platt@privacybeacon.io::acc26815-b988-4ff0-8150-d55546f9af82" providerId="AD" clId="Web-{6EDA1F24-3DFB-9C0A-A1AE-3546350A304A}" dt="2018-07-22T11:29:53.359" v="482" actId="1076"/>
          <ac:spMkLst>
            <pc:docMk/>
            <pc:sldMk cId="3370330306" sldId="268"/>
            <ac:spMk id="2" creationId="{8634FEDD-28FA-44E5-A219-60325EE30E41}"/>
          </ac:spMkLst>
        </pc:spChg>
        <pc:spChg chg="del">
          <ac:chgData name="Mario Platt" userId="S::mario.platt@privacybeacon.io::acc26815-b988-4ff0-8150-d55546f9af82" providerId="AD" clId="Web-{6EDA1F24-3DFB-9C0A-A1AE-3546350A304A}" dt="2018-07-22T11:29:45.248" v="481"/>
          <ac:spMkLst>
            <pc:docMk/>
            <pc:sldMk cId="3370330306" sldId="268"/>
            <ac:spMk id="3" creationId="{B1A560F3-71E9-4220-8469-E5C8CDDE587D}"/>
          </ac:spMkLst>
        </pc:spChg>
      </pc:sldChg>
      <pc:sldChg chg="modSp new">
        <pc:chgData name="Mario Platt" userId="S::mario.platt@privacybeacon.io::acc26815-b988-4ff0-8150-d55546f9af82" providerId="AD" clId="Web-{6EDA1F24-3DFB-9C0A-A1AE-3546350A304A}" dt="2018-07-22T13:25:48.233" v="2673" actId="20577"/>
        <pc:sldMkLst>
          <pc:docMk/>
          <pc:sldMk cId="1926260986" sldId="269"/>
        </pc:sldMkLst>
        <pc:spChg chg="mod">
          <ac:chgData name="Mario Platt" userId="S::mario.platt@privacybeacon.io::acc26815-b988-4ff0-8150-d55546f9af82" providerId="AD" clId="Web-{6EDA1F24-3DFB-9C0A-A1AE-3546350A304A}" dt="2018-07-22T11:53:26.256" v="1053" actId="20577"/>
          <ac:spMkLst>
            <pc:docMk/>
            <pc:sldMk cId="1926260986" sldId="269"/>
            <ac:spMk id="2" creationId="{32EB4C21-DC6A-44AB-BCB2-93B4F98E7E88}"/>
          </ac:spMkLst>
        </pc:spChg>
        <pc:spChg chg="mod">
          <ac:chgData name="Mario Platt" userId="S::mario.platt@privacybeacon.io::acc26815-b988-4ff0-8150-d55546f9af82" providerId="AD" clId="Web-{6EDA1F24-3DFB-9C0A-A1AE-3546350A304A}" dt="2018-07-22T13:25:48.233" v="2673" actId="20577"/>
          <ac:spMkLst>
            <pc:docMk/>
            <pc:sldMk cId="1926260986" sldId="269"/>
            <ac:spMk id="3" creationId="{66ABD617-EDE5-478F-ABF8-9ECC7D34C82E}"/>
          </ac:spMkLst>
        </pc:spChg>
      </pc:sldChg>
      <pc:sldChg chg="modSp add replId">
        <pc:chgData name="Mario Platt" userId="S::mario.platt@privacybeacon.io::acc26815-b988-4ff0-8150-d55546f9af82" providerId="AD" clId="Web-{6EDA1F24-3DFB-9C0A-A1AE-3546350A304A}" dt="2018-07-22T13:26:22.952" v="2678" actId="20577"/>
        <pc:sldMkLst>
          <pc:docMk/>
          <pc:sldMk cId="3499929276" sldId="270"/>
        </pc:sldMkLst>
        <pc:spChg chg="mod">
          <ac:chgData name="Mario Platt" userId="S::mario.platt@privacybeacon.io::acc26815-b988-4ff0-8150-d55546f9af82" providerId="AD" clId="Web-{6EDA1F24-3DFB-9C0A-A1AE-3546350A304A}" dt="2018-07-22T11:53:23.755" v="1051" actId="20577"/>
          <ac:spMkLst>
            <pc:docMk/>
            <pc:sldMk cId="3499929276" sldId="270"/>
            <ac:spMk id="2" creationId="{32EB4C21-DC6A-44AB-BCB2-93B4F98E7E88}"/>
          </ac:spMkLst>
        </pc:spChg>
        <pc:spChg chg="mod">
          <ac:chgData name="Mario Platt" userId="S::mario.platt@privacybeacon.io::acc26815-b988-4ff0-8150-d55546f9af82" providerId="AD" clId="Web-{6EDA1F24-3DFB-9C0A-A1AE-3546350A304A}" dt="2018-07-22T13:26:22.952" v="2678" actId="20577"/>
          <ac:spMkLst>
            <pc:docMk/>
            <pc:sldMk cId="3499929276" sldId="270"/>
            <ac:spMk id="3" creationId="{66ABD617-EDE5-478F-ABF8-9ECC7D34C82E}"/>
          </ac:spMkLst>
        </pc:spChg>
      </pc:sldChg>
      <pc:sldChg chg="modSp add replId">
        <pc:chgData name="Mario Platt" userId="S::mario.platt@privacybeacon.io::acc26815-b988-4ff0-8150-d55546f9af82" providerId="AD" clId="Web-{6EDA1F24-3DFB-9C0A-A1AE-3546350A304A}" dt="2018-07-22T12:22:43.949" v="1799" actId="20577"/>
        <pc:sldMkLst>
          <pc:docMk/>
          <pc:sldMk cId="2812193033" sldId="271"/>
        </pc:sldMkLst>
        <pc:spChg chg="mod">
          <ac:chgData name="Mario Platt" userId="S::mario.platt@privacybeacon.io::acc26815-b988-4ff0-8150-d55546f9af82" providerId="AD" clId="Web-{6EDA1F24-3DFB-9C0A-A1AE-3546350A304A}" dt="2018-07-22T12:08:53.114" v="1551" actId="20577"/>
          <ac:spMkLst>
            <pc:docMk/>
            <pc:sldMk cId="2812193033" sldId="271"/>
            <ac:spMk id="2" creationId="{32EB4C21-DC6A-44AB-BCB2-93B4F98E7E88}"/>
          </ac:spMkLst>
        </pc:spChg>
        <pc:spChg chg="mod">
          <ac:chgData name="Mario Platt" userId="S::mario.platt@privacybeacon.io::acc26815-b988-4ff0-8150-d55546f9af82" providerId="AD" clId="Web-{6EDA1F24-3DFB-9C0A-A1AE-3546350A304A}" dt="2018-07-22T12:22:43.949" v="1799" actId="20577"/>
          <ac:spMkLst>
            <pc:docMk/>
            <pc:sldMk cId="2812193033" sldId="271"/>
            <ac:spMk id="3" creationId="{66ABD617-EDE5-478F-ABF8-9ECC7D34C82E}"/>
          </ac:spMkLst>
        </pc:spChg>
      </pc:sldChg>
      <pc:sldChg chg="modSp add replId">
        <pc:chgData name="Mario Platt" userId="S::mario.platt@privacybeacon.io::acc26815-b988-4ff0-8150-d55546f9af82" providerId="AD" clId="Web-{6EDA1F24-3DFB-9C0A-A1AE-3546350A304A}" dt="2018-07-22T12:41:13.852" v="2139" actId="20577"/>
        <pc:sldMkLst>
          <pc:docMk/>
          <pc:sldMk cId="3545817731" sldId="272"/>
        </pc:sldMkLst>
        <pc:spChg chg="mod">
          <ac:chgData name="Mario Platt" userId="S::mario.platt@privacybeacon.io::acc26815-b988-4ff0-8150-d55546f9af82" providerId="AD" clId="Web-{6EDA1F24-3DFB-9C0A-A1AE-3546350A304A}" dt="2018-07-22T12:23:20.653" v="1825" actId="20577"/>
          <ac:spMkLst>
            <pc:docMk/>
            <pc:sldMk cId="3545817731" sldId="272"/>
            <ac:spMk id="2" creationId="{32EB4C21-DC6A-44AB-BCB2-93B4F98E7E88}"/>
          </ac:spMkLst>
        </pc:spChg>
        <pc:spChg chg="mod">
          <ac:chgData name="Mario Platt" userId="S::mario.platt@privacybeacon.io::acc26815-b988-4ff0-8150-d55546f9af82" providerId="AD" clId="Web-{6EDA1F24-3DFB-9C0A-A1AE-3546350A304A}" dt="2018-07-22T12:41:13.852" v="2139" actId="20577"/>
          <ac:spMkLst>
            <pc:docMk/>
            <pc:sldMk cId="3545817731" sldId="272"/>
            <ac:spMk id="3" creationId="{66ABD617-EDE5-478F-ABF8-9ECC7D34C82E}"/>
          </ac:spMkLst>
        </pc:spChg>
      </pc:sldChg>
      <pc:sldChg chg="modSp add replId">
        <pc:chgData name="Mario Platt" userId="S::mario.platt@privacybeacon.io::acc26815-b988-4ff0-8150-d55546f9af82" providerId="AD" clId="Web-{6EDA1F24-3DFB-9C0A-A1AE-3546350A304A}" dt="2018-07-22T13:25:06.622" v="2663" actId="20577"/>
        <pc:sldMkLst>
          <pc:docMk/>
          <pc:sldMk cId="822156720" sldId="273"/>
        </pc:sldMkLst>
        <pc:spChg chg="mod">
          <ac:chgData name="Mario Platt" userId="S::mario.platt@privacybeacon.io::acc26815-b988-4ff0-8150-d55546f9af82" providerId="AD" clId="Web-{6EDA1F24-3DFB-9C0A-A1AE-3546350A304A}" dt="2018-07-22T12:53:16.886" v="2182" actId="20577"/>
          <ac:spMkLst>
            <pc:docMk/>
            <pc:sldMk cId="822156720" sldId="273"/>
            <ac:spMk id="2" creationId="{32EB4C21-DC6A-44AB-BCB2-93B4F98E7E88}"/>
          </ac:spMkLst>
        </pc:spChg>
        <pc:spChg chg="mod">
          <ac:chgData name="Mario Platt" userId="S::mario.platt@privacybeacon.io::acc26815-b988-4ff0-8150-d55546f9af82" providerId="AD" clId="Web-{6EDA1F24-3DFB-9C0A-A1AE-3546350A304A}" dt="2018-07-22T13:25:06.622" v="2663" actId="20577"/>
          <ac:spMkLst>
            <pc:docMk/>
            <pc:sldMk cId="822156720" sldId="273"/>
            <ac:spMk id="3" creationId="{66ABD617-EDE5-478F-ABF8-9ECC7D34C82E}"/>
          </ac:spMkLst>
        </pc:spChg>
      </pc:sldChg>
      <pc:sldChg chg="modSp add replId">
        <pc:chgData name="Mario Platt" userId="S::mario.platt@privacybeacon.io::acc26815-b988-4ff0-8150-d55546f9af82" providerId="AD" clId="Web-{6EDA1F24-3DFB-9C0A-A1AE-3546350A304A}" dt="2018-07-22T13:27:57.815" v="2712" actId="20577"/>
        <pc:sldMkLst>
          <pc:docMk/>
          <pc:sldMk cId="1387388084" sldId="274"/>
        </pc:sldMkLst>
        <pc:spChg chg="mod">
          <ac:chgData name="Mario Platt" userId="S::mario.platt@privacybeacon.io::acc26815-b988-4ff0-8150-d55546f9af82" providerId="AD" clId="Web-{6EDA1F24-3DFB-9C0A-A1AE-3546350A304A}" dt="2018-07-22T12:56:42.371" v="2317" actId="20577"/>
          <ac:spMkLst>
            <pc:docMk/>
            <pc:sldMk cId="1387388084" sldId="274"/>
            <ac:spMk id="2" creationId="{32EB4C21-DC6A-44AB-BCB2-93B4F98E7E88}"/>
          </ac:spMkLst>
        </pc:spChg>
        <pc:spChg chg="mod">
          <ac:chgData name="Mario Platt" userId="S::mario.platt@privacybeacon.io::acc26815-b988-4ff0-8150-d55546f9af82" providerId="AD" clId="Web-{6EDA1F24-3DFB-9C0A-A1AE-3546350A304A}" dt="2018-07-22T13:27:57.815" v="2712" actId="20577"/>
          <ac:spMkLst>
            <pc:docMk/>
            <pc:sldMk cId="1387388084" sldId="274"/>
            <ac:spMk id="3" creationId="{66ABD617-EDE5-478F-ABF8-9ECC7D34C82E}"/>
          </ac:spMkLst>
        </pc:spChg>
      </pc:sldChg>
      <pc:sldChg chg="addSp modSp add replId">
        <pc:chgData name="Mario Platt" userId="S::mario.platt@privacybeacon.io::acc26815-b988-4ff0-8150-d55546f9af82" providerId="AD" clId="Web-{6EDA1F24-3DFB-9C0A-A1AE-3546350A304A}" dt="2018-07-22T13:15:48.620" v="2653" actId="20577"/>
        <pc:sldMkLst>
          <pc:docMk/>
          <pc:sldMk cId="2649087790" sldId="275"/>
        </pc:sldMkLst>
        <pc:spChg chg="mod">
          <ac:chgData name="Mario Platt" userId="S::mario.platt@privacybeacon.io::acc26815-b988-4ff0-8150-d55546f9af82" providerId="AD" clId="Web-{6EDA1F24-3DFB-9C0A-A1AE-3546350A304A}" dt="2018-07-22T13:11:30.412" v="2497" actId="20577"/>
          <ac:spMkLst>
            <pc:docMk/>
            <pc:sldMk cId="2649087790" sldId="275"/>
            <ac:spMk id="2" creationId="{345446B5-D118-4F36-B970-EEA10901F6D8}"/>
          </ac:spMkLst>
        </pc:spChg>
        <pc:spChg chg="mod">
          <ac:chgData name="Mario Platt" userId="S::mario.platt@privacybeacon.io::acc26815-b988-4ff0-8150-d55546f9af82" providerId="AD" clId="Web-{6EDA1F24-3DFB-9C0A-A1AE-3546350A304A}" dt="2018-07-22T13:15:48.620" v="2653" actId="20577"/>
          <ac:spMkLst>
            <pc:docMk/>
            <pc:sldMk cId="2649087790" sldId="275"/>
            <ac:spMk id="3" creationId="{8CC56FB8-02D1-4B3D-A958-9CD25205F879}"/>
          </ac:spMkLst>
        </pc:spChg>
        <pc:spChg chg="add mod">
          <ac:chgData name="Mario Platt" userId="S::mario.platt@privacybeacon.io::acc26815-b988-4ff0-8150-d55546f9af82" providerId="AD" clId="Web-{6EDA1F24-3DFB-9C0A-A1AE-3546350A304A}" dt="2018-07-22T13:12:08.010" v="2514" actId="1076"/>
          <ac:spMkLst>
            <pc:docMk/>
            <pc:sldMk cId="2649087790" sldId="275"/>
            <ac:spMk id="4" creationId="{72DA1748-018B-4F91-9B7B-630E7A9B2CF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5BD2FC-E0C5-473C-A5C8-81212216A8FE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C8FC75-0F4B-4594-B969-E7B1BF155433}">
      <dgm:prSet phldrT="[Text]"/>
      <dgm:spPr/>
      <dgm:t>
        <a:bodyPr/>
        <a:lstStyle/>
        <a:p>
          <a:r>
            <a:rPr lang="en-US" sz="2400" dirty="0"/>
            <a:t>SaaS</a:t>
          </a:r>
          <a:endParaRPr lang="en-US" sz="2400" dirty="0">
            <a:solidFill>
              <a:srgbClr val="010000"/>
            </a:solidFill>
            <a:latin typeface="Franklin Gothic Book"/>
          </a:endParaRPr>
        </a:p>
      </dgm:t>
    </dgm:pt>
    <dgm:pt modelId="{ABF44831-B7BD-4B2E-BF30-D1E9C92935CB}" type="parTrans" cxnId="{DE53DB3A-FCD6-4834-83C3-DD14B6D626A1}">
      <dgm:prSet/>
      <dgm:spPr/>
      <dgm:t>
        <a:bodyPr/>
        <a:lstStyle/>
        <a:p>
          <a:endParaRPr lang="en-US"/>
        </a:p>
      </dgm:t>
    </dgm:pt>
    <dgm:pt modelId="{D4409264-F734-4A1F-8AAD-98AEF0327671}" type="sibTrans" cxnId="{DE53DB3A-FCD6-4834-83C3-DD14B6D626A1}">
      <dgm:prSet/>
      <dgm:spPr/>
      <dgm:t>
        <a:bodyPr/>
        <a:lstStyle/>
        <a:p>
          <a:endParaRPr lang="en-US"/>
        </a:p>
      </dgm:t>
    </dgm:pt>
    <dgm:pt modelId="{4EDE79E0-D351-43F7-ACFE-6F2440761591}">
      <dgm:prSet phldrT="[Text]"/>
      <dgm:spPr/>
      <dgm:t>
        <a:bodyPr/>
        <a:lstStyle/>
        <a:p>
          <a:r>
            <a:rPr lang="en-US" sz="2400" dirty="0"/>
            <a:t>Office Lockbox and DLP</a:t>
          </a:r>
        </a:p>
      </dgm:t>
    </dgm:pt>
    <dgm:pt modelId="{4CDE0B85-9F75-4065-B15A-F13768A897B7}" type="parTrans" cxnId="{0B562F06-EFC8-4363-9E90-862FBC9A1311}">
      <dgm:prSet/>
      <dgm:spPr/>
      <dgm:t>
        <a:bodyPr/>
        <a:lstStyle/>
        <a:p>
          <a:endParaRPr lang="en-US"/>
        </a:p>
      </dgm:t>
    </dgm:pt>
    <dgm:pt modelId="{A0025E85-52F2-4895-A143-6AE2EED21788}" type="sibTrans" cxnId="{0B562F06-EFC8-4363-9E90-862FBC9A1311}">
      <dgm:prSet/>
      <dgm:spPr/>
      <dgm:t>
        <a:bodyPr/>
        <a:lstStyle/>
        <a:p>
          <a:endParaRPr lang="en-US"/>
        </a:p>
      </dgm:t>
    </dgm:pt>
    <dgm:pt modelId="{D592A8BB-45C5-41A8-A5C8-13532FC147A9}">
      <dgm:prSet phldrT="[Text]"/>
      <dgm:spPr/>
      <dgm:t>
        <a:bodyPr/>
        <a:lstStyle/>
        <a:p>
          <a:r>
            <a:rPr lang="en-US" sz="2400" dirty="0"/>
            <a:t>You still need to configure it securely though</a:t>
          </a:r>
        </a:p>
      </dgm:t>
    </dgm:pt>
    <dgm:pt modelId="{B8E168ED-15A6-4E44-8BFB-74026FAA4F12}" type="parTrans" cxnId="{93069167-9B00-4039-8FCF-B9B1AC555625}">
      <dgm:prSet/>
      <dgm:spPr/>
      <dgm:t>
        <a:bodyPr/>
        <a:lstStyle/>
        <a:p>
          <a:endParaRPr lang="en-US"/>
        </a:p>
      </dgm:t>
    </dgm:pt>
    <dgm:pt modelId="{1BA05759-ED52-468C-A87F-1ED895237DB5}" type="sibTrans" cxnId="{93069167-9B00-4039-8FCF-B9B1AC555625}">
      <dgm:prSet/>
      <dgm:spPr/>
      <dgm:t>
        <a:bodyPr/>
        <a:lstStyle/>
        <a:p>
          <a:endParaRPr lang="en-US"/>
        </a:p>
      </dgm:t>
    </dgm:pt>
    <dgm:pt modelId="{51308C71-39FC-4C04-A391-B54B99BE7985}">
      <dgm:prSet phldrT="[Text]"/>
      <dgm:spPr/>
      <dgm:t>
        <a:bodyPr/>
        <a:lstStyle/>
        <a:p>
          <a:r>
            <a:rPr lang="en-US" sz="2400" dirty="0"/>
            <a:t>PaaS</a:t>
          </a:r>
        </a:p>
      </dgm:t>
    </dgm:pt>
    <dgm:pt modelId="{0655716A-15AC-4E6A-B25B-CC5529B2B3B4}" type="parTrans" cxnId="{A5DA06CA-40B9-4E9B-8657-8534372CE3D5}">
      <dgm:prSet/>
      <dgm:spPr/>
      <dgm:t>
        <a:bodyPr/>
        <a:lstStyle/>
        <a:p>
          <a:endParaRPr lang="en-US"/>
        </a:p>
      </dgm:t>
    </dgm:pt>
    <dgm:pt modelId="{4EB94BE0-0F17-4D2A-AB07-D82C1DD4F7CF}" type="sibTrans" cxnId="{A5DA06CA-40B9-4E9B-8657-8534372CE3D5}">
      <dgm:prSet/>
      <dgm:spPr/>
      <dgm:t>
        <a:bodyPr/>
        <a:lstStyle/>
        <a:p>
          <a:endParaRPr lang="en-US"/>
        </a:p>
      </dgm:t>
    </dgm:pt>
    <dgm:pt modelId="{B87B8D48-D789-40AF-822C-EE8B3ED9B0C8}">
      <dgm:prSet phldrT="[Text]"/>
      <dgm:spPr/>
      <dgm:t>
        <a:bodyPr/>
        <a:lstStyle/>
        <a:p>
          <a:r>
            <a:rPr lang="en-US" sz="2400" dirty="0"/>
            <a:t>Azure Rights Management or similar.</a:t>
          </a:r>
        </a:p>
      </dgm:t>
    </dgm:pt>
    <dgm:pt modelId="{3FCBB5ED-1432-49DE-84FF-607BB58620C4}" type="parTrans" cxnId="{A6E4C1BD-4773-4C83-93AE-D27557B02330}">
      <dgm:prSet/>
      <dgm:spPr/>
      <dgm:t>
        <a:bodyPr/>
        <a:lstStyle/>
        <a:p>
          <a:endParaRPr lang="en-US"/>
        </a:p>
      </dgm:t>
    </dgm:pt>
    <dgm:pt modelId="{3AF5675A-A918-4E4F-8EC5-7C6389FF5952}" type="sibTrans" cxnId="{A6E4C1BD-4773-4C83-93AE-D27557B02330}">
      <dgm:prSet/>
      <dgm:spPr/>
      <dgm:t>
        <a:bodyPr/>
        <a:lstStyle/>
        <a:p>
          <a:endParaRPr lang="en-US"/>
        </a:p>
      </dgm:t>
    </dgm:pt>
    <dgm:pt modelId="{6C57FE0E-B6E1-4899-A230-68DEE5BFF52D}">
      <dgm:prSet phldrT="[Text]"/>
      <dgm:spPr/>
      <dgm:t>
        <a:bodyPr/>
        <a:lstStyle/>
        <a:p>
          <a:r>
            <a:rPr lang="en-US" sz="2400" dirty="0"/>
            <a:t>Protect data and your </a:t>
          </a:r>
          <a:r>
            <a:rPr lang="en-US" sz="2400"/>
            <a:t>product feature </a:t>
          </a:r>
          <a:r>
            <a:rPr lang="en-US" sz="2400" dirty="0"/>
            <a:t>set</a:t>
          </a:r>
        </a:p>
      </dgm:t>
    </dgm:pt>
    <dgm:pt modelId="{52AE595D-5F39-4445-B414-2945D09A84B4}" type="parTrans" cxnId="{45290B8D-2C28-4D3B-8855-C65C7590ECAD}">
      <dgm:prSet/>
      <dgm:spPr/>
      <dgm:t>
        <a:bodyPr/>
        <a:lstStyle/>
        <a:p>
          <a:endParaRPr lang="en-US"/>
        </a:p>
      </dgm:t>
    </dgm:pt>
    <dgm:pt modelId="{279213A7-2296-45E9-986B-253597E8F056}" type="sibTrans" cxnId="{45290B8D-2C28-4D3B-8855-C65C7590ECAD}">
      <dgm:prSet/>
      <dgm:spPr/>
      <dgm:t>
        <a:bodyPr/>
        <a:lstStyle/>
        <a:p>
          <a:endParaRPr lang="en-US"/>
        </a:p>
      </dgm:t>
    </dgm:pt>
    <dgm:pt modelId="{5A448E5E-C82B-41AC-9A7A-0DC64F530D01}">
      <dgm:prSet phldrT="[Text]"/>
      <dgm:spPr/>
      <dgm:t>
        <a:bodyPr/>
        <a:lstStyle/>
        <a:p>
          <a:r>
            <a:rPr lang="en-US" sz="2400" dirty="0"/>
            <a:t>IaaS</a:t>
          </a:r>
        </a:p>
      </dgm:t>
    </dgm:pt>
    <dgm:pt modelId="{6309E53B-3439-48CB-92F0-0101F2D56764}" type="parTrans" cxnId="{2CA116D6-44B6-4975-80E4-8AABB971278C}">
      <dgm:prSet/>
      <dgm:spPr/>
    </dgm:pt>
    <dgm:pt modelId="{33CD72CC-78A5-42ED-B6A0-7FED19E2D0ED}" type="sibTrans" cxnId="{2CA116D6-44B6-4975-80E4-8AABB971278C}">
      <dgm:prSet/>
      <dgm:spPr/>
    </dgm:pt>
    <dgm:pt modelId="{CDDBB26B-8034-4022-90F6-F392277CE477}">
      <dgm:prSet phldrT="[Text]"/>
      <dgm:spPr/>
      <dgm:t>
        <a:bodyPr/>
        <a:lstStyle/>
        <a:p>
          <a:r>
            <a:rPr lang="en-US" sz="2400"/>
            <a:t>Protection of data in storage objects</a:t>
          </a:r>
          <a:endParaRPr lang="en-US" sz="2400" dirty="0"/>
        </a:p>
      </dgm:t>
    </dgm:pt>
    <dgm:pt modelId="{2DC713D1-0504-4674-AF22-AE6E12DA7432}" type="parTrans" cxnId="{DBD7D4F0-9CFB-49FB-A7AD-9DB5E3AF867F}">
      <dgm:prSet/>
      <dgm:spPr/>
    </dgm:pt>
    <dgm:pt modelId="{71448873-A210-423C-8A7B-1FE9B10149FF}" type="sibTrans" cxnId="{DBD7D4F0-9CFB-49FB-A7AD-9DB5E3AF867F}">
      <dgm:prSet/>
      <dgm:spPr/>
    </dgm:pt>
    <dgm:pt modelId="{CFE0ED9D-ED82-4241-B6C4-6A4A9C4FACB6}" type="pres">
      <dgm:prSet presAssocID="{785BD2FC-E0C5-473C-A5C8-81212216A8FE}" presName="Name0" presStyleCnt="0">
        <dgm:presLayoutVars>
          <dgm:dir/>
          <dgm:animLvl val="lvl"/>
          <dgm:resizeHandles/>
        </dgm:presLayoutVars>
      </dgm:prSet>
      <dgm:spPr/>
    </dgm:pt>
    <dgm:pt modelId="{89C75E58-EC92-46D3-AFEF-274BC96EB949}" type="pres">
      <dgm:prSet presAssocID="{C5C8FC75-0F4B-4594-B969-E7B1BF155433}" presName="linNode" presStyleCnt="0"/>
      <dgm:spPr/>
    </dgm:pt>
    <dgm:pt modelId="{9BD11F28-CE59-40B2-8C7D-52652D1A629A}" type="pres">
      <dgm:prSet presAssocID="{C5C8FC75-0F4B-4594-B969-E7B1BF155433}" presName="parentShp" presStyleLbl="node1" presStyleIdx="0" presStyleCnt="3">
        <dgm:presLayoutVars>
          <dgm:bulletEnabled val="1"/>
        </dgm:presLayoutVars>
      </dgm:prSet>
      <dgm:spPr/>
    </dgm:pt>
    <dgm:pt modelId="{A32213D1-9644-443E-AEF0-8C685F5CB550}" type="pres">
      <dgm:prSet presAssocID="{C5C8FC75-0F4B-4594-B969-E7B1BF155433}" presName="childShp" presStyleLbl="bgAccFollowNode1" presStyleIdx="0" presStyleCnt="3">
        <dgm:presLayoutVars>
          <dgm:bulletEnabled val="1"/>
        </dgm:presLayoutVars>
      </dgm:prSet>
      <dgm:spPr/>
    </dgm:pt>
    <dgm:pt modelId="{A5D0E920-A8DE-469D-906B-D5747724F0AE}" type="pres">
      <dgm:prSet presAssocID="{D4409264-F734-4A1F-8AAD-98AEF0327671}" presName="spacing" presStyleCnt="0"/>
      <dgm:spPr/>
    </dgm:pt>
    <dgm:pt modelId="{7EA20494-DBDD-4D8E-A699-9DD60D60EDF1}" type="pres">
      <dgm:prSet presAssocID="{51308C71-39FC-4C04-A391-B54B99BE7985}" presName="linNode" presStyleCnt="0"/>
      <dgm:spPr/>
    </dgm:pt>
    <dgm:pt modelId="{67095755-1EC2-4E89-A03E-503F44F0CB7C}" type="pres">
      <dgm:prSet presAssocID="{51308C71-39FC-4C04-A391-B54B99BE7985}" presName="parentShp" presStyleLbl="node1" presStyleIdx="1" presStyleCnt="3">
        <dgm:presLayoutVars>
          <dgm:bulletEnabled val="1"/>
        </dgm:presLayoutVars>
      </dgm:prSet>
      <dgm:spPr/>
    </dgm:pt>
    <dgm:pt modelId="{23FF4779-811B-4B9E-AAEE-6FD8EB6E1534}" type="pres">
      <dgm:prSet presAssocID="{51308C71-39FC-4C04-A391-B54B99BE7985}" presName="childShp" presStyleLbl="bgAccFollowNode1" presStyleIdx="1" presStyleCnt="3">
        <dgm:presLayoutVars>
          <dgm:bulletEnabled val="1"/>
        </dgm:presLayoutVars>
      </dgm:prSet>
      <dgm:spPr/>
    </dgm:pt>
    <dgm:pt modelId="{3F80A634-F5AF-4191-9F8E-DEDB2FEE15B4}" type="pres">
      <dgm:prSet presAssocID="{4EB94BE0-0F17-4D2A-AB07-D82C1DD4F7CF}" presName="spacing" presStyleCnt="0"/>
      <dgm:spPr/>
    </dgm:pt>
    <dgm:pt modelId="{CE55B67A-DF13-4C84-AA2D-ADA84D2C0F51}" type="pres">
      <dgm:prSet presAssocID="{5A448E5E-C82B-41AC-9A7A-0DC64F530D01}" presName="linNode" presStyleCnt="0"/>
      <dgm:spPr/>
    </dgm:pt>
    <dgm:pt modelId="{1F03D1F9-4F49-4B92-8F37-1CF63AB1DA04}" type="pres">
      <dgm:prSet presAssocID="{5A448E5E-C82B-41AC-9A7A-0DC64F530D01}" presName="parentShp" presStyleLbl="node1" presStyleIdx="2" presStyleCnt="3">
        <dgm:presLayoutVars>
          <dgm:bulletEnabled val="1"/>
        </dgm:presLayoutVars>
      </dgm:prSet>
      <dgm:spPr/>
    </dgm:pt>
    <dgm:pt modelId="{C3F02790-66E8-4F4B-9DA3-CE6498D98D19}" type="pres">
      <dgm:prSet presAssocID="{5A448E5E-C82B-41AC-9A7A-0DC64F530D01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0B562F06-EFC8-4363-9E90-862FBC9A1311}" srcId="{C5C8FC75-0F4B-4594-B969-E7B1BF155433}" destId="{4EDE79E0-D351-43F7-ACFE-6F2440761591}" srcOrd="0" destOrd="0" parTransId="{4CDE0B85-9F75-4065-B15A-F13768A897B7}" sibTransId="{A0025E85-52F2-4895-A143-6AE2EED21788}"/>
    <dgm:cxn modelId="{6441A121-CDC3-4692-B473-1C879F942882}" type="presOf" srcId="{4EDE79E0-D351-43F7-ACFE-6F2440761591}" destId="{A32213D1-9644-443E-AEF0-8C685F5CB550}" srcOrd="0" destOrd="0" presId="urn:microsoft.com/office/officeart/2005/8/layout/vList6"/>
    <dgm:cxn modelId="{DE53DB3A-FCD6-4834-83C3-DD14B6D626A1}" srcId="{785BD2FC-E0C5-473C-A5C8-81212216A8FE}" destId="{C5C8FC75-0F4B-4594-B969-E7B1BF155433}" srcOrd="0" destOrd="0" parTransId="{ABF44831-B7BD-4B2E-BF30-D1E9C92935CB}" sibTransId="{D4409264-F734-4A1F-8AAD-98AEF0327671}"/>
    <dgm:cxn modelId="{93069167-9B00-4039-8FCF-B9B1AC555625}" srcId="{C5C8FC75-0F4B-4594-B969-E7B1BF155433}" destId="{D592A8BB-45C5-41A8-A5C8-13532FC147A9}" srcOrd="1" destOrd="0" parTransId="{B8E168ED-15A6-4E44-8BFB-74026FAA4F12}" sibTransId="{1BA05759-ED52-468C-A87F-1ED895237DB5}"/>
    <dgm:cxn modelId="{97D1CC48-5B00-4DFC-9E1E-1250885F4E43}" type="presOf" srcId="{CDDBB26B-8034-4022-90F6-F392277CE477}" destId="{C3F02790-66E8-4F4B-9DA3-CE6498D98D19}" srcOrd="0" destOrd="0" presId="urn:microsoft.com/office/officeart/2005/8/layout/vList6"/>
    <dgm:cxn modelId="{7199C972-83A6-40E7-8EA5-7F7669B15E46}" type="presOf" srcId="{B87B8D48-D789-40AF-822C-EE8B3ED9B0C8}" destId="{23FF4779-811B-4B9E-AAEE-6FD8EB6E1534}" srcOrd="0" destOrd="0" presId="urn:microsoft.com/office/officeart/2005/8/layout/vList6"/>
    <dgm:cxn modelId="{C6F5DB7A-27DD-4440-AAF1-2AA2D9BF3A94}" type="presOf" srcId="{C5C8FC75-0F4B-4594-B969-E7B1BF155433}" destId="{9BD11F28-CE59-40B2-8C7D-52652D1A629A}" srcOrd="0" destOrd="0" presId="urn:microsoft.com/office/officeart/2005/8/layout/vList6"/>
    <dgm:cxn modelId="{EBBF248B-1E0C-40CA-B83C-83EAA595DAB2}" type="presOf" srcId="{D592A8BB-45C5-41A8-A5C8-13532FC147A9}" destId="{A32213D1-9644-443E-AEF0-8C685F5CB550}" srcOrd="0" destOrd="1" presId="urn:microsoft.com/office/officeart/2005/8/layout/vList6"/>
    <dgm:cxn modelId="{45290B8D-2C28-4D3B-8855-C65C7590ECAD}" srcId="{51308C71-39FC-4C04-A391-B54B99BE7985}" destId="{6C57FE0E-B6E1-4899-A230-68DEE5BFF52D}" srcOrd="1" destOrd="0" parTransId="{52AE595D-5F39-4445-B414-2945D09A84B4}" sibTransId="{279213A7-2296-45E9-986B-253597E8F056}"/>
    <dgm:cxn modelId="{D7D7F998-BFAC-45BA-AD07-2BA2DAE5874B}" type="presOf" srcId="{785BD2FC-E0C5-473C-A5C8-81212216A8FE}" destId="{CFE0ED9D-ED82-4241-B6C4-6A4A9C4FACB6}" srcOrd="0" destOrd="0" presId="urn:microsoft.com/office/officeart/2005/8/layout/vList6"/>
    <dgm:cxn modelId="{65B8B2B7-678E-4D28-8BEA-0D9FEF025814}" type="presOf" srcId="{6C57FE0E-B6E1-4899-A230-68DEE5BFF52D}" destId="{23FF4779-811B-4B9E-AAEE-6FD8EB6E1534}" srcOrd="0" destOrd="1" presId="urn:microsoft.com/office/officeart/2005/8/layout/vList6"/>
    <dgm:cxn modelId="{A6E4C1BD-4773-4C83-93AE-D27557B02330}" srcId="{51308C71-39FC-4C04-A391-B54B99BE7985}" destId="{B87B8D48-D789-40AF-822C-EE8B3ED9B0C8}" srcOrd="0" destOrd="0" parTransId="{3FCBB5ED-1432-49DE-84FF-607BB58620C4}" sibTransId="{3AF5675A-A918-4E4F-8EC5-7C6389FF5952}"/>
    <dgm:cxn modelId="{8BE2B0C1-4B48-4C09-A06A-16AEEBB9DD86}" type="presOf" srcId="{5A448E5E-C82B-41AC-9A7A-0DC64F530D01}" destId="{1F03D1F9-4F49-4B92-8F37-1CF63AB1DA04}" srcOrd="0" destOrd="0" presId="urn:microsoft.com/office/officeart/2005/8/layout/vList6"/>
    <dgm:cxn modelId="{A5DA06CA-40B9-4E9B-8657-8534372CE3D5}" srcId="{785BD2FC-E0C5-473C-A5C8-81212216A8FE}" destId="{51308C71-39FC-4C04-A391-B54B99BE7985}" srcOrd="1" destOrd="0" parTransId="{0655716A-15AC-4E6A-B25B-CC5529B2B3B4}" sibTransId="{4EB94BE0-0F17-4D2A-AB07-D82C1DD4F7CF}"/>
    <dgm:cxn modelId="{2CA116D6-44B6-4975-80E4-8AABB971278C}" srcId="{785BD2FC-E0C5-473C-A5C8-81212216A8FE}" destId="{5A448E5E-C82B-41AC-9A7A-0DC64F530D01}" srcOrd="2" destOrd="0" parTransId="{6309E53B-3439-48CB-92F0-0101F2D56764}" sibTransId="{33CD72CC-78A5-42ED-B6A0-7FED19E2D0ED}"/>
    <dgm:cxn modelId="{DBD7D4F0-9CFB-49FB-A7AD-9DB5E3AF867F}" srcId="{5A448E5E-C82B-41AC-9A7A-0DC64F530D01}" destId="{CDDBB26B-8034-4022-90F6-F392277CE477}" srcOrd="0" destOrd="0" parTransId="{2DC713D1-0504-4674-AF22-AE6E12DA7432}" sibTransId="{71448873-A210-423C-8A7B-1FE9B10149FF}"/>
    <dgm:cxn modelId="{884312F4-C7C7-4DFC-AD10-6B4A70EB93AC}" type="presOf" srcId="{51308C71-39FC-4C04-A391-B54B99BE7985}" destId="{67095755-1EC2-4E89-A03E-503F44F0CB7C}" srcOrd="0" destOrd="0" presId="urn:microsoft.com/office/officeart/2005/8/layout/vList6"/>
    <dgm:cxn modelId="{37F7EF20-C607-486E-9B86-A1B56645CE79}" type="presParOf" srcId="{CFE0ED9D-ED82-4241-B6C4-6A4A9C4FACB6}" destId="{89C75E58-EC92-46D3-AFEF-274BC96EB949}" srcOrd="0" destOrd="0" presId="urn:microsoft.com/office/officeart/2005/8/layout/vList6"/>
    <dgm:cxn modelId="{835D04B9-9B92-43BE-8C5C-8CE73EAD0625}" type="presParOf" srcId="{89C75E58-EC92-46D3-AFEF-274BC96EB949}" destId="{9BD11F28-CE59-40B2-8C7D-52652D1A629A}" srcOrd="0" destOrd="0" presId="urn:microsoft.com/office/officeart/2005/8/layout/vList6"/>
    <dgm:cxn modelId="{61D3A618-5759-4B04-934D-233ADB9895BC}" type="presParOf" srcId="{89C75E58-EC92-46D3-AFEF-274BC96EB949}" destId="{A32213D1-9644-443E-AEF0-8C685F5CB550}" srcOrd="1" destOrd="0" presId="urn:microsoft.com/office/officeart/2005/8/layout/vList6"/>
    <dgm:cxn modelId="{97183F5B-0E7B-427D-9F13-E7B8E441AA0F}" type="presParOf" srcId="{CFE0ED9D-ED82-4241-B6C4-6A4A9C4FACB6}" destId="{A5D0E920-A8DE-469D-906B-D5747724F0AE}" srcOrd="1" destOrd="0" presId="urn:microsoft.com/office/officeart/2005/8/layout/vList6"/>
    <dgm:cxn modelId="{18083BEA-FC76-43F0-AB60-F5177EAFB875}" type="presParOf" srcId="{CFE0ED9D-ED82-4241-B6C4-6A4A9C4FACB6}" destId="{7EA20494-DBDD-4D8E-A699-9DD60D60EDF1}" srcOrd="2" destOrd="0" presId="urn:microsoft.com/office/officeart/2005/8/layout/vList6"/>
    <dgm:cxn modelId="{3BC29ADF-23C7-4E89-A132-5A9982CD08F9}" type="presParOf" srcId="{7EA20494-DBDD-4D8E-A699-9DD60D60EDF1}" destId="{67095755-1EC2-4E89-A03E-503F44F0CB7C}" srcOrd="0" destOrd="0" presId="urn:microsoft.com/office/officeart/2005/8/layout/vList6"/>
    <dgm:cxn modelId="{74BF3940-68BE-43D2-8C05-376269FA63FA}" type="presParOf" srcId="{7EA20494-DBDD-4D8E-A699-9DD60D60EDF1}" destId="{23FF4779-811B-4B9E-AAEE-6FD8EB6E1534}" srcOrd="1" destOrd="0" presId="urn:microsoft.com/office/officeart/2005/8/layout/vList6"/>
    <dgm:cxn modelId="{0893105E-A29A-4716-B0AC-AB499C0DABA2}" type="presParOf" srcId="{CFE0ED9D-ED82-4241-B6C4-6A4A9C4FACB6}" destId="{3F80A634-F5AF-4191-9F8E-DEDB2FEE15B4}" srcOrd="3" destOrd="0" presId="urn:microsoft.com/office/officeart/2005/8/layout/vList6"/>
    <dgm:cxn modelId="{272DCBA8-8B70-4870-A64D-D61F4AE00207}" type="presParOf" srcId="{CFE0ED9D-ED82-4241-B6C4-6A4A9C4FACB6}" destId="{CE55B67A-DF13-4C84-AA2D-ADA84D2C0F51}" srcOrd="4" destOrd="0" presId="urn:microsoft.com/office/officeart/2005/8/layout/vList6"/>
    <dgm:cxn modelId="{E9DF6804-686E-4CF6-820A-4E0FFB78EB6A}" type="presParOf" srcId="{CE55B67A-DF13-4C84-AA2D-ADA84D2C0F51}" destId="{1F03D1F9-4F49-4B92-8F37-1CF63AB1DA04}" srcOrd="0" destOrd="0" presId="urn:microsoft.com/office/officeart/2005/8/layout/vList6"/>
    <dgm:cxn modelId="{6C077750-0A13-441A-A167-6353F80B6BA8}" type="presParOf" srcId="{CE55B67A-DF13-4C84-AA2D-ADA84D2C0F51}" destId="{C3F02790-66E8-4F4B-9DA3-CE6498D98D1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5BD2FC-E0C5-473C-A5C8-81212216A8FE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C8FC75-0F4B-4594-B969-E7B1BF155433}">
      <dgm:prSet phldrT="[Text]"/>
      <dgm:spPr/>
      <dgm:t>
        <a:bodyPr/>
        <a:lstStyle/>
        <a:p>
          <a:r>
            <a:rPr lang="en-US" sz="2400" dirty="0"/>
            <a:t>SaaS</a:t>
          </a:r>
          <a:endParaRPr lang="en-US" sz="2400" dirty="0">
            <a:solidFill>
              <a:srgbClr val="010000"/>
            </a:solidFill>
            <a:latin typeface="Franklin Gothic Book"/>
          </a:endParaRPr>
        </a:p>
      </dgm:t>
    </dgm:pt>
    <dgm:pt modelId="{ABF44831-B7BD-4B2E-BF30-D1E9C92935CB}" type="parTrans" cxnId="{DE53DB3A-FCD6-4834-83C3-DD14B6D626A1}">
      <dgm:prSet/>
      <dgm:spPr/>
      <dgm:t>
        <a:bodyPr/>
        <a:lstStyle/>
        <a:p>
          <a:endParaRPr lang="en-US"/>
        </a:p>
      </dgm:t>
    </dgm:pt>
    <dgm:pt modelId="{D4409264-F734-4A1F-8AAD-98AEF0327671}" type="sibTrans" cxnId="{DE53DB3A-FCD6-4834-83C3-DD14B6D626A1}">
      <dgm:prSet/>
      <dgm:spPr/>
      <dgm:t>
        <a:bodyPr/>
        <a:lstStyle/>
        <a:p>
          <a:endParaRPr lang="en-US"/>
        </a:p>
      </dgm:t>
    </dgm:pt>
    <dgm:pt modelId="{D592A8BB-45C5-41A8-A5C8-13532FC147A9}">
      <dgm:prSet phldrT="[Text]"/>
      <dgm:spPr/>
      <dgm:t>
        <a:bodyPr/>
        <a:lstStyle/>
        <a:p>
          <a:r>
            <a:rPr lang="en-US" sz="3400" dirty="0"/>
            <a:t>You still need to configure it securely though</a:t>
          </a:r>
        </a:p>
      </dgm:t>
    </dgm:pt>
    <dgm:pt modelId="{B8E168ED-15A6-4E44-8BFB-74026FAA4F12}" type="parTrans" cxnId="{93069167-9B00-4039-8FCF-B9B1AC555625}">
      <dgm:prSet/>
      <dgm:spPr/>
      <dgm:t>
        <a:bodyPr/>
        <a:lstStyle/>
        <a:p>
          <a:endParaRPr lang="en-US"/>
        </a:p>
      </dgm:t>
    </dgm:pt>
    <dgm:pt modelId="{1BA05759-ED52-468C-A87F-1ED895237DB5}" type="sibTrans" cxnId="{93069167-9B00-4039-8FCF-B9B1AC555625}">
      <dgm:prSet/>
      <dgm:spPr/>
      <dgm:t>
        <a:bodyPr/>
        <a:lstStyle/>
        <a:p>
          <a:endParaRPr lang="en-US"/>
        </a:p>
      </dgm:t>
    </dgm:pt>
    <dgm:pt modelId="{B87B8D48-D789-40AF-822C-EE8B3ED9B0C8}">
      <dgm:prSet phldrT="[Text]"/>
      <dgm:spPr/>
      <dgm:t>
        <a:bodyPr/>
        <a:lstStyle/>
        <a:p>
          <a:r>
            <a:rPr lang="en-US" sz="2400" dirty="0"/>
            <a:t>Microsoft deal with infrastructure(</a:t>
          </a:r>
          <a:r>
            <a:rPr lang="en-US" sz="2400" dirty="0" err="1"/>
            <a:t>VM,patching</a:t>
          </a:r>
          <a:r>
            <a:rPr lang="en-US" sz="2400" dirty="0"/>
            <a:t>, antimalware and baseline security)</a:t>
          </a:r>
        </a:p>
      </dgm:t>
    </dgm:pt>
    <dgm:pt modelId="{3FCBB5ED-1432-49DE-84FF-607BB58620C4}" type="parTrans" cxnId="{A6E4C1BD-4773-4C83-93AE-D27557B02330}">
      <dgm:prSet/>
      <dgm:spPr/>
      <dgm:t>
        <a:bodyPr/>
        <a:lstStyle/>
        <a:p>
          <a:endParaRPr lang="en-US"/>
        </a:p>
      </dgm:t>
    </dgm:pt>
    <dgm:pt modelId="{3AF5675A-A918-4E4F-8EC5-7C6389FF5952}" type="sibTrans" cxnId="{A6E4C1BD-4773-4C83-93AE-D27557B02330}">
      <dgm:prSet/>
      <dgm:spPr/>
      <dgm:t>
        <a:bodyPr/>
        <a:lstStyle/>
        <a:p>
          <a:endParaRPr lang="en-US"/>
        </a:p>
      </dgm:t>
    </dgm:pt>
    <dgm:pt modelId="{6C57FE0E-B6E1-4899-A230-68DEE5BFF52D}">
      <dgm:prSet phldrT="[Text]"/>
      <dgm:spPr/>
      <dgm:t>
        <a:bodyPr/>
        <a:lstStyle/>
        <a:p>
          <a:r>
            <a:rPr lang="en-US" sz="2400" dirty="0"/>
            <a:t>Protect data and your product feature set</a:t>
          </a:r>
        </a:p>
      </dgm:t>
    </dgm:pt>
    <dgm:pt modelId="{52AE595D-5F39-4445-B414-2945D09A84B4}" type="parTrans" cxnId="{45290B8D-2C28-4D3B-8855-C65C7590ECAD}">
      <dgm:prSet/>
      <dgm:spPr/>
      <dgm:t>
        <a:bodyPr/>
        <a:lstStyle/>
        <a:p>
          <a:endParaRPr lang="en-US"/>
        </a:p>
      </dgm:t>
    </dgm:pt>
    <dgm:pt modelId="{279213A7-2296-45E9-986B-253597E8F056}" type="sibTrans" cxnId="{45290B8D-2C28-4D3B-8855-C65C7590ECAD}">
      <dgm:prSet/>
      <dgm:spPr/>
      <dgm:t>
        <a:bodyPr/>
        <a:lstStyle/>
        <a:p>
          <a:endParaRPr lang="en-US"/>
        </a:p>
      </dgm:t>
    </dgm:pt>
    <dgm:pt modelId="{5A448E5E-C82B-41AC-9A7A-0DC64F530D01}">
      <dgm:prSet phldrT="[Text]"/>
      <dgm:spPr/>
      <dgm:t>
        <a:bodyPr/>
        <a:lstStyle/>
        <a:p>
          <a:r>
            <a:rPr lang="en-US" sz="2400" dirty="0"/>
            <a:t>IaaS</a:t>
          </a:r>
        </a:p>
      </dgm:t>
    </dgm:pt>
    <dgm:pt modelId="{6309E53B-3439-48CB-92F0-0101F2D56764}" type="parTrans" cxnId="{2CA116D6-44B6-4975-80E4-8AABB971278C}">
      <dgm:prSet/>
      <dgm:spPr/>
    </dgm:pt>
    <dgm:pt modelId="{33CD72CC-78A5-42ED-B6A0-7FED19E2D0ED}" type="sibTrans" cxnId="{2CA116D6-44B6-4975-80E4-8AABB971278C}">
      <dgm:prSet/>
      <dgm:spPr/>
    </dgm:pt>
    <dgm:pt modelId="{CDDBB26B-8034-4022-90F6-F392277CE477}">
      <dgm:prSet phldrT="[Text]"/>
      <dgm:spPr/>
      <dgm:t>
        <a:bodyPr/>
        <a:lstStyle/>
        <a:p>
          <a:r>
            <a:rPr lang="en-US" sz="2400" dirty="0"/>
            <a:t>Customer protects OS and app layers of VMs</a:t>
          </a:r>
        </a:p>
      </dgm:t>
    </dgm:pt>
    <dgm:pt modelId="{2DC713D1-0504-4674-AF22-AE6E12DA7432}" type="parTrans" cxnId="{DBD7D4F0-9CFB-49FB-A7AD-9DB5E3AF867F}">
      <dgm:prSet/>
      <dgm:spPr/>
    </dgm:pt>
    <dgm:pt modelId="{71448873-A210-423C-8A7B-1FE9B10149FF}" type="sibTrans" cxnId="{DBD7D4F0-9CFB-49FB-A7AD-9DB5E3AF867F}">
      <dgm:prSet/>
      <dgm:spPr/>
    </dgm:pt>
    <dgm:pt modelId="{684997D0-D4E9-4233-BF36-02C696A3D8DD}">
      <dgm:prSet phldrT="[Text]"/>
      <dgm:spPr/>
      <dgm:t>
        <a:bodyPr/>
        <a:lstStyle/>
        <a:p>
          <a:r>
            <a:rPr lang="en-US" sz="3400" dirty="0"/>
            <a:t>Default's are permissive</a:t>
          </a:r>
        </a:p>
      </dgm:t>
    </dgm:pt>
    <dgm:pt modelId="{DB823C60-2E30-4EB8-A7DA-5E35AC167FC5}" type="parTrans" cxnId="{0DC53D14-81B4-4C1D-BCCC-12EB2DECEF23}">
      <dgm:prSet/>
      <dgm:spPr/>
    </dgm:pt>
    <dgm:pt modelId="{0E0031C1-C86E-4BE4-BDCD-3F93997B324E}" type="sibTrans" cxnId="{0DC53D14-81B4-4C1D-BCCC-12EB2DECEF23}">
      <dgm:prSet/>
      <dgm:spPr/>
    </dgm:pt>
    <dgm:pt modelId="{F0D985AE-F089-4722-9EA3-55B9AA0CB761}">
      <dgm:prSet phldrT="[Text]"/>
      <dgm:spPr/>
      <dgm:t>
        <a:bodyPr/>
        <a:lstStyle/>
        <a:p>
          <a:r>
            <a:rPr lang="en-US" sz="3400" dirty="0"/>
            <a:t>PaaS</a:t>
          </a:r>
        </a:p>
      </dgm:t>
    </dgm:pt>
    <dgm:pt modelId="{1C5ED1F2-3C09-471A-A9A5-156B24D2EDAD}" type="parTrans" cxnId="{755A06BA-CFFE-4F47-B62E-1BC920BB9DE4}">
      <dgm:prSet/>
      <dgm:spPr/>
    </dgm:pt>
    <dgm:pt modelId="{FEC2BB48-5B5A-4CE6-8E44-7D4EF1769759}" type="sibTrans" cxnId="{755A06BA-CFFE-4F47-B62E-1BC920BB9DE4}">
      <dgm:prSet/>
      <dgm:spPr/>
    </dgm:pt>
    <dgm:pt modelId="{CFE0ED9D-ED82-4241-B6C4-6A4A9C4FACB6}" type="pres">
      <dgm:prSet presAssocID="{785BD2FC-E0C5-473C-A5C8-81212216A8FE}" presName="Name0" presStyleCnt="0">
        <dgm:presLayoutVars>
          <dgm:dir/>
          <dgm:animLvl val="lvl"/>
          <dgm:resizeHandles/>
        </dgm:presLayoutVars>
      </dgm:prSet>
      <dgm:spPr/>
    </dgm:pt>
    <dgm:pt modelId="{89C75E58-EC92-46D3-AFEF-274BC96EB949}" type="pres">
      <dgm:prSet presAssocID="{C5C8FC75-0F4B-4594-B969-E7B1BF155433}" presName="linNode" presStyleCnt="0"/>
      <dgm:spPr/>
    </dgm:pt>
    <dgm:pt modelId="{9BD11F28-CE59-40B2-8C7D-52652D1A629A}" type="pres">
      <dgm:prSet presAssocID="{C5C8FC75-0F4B-4594-B969-E7B1BF155433}" presName="parentShp" presStyleLbl="node1" presStyleIdx="0" presStyleCnt="3">
        <dgm:presLayoutVars>
          <dgm:bulletEnabled val="1"/>
        </dgm:presLayoutVars>
      </dgm:prSet>
      <dgm:spPr/>
    </dgm:pt>
    <dgm:pt modelId="{A32213D1-9644-443E-AEF0-8C685F5CB550}" type="pres">
      <dgm:prSet presAssocID="{C5C8FC75-0F4B-4594-B969-E7B1BF155433}" presName="childShp" presStyleLbl="bgAccFollowNode1" presStyleIdx="0" presStyleCnt="3">
        <dgm:presLayoutVars>
          <dgm:bulletEnabled val="1"/>
        </dgm:presLayoutVars>
      </dgm:prSet>
      <dgm:spPr/>
    </dgm:pt>
    <dgm:pt modelId="{A5D0E920-A8DE-469D-906B-D5747724F0AE}" type="pres">
      <dgm:prSet presAssocID="{D4409264-F734-4A1F-8AAD-98AEF0327671}" presName="spacing" presStyleCnt="0"/>
      <dgm:spPr/>
    </dgm:pt>
    <dgm:pt modelId="{FFA43B25-832E-49D4-8EBA-050933FB72A5}" type="pres">
      <dgm:prSet presAssocID="{F0D985AE-F089-4722-9EA3-55B9AA0CB761}" presName="linNode" presStyleCnt="0"/>
      <dgm:spPr/>
    </dgm:pt>
    <dgm:pt modelId="{4EC66202-D1ED-4C37-A71B-F44D52811A33}" type="pres">
      <dgm:prSet presAssocID="{F0D985AE-F089-4722-9EA3-55B9AA0CB761}" presName="parentShp" presStyleLbl="node1" presStyleIdx="1" presStyleCnt="3">
        <dgm:presLayoutVars>
          <dgm:bulletEnabled val="1"/>
        </dgm:presLayoutVars>
      </dgm:prSet>
      <dgm:spPr/>
    </dgm:pt>
    <dgm:pt modelId="{172EFF64-1B1A-498D-A74D-5710D8F22321}" type="pres">
      <dgm:prSet presAssocID="{F0D985AE-F089-4722-9EA3-55B9AA0CB761}" presName="childShp" presStyleLbl="bgAccFollowNode1" presStyleIdx="1" presStyleCnt="3">
        <dgm:presLayoutVars>
          <dgm:bulletEnabled val="1"/>
        </dgm:presLayoutVars>
      </dgm:prSet>
      <dgm:spPr/>
    </dgm:pt>
    <dgm:pt modelId="{9FCB66FE-5597-4954-9D1F-C399DF7C90DD}" type="pres">
      <dgm:prSet presAssocID="{FEC2BB48-5B5A-4CE6-8E44-7D4EF1769759}" presName="spacing" presStyleCnt="0"/>
      <dgm:spPr/>
    </dgm:pt>
    <dgm:pt modelId="{CE55B67A-DF13-4C84-AA2D-ADA84D2C0F51}" type="pres">
      <dgm:prSet presAssocID="{5A448E5E-C82B-41AC-9A7A-0DC64F530D01}" presName="linNode" presStyleCnt="0"/>
      <dgm:spPr/>
    </dgm:pt>
    <dgm:pt modelId="{1F03D1F9-4F49-4B92-8F37-1CF63AB1DA04}" type="pres">
      <dgm:prSet presAssocID="{5A448E5E-C82B-41AC-9A7A-0DC64F530D01}" presName="parentShp" presStyleLbl="node1" presStyleIdx="2" presStyleCnt="3">
        <dgm:presLayoutVars>
          <dgm:bulletEnabled val="1"/>
        </dgm:presLayoutVars>
      </dgm:prSet>
      <dgm:spPr/>
    </dgm:pt>
    <dgm:pt modelId="{C3F02790-66E8-4F4B-9DA3-CE6498D98D19}" type="pres">
      <dgm:prSet presAssocID="{5A448E5E-C82B-41AC-9A7A-0DC64F530D01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C59ACA06-B6FE-4759-BE9E-B60E12A080E3}" type="presOf" srcId="{684997D0-D4E9-4233-BF36-02C696A3D8DD}" destId="{A32213D1-9644-443E-AEF0-8C685F5CB550}" srcOrd="0" destOrd="1" presId="urn:microsoft.com/office/officeart/2005/8/layout/vList6"/>
    <dgm:cxn modelId="{0DC53D14-81B4-4C1D-BCCC-12EB2DECEF23}" srcId="{C5C8FC75-0F4B-4594-B969-E7B1BF155433}" destId="{684997D0-D4E9-4233-BF36-02C696A3D8DD}" srcOrd="1" destOrd="0" parTransId="{DB823C60-2E30-4EB8-A7DA-5E35AC167FC5}" sibTransId="{0E0031C1-C86E-4BE4-BDCD-3F93997B324E}"/>
    <dgm:cxn modelId="{DE53DB3A-FCD6-4834-83C3-DD14B6D626A1}" srcId="{785BD2FC-E0C5-473C-A5C8-81212216A8FE}" destId="{C5C8FC75-0F4B-4594-B969-E7B1BF155433}" srcOrd="0" destOrd="0" parTransId="{ABF44831-B7BD-4B2E-BF30-D1E9C92935CB}" sibTransId="{D4409264-F734-4A1F-8AAD-98AEF0327671}"/>
    <dgm:cxn modelId="{771B8365-4362-4D50-88E7-EFD7B4027859}" type="presOf" srcId="{6C57FE0E-B6E1-4899-A230-68DEE5BFF52D}" destId="{172EFF64-1B1A-498D-A74D-5710D8F22321}" srcOrd="0" destOrd="1" presId="urn:microsoft.com/office/officeart/2005/8/layout/vList6"/>
    <dgm:cxn modelId="{93069167-9B00-4039-8FCF-B9B1AC555625}" srcId="{C5C8FC75-0F4B-4594-B969-E7B1BF155433}" destId="{D592A8BB-45C5-41A8-A5C8-13532FC147A9}" srcOrd="0" destOrd="0" parTransId="{B8E168ED-15A6-4E44-8BFB-74026FAA4F12}" sibTransId="{1BA05759-ED52-468C-A87F-1ED895237DB5}"/>
    <dgm:cxn modelId="{97D1CC48-5B00-4DFC-9E1E-1250885F4E43}" type="presOf" srcId="{CDDBB26B-8034-4022-90F6-F392277CE477}" destId="{C3F02790-66E8-4F4B-9DA3-CE6498D98D19}" srcOrd="0" destOrd="0" presId="urn:microsoft.com/office/officeart/2005/8/layout/vList6"/>
    <dgm:cxn modelId="{C6F5DB7A-27DD-4440-AAF1-2AA2D9BF3A94}" type="presOf" srcId="{C5C8FC75-0F4B-4594-B969-E7B1BF155433}" destId="{9BD11F28-CE59-40B2-8C7D-52652D1A629A}" srcOrd="0" destOrd="0" presId="urn:microsoft.com/office/officeart/2005/8/layout/vList6"/>
    <dgm:cxn modelId="{22C9C58A-95E7-4FB7-9649-E6FAC7EFC71D}" type="presOf" srcId="{F0D985AE-F089-4722-9EA3-55B9AA0CB761}" destId="{4EC66202-D1ED-4C37-A71B-F44D52811A33}" srcOrd="0" destOrd="0" presId="urn:microsoft.com/office/officeart/2005/8/layout/vList6"/>
    <dgm:cxn modelId="{45290B8D-2C28-4D3B-8855-C65C7590ECAD}" srcId="{F0D985AE-F089-4722-9EA3-55B9AA0CB761}" destId="{6C57FE0E-B6E1-4899-A230-68DEE5BFF52D}" srcOrd="1" destOrd="0" parTransId="{52AE595D-5F39-4445-B414-2945D09A84B4}" sibTransId="{279213A7-2296-45E9-986B-253597E8F056}"/>
    <dgm:cxn modelId="{D7D7F998-BFAC-45BA-AD07-2BA2DAE5874B}" type="presOf" srcId="{785BD2FC-E0C5-473C-A5C8-81212216A8FE}" destId="{CFE0ED9D-ED82-4241-B6C4-6A4A9C4FACB6}" srcOrd="0" destOrd="0" presId="urn:microsoft.com/office/officeart/2005/8/layout/vList6"/>
    <dgm:cxn modelId="{755A06BA-CFFE-4F47-B62E-1BC920BB9DE4}" srcId="{785BD2FC-E0C5-473C-A5C8-81212216A8FE}" destId="{F0D985AE-F089-4722-9EA3-55B9AA0CB761}" srcOrd="1" destOrd="0" parTransId="{1C5ED1F2-3C09-471A-A9A5-156B24D2EDAD}" sibTransId="{FEC2BB48-5B5A-4CE6-8E44-7D4EF1769759}"/>
    <dgm:cxn modelId="{A6E4C1BD-4773-4C83-93AE-D27557B02330}" srcId="{F0D985AE-F089-4722-9EA3-55B9AA0CB761}" destId="{B87B8D48-D789-40AF-822C-EE8B3ED9B0C8}" srcOrd="0" destOrd="0" parTransId="{3FCBB5ED-1432-49DE-84FF-607BB58620C4}" sibTransId="{3AF5675A-A918-4E4F-8EC5-7C6389FF5952}"/>
    <dgm:cxn modelId="{8BE2B0C1-4B48-4C09-A06A-16AEEBB9DD86}" type="presOf" srcId="{5A448E5E-C82B-41AC-9A7A-0DC64F530D01}" destId="{1F03D1F9-4F49-4B92-8F37-1CF63AB1DA04}" srcOrd="0" destOrd="0" presId="urn:microsoft.com/office/officeart/2005/8/layout/vList6"/>
    <dgm:cxn modelId="{38A7AACD-D75E-434C-94CD-C9FCF79FB13A}" type="presOf" srcId="{D592A8BB-45C5-41A8-A5C8-13532FC147A9}" destId="{A32213D1-9644-443E-AEF0-8C685F5CB550}" srcOrd="0" destOrd="0" presId="urn:microsoft.com/office/officeart/2005/8/layout/vList6"/>
    <dgm:cxn modelId="{038942D0-8552-468A-AB6D-86EFF96391F9}" type="presOf" srcId="{B87B8D48-D789-40AF-822C-EE8B3ED9B0C8}" destId="{172EFF64-1B1A-498D-A74D-5710D8F22321}" srcOrd="0" destOrd="0" presId="urn:microsoft.com/office/officeart/2005/8/layout/vList6"/>
    <dgm:cxn modelId="{2CA116D6-44B6-4975-80E4-8AABB971278C}" srcId="{785BD2FC-E0C5-473C-A5C8-81212216A8FE}" destId="{5A448E5E-C82B-41AC-9A7A-0DC64F530D01}" srcOrd="2" destOrd="0" parTransId="{6309E53B-3439-48CB-92F0-0101F2D56764}" sibTransId="{33CD72CC-78A5-42ED-B6A0-7FED19E2D0ED}"/>
    <dgm:cxn modelId="{DBD7D4F0-9CFB-49FB-A7AD-9DB5E3AF867F}" srcId="{5A448E5E-C82B-41AC-9A7A-0DC64F530D01}" destId="{CDDBB26B-8034-4022-90F6-F392277CE477}" srcOrd="0" destOrd="0" parTransId="{2DC713D1-0504-4674-AF22-AE6E12DA7432}" sibTransId="{71448873-A210-423C-8A7B-1FE9B10149FF}"/>
    <dgm:cxn modelId="{37F7EF20-C607-486E-9B86-A1B56645CE79}" type="presParOf" srcId="{CFE0ED9D-ED82-4241-B6C4-6A4A9C4FACB6}" destId="{89C75E58-EC92-46D3-AFEF-274BC96EB949}" srcOrd="0" destOrd="0" presId="urn:microsoft.com/office/officeart/2005/8/layout/vList6"/>
    <dgm:cxn modelId="{835D04B9-9B92-43BE-8C5C-8CE73EAD0625}" type="presParOf" srcId="{89C75E58-EC92-46D3-AFEF-274BC96EB949}" destId="{9BD11F28-CE59-40B2-8C7D-52652D1A629A}" srcOrd="0" destOrd="0" presId="urn:microsoft.com/office/officeart/2005/8/layout/vList6"/>
    <dgm:cxn modelId="{61D3A618-5759-4B04-934D-233ADB9895BC}" type="presParOf" srcId="{89C75E58-EC92-46D3-AFEF-274BC96EB949}" destId="{A32213D1-9644-443E-AEF0-8C685F5CB550}" srcOrd="1" destOrd="0" presId="urn:microsoft.com/office/officeart/2005/8/layout/vList6"/>
    <dgm:cxn modelId="{97183F5B-0E7B-427D-9F13-E7B8E441AA0F}" type="presParOf" srcId="{CFE0ED9D-ED82-4241-B6C4-6A4A9C4FACB6}" destId="{A5D0E920-A8DE-469D-906B-D5747724F0AE}" srcOrd="1" destOrd="0" presId="urn:microsoft.com/office/officeart/2005/8/layout/vList6"/>
    <dgm:cxn modelId="{081BA201-A4EB-4491-A725-5723637C5258}" type="presParOf" srcId="{CFE0ED9D-ED82-4241-B6C4-6A4A9C4FACB6}" destId="{FFA43B25-832E-49D4-8EBA-050933FB72A5}" srcOrd="2" destOrd="0" presId="urn:microsoft.com/office/officeart/2005/8/layout/vList6"/>
    <dgm:cxn modelId="{5767B956-2693-4531-87A4-709A7A80C000}" type="presParOf" srcId="{FFA43B25-832E-49D4-8EBA-050933FB72A5}" destId="{4EC66202-D1ED-4C37-A71B-F44D52811A33}" srcOrd="0" destOrd="0" presId="urn:microsoft.com/office/officeart/2005/8/layout/vList6"/>
    <dgm:cxn modelId="{E4876450-1ABA-415F-99CF-547EDF28E1DA}" type="presParOf" srcId="{FFA43B25-832E-49D4-8EBA-050933FB72A5}" destId="{172EFF64-1B1A-498D-A74D-5710D8F22321}" srcOrd="1" destOrd="0" presId="urn:microsoft.com/office/officeart/2005/8/layout/vList6"/>
    <dgm:cxn modelId="{128D85A8-3968-416D-868C-98587A40A543}" type="presParOf" srcId="{CFE0ED9D-ED82-4241-B6C4-6A4A9C4FACB6}" destId="{9FCB66FE-5597-4954-9D1F-C399DF7C90DD}" srcOrd="3" destOrd="0" presId="urn:microsoft.com/office/officeart/2005/8/layout/vList6"/>
    <dgm:cxn modelId="{272DCBA8-8B70-4870-A64D-D61F4AE00207}" type="presParOf" srcId="{CFE0ED9D-ED82-4241-B6C4-6A4A9C4FACB6}" destId="{CE55B67A-DF13-4C84-AA2D-ADA84D2C0F51}" srcOrd="4" destOrd="0" presId="urn:microsoft.com/office/officeart/2005/8/layout/vList6"/>
    <dgm:cxn modelId="{E9DF6804-686E-4CF6-820A-4E0FFB78EB6A}" type="presParOf" srcId="{CE55B67A-DF13-4C84-AA2D-ADA84D2C0F51}" destId="{1F03D1F9-4F49-4B92-8F37-1CF63AB1DA04}" srcOrd="0" destOrd="0" presId="urn:microsoft.com/office/officeart/2005/8/layout/vList6"/>
    <dgm:cxn modelId="{6C077750-0A13-441A-A167-6353F80B6BA8}" type="presParOf" srcId="{CE55B67A-DF13-4C84-AA2D-ADA84D2C0F51}" destId="{C3F02790-66E8-4F4B-9DA3-CE6498D98D1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213D1-9644-443E-AEF0-8C685F5CB550}">
      <dsp:nvSpPr>
        <dsp:cNvPr id="0" name=""/>
        <dsp:cNvSpPr/>
      </dsp:nvSpPr>
      <dsp:spPr>
        <a:xfrm>
          <a:off x="3876841" y="0"/>
          <a:ext cx="5815262" cy="1142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Office Lockbox and DLP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You still need to configure it securely though</a:t>
          </a:r>
        </a:p>
      </dsp:txBody>
      <dsp:txXfrm>
        <a:off x="3876841" y="142875"/>
        <a:ext cx="5386637" cy="857249"/>
      </dsp:txXfrm>
    </dsp:sp>
    <dsp:sp modelId="{9BD11F28-CE59-40B2-8C7D-52652D1A629A}">
      <dsp:nvSpPr>
        <dsp:cNvPr id="0" name=""/>
        <dsp:cNvSpPr/>
      </dsp:nvSpPr>
      <dsp:spPr>
        <a:xfrm>
          <a:off x="0" y="0"/>
          <a:ext cx="3876841" cy="1142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SaaS</a:t>
          </a:r>
          <a:endParaRPr lang="en-US" sz="6100" kern="1200" dirty="0">
            <a:solidFill>
              <a:srgbClr val="010000"/>
            </a:solidFill>
            <a:latin typeface="Franklin Gothic Book"/>
          </a:endParaRPr>
        </a:p>
      </dsp:txBody>
      <dsp:txXfrm>
        <a:off x="55797" y="55797"/>
        <a:ext cx="3765247" cy="1031405"/>
      </dsp:txXfrm>
    </dsp:sp>
    <dsp:sp modelId="{23FF4779-811B-4B9E-AAEE-6FD8EB6E1534}">
      <dsp:nvSpPr>
        <dsp:cNvPr id="0" name=""/>
        <dsp:cNvSpPr/>
      </dsp:nvSpPr>
      <dsp:spPr>
        <a:xfrm>
          <a:off x="3876841" y="1257300"/>
          <a:ext cx="5815262" cy="1142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Azure Rights Management or similar.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Protect data and your </a:t>
          </a:r>
          <a:r>
            <a:rPr lang="en-US" sz="2100" kern="1200"/>
            <a:t>product feature </a:t>
          </a:r>
          <a:r>
            <a:rPr lang="en-US" sz="2100" kern="1200" dirty="0"/>
            <a:t>set</a:t>
          </a:r>
        </a:p>
      </dsp:txBody>
      <dsp:txXfrm>
        <a:off x="3876841" y="1400175"/>
        <a:ext cx="5386637" cy="857249"/>
      </dsp:txXfrm>
    </dsp:sp>
    <dsp:sp modelId="{67095755-1EC2-4E89-A03E-503F44F0CB7C}">
      <dsp:nvSpPr>
        <dsp:cNvPr id="0" name=""/>
        <dsp:cNvSpPr/>
      </dsp:nvSpPr>
      <dsp:spPr>
        <a:xfrm>
          <a:off x="0" y="1257300"/>
          <a:ext cx="3876841" cy="1142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PaaS</a:t>
          </a:r>
        </a:p>
      </dsp:txBody>
      <dsp:txXfrm>
        <a:off x="55797" y="1313097"/>
        <a:ext cx="3765247" cy="1031405"/>
      </dsp:txXfrm>
    </dsp:sp>
    <dsp:sp modelId="{C3F02790-66E8-4F4B-9DA3-CE6498D98D19}">
      <dsp:nvSpPr>
        <dsp:cNvPr id="0" name=""/>
        <dsp:cNvSpPr/>
      </dsp:nvSpPr>
      <dsp:spPr>
        <a:xfrm>
          <a:off x="3876841" y="2514599"/>
          <a:ext cx="5815262" cy="1142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Protection of data in storage objects</a:t>
          </a:r>
          <a:endParaRPr lang="en-US" sz="2100" kern="1200" dirty="0"/>
        </a:p>
      </dsp:txBody>
      <dsp:txXfrm>
        <a:off x="3876841" y="2657474"/>
        <a:ext cx="5386637" cy="857249"/>
      </dsp:txXfrm>
    </dsp:sp>
    <dsp:sp modelId="{1F03D1F9-4F49-4B92-8F37-1CF63AB1DA04}">
      <dsp:nvSpPr>
        <dsp:cNvPr id="0" name=""/>
        <dsp:cNvSpPr/>
      </dsp:nvSpPr>
      <dsp:spPr>
        <a:xfrm>
          <a:off x="0" y="2514599"/>
          <a:ext cx="3876841" cy="1142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IaaS</a:t>
          </a:r>
        </a:p>
      </dsp:txBody>
      <dsp:txXfrm>
        <a:off x="55797" y="2570396"/>
        <a:ext cx="3765247" cy="1031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213D1-9644-443E-AEF0-8C685F5CB550}">
      <dsp:nvSpPr>
        <dsp:cNvPr id="0" name=""/>
        <dsp:cNvSpPr/>
      </dsp:nvSpPr>
      <dsp:spPr>
        <a:xfrm>
          <a:off x="3876841" y="0"/>
          <a:ext cx="5815262" cy="1142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You still need to configure it securely though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Default's are permissive</a:t>
          </a:r>
        </a:p>
      </dsp:txBody>
      <dsp:txXfrm>
        <a:off x="3876841" y="142875"/>
        <a:ext cx="5386637" cy="857249"/>
      </dsp:txXfrm>
    </dsp:sp>
    <dsp:sp modelId="{9BD11F28-CE59-40B2-8C7D-52652D1A629A}">
      <dsp:nvSpPr>
        <dsp:cNvPr id="0" name=""/>
        <dsp:cNvSpPr/>
      </dsp:nvSpPr>
      <dsp:spPr>
        <a:xfrm>
          <a:off x="0" y="0"/>
          <a:ext cx="3876841" cy="1142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SaaS</a:t>
          </a:r>
          <a:endParaRPr lang="en-US" sz="6100" kern="1200" dirty="0">
            <a:solidFill>
              <a:srgbClr val="010000"/>
            </a:solidFill>
            <a:latin typeface="Franklin Gothic Book"/>
          </a:endParaRPr>
        </a:p>
      </dsp:txBody>
      <dsp:txXfrm>
        <a:off x="55797" y="55797"/>
        <a:ext cx="3765247" cy="1031405"/>
      </dsp:txXfrm>
    </dsp:sp>
    <dsp:sp modelId="{172EFF64-1B1A-498D-A74D-5710D8F22321}">
      <dsp:nvSpPr>
        <dsp:cNvPr id="0" name=""/>
        <dsp:cNvSpPr/>
      </dsp:nvSpPr>
      <dsp:spPr>
        <a:xfrm>
          <a:off x="3876841" y="1257300"/>
          <a:ext cx="5815262" cy="1142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Microsoft deal with infrastructure(</a:t>
          </a:r>
          <a:r>
            <a:rPr lang="en-US" sz="2000" kern="1200" dirty="0" err="1"/>
            <a:t>VM,patching</a:t>
          </a:r>
          <a:r>
            <a:rPr lang="en-US" sz="2000" kern="1200" dirty="0"/>
            <a:t>, antimalware and baseline security)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Protect data and your product feature set</a:t>
          </a:r>
        </a:p>
      </dsp:txBody>
      <dsp:txXfrm>
        <a:off x="3876841" y="1400175"/>
        <a:ext cx="5386637" cy="857249"/>
      </dsp:txXfrm>
    </dsp:sp>
    <dsp:sp modelId="{4EC66202-D1ED-4C37-A71B-F44D52811A33}">
      <dsp:nvSpPr>
        <dsp:cNvPr id="0" name=""/>
        <dsp:cNvSpPr/>
      </dsp:nvSpPr>
      <dsp:spPr>
        <a:xfrm>
          <a:off x="0" y="1257300"/>
          <a:ext cx="3876841" cy="1142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PaaS</a:t>
          </a:r>
        </a:p>
      </dsp:txBody>
      <dsp:txXfrm>
        <a:off x="55797" y="1313097"/>
        <a:ext cx="3765247" cy="1031405"/>
      </dsp:txXfrm>
    </dsp:sp>
    <dsp:sp modelId="{C3F02790-66E8-4F4B-9DA3-CE6498D98D19}">
      <dsp:nvSpPr>
        <dsp:cNvPr id="0" name=""/>
        <dsp:cNvSpPr/>
      </dsp:nvSpPr>
      <dsp:spPr>
        <a:xfrm>
          <a:off x="3876841" y="2514599"/>
          <a:ext cx="5815262" cy="1142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Customer protects OS and app layers of VMs</a:t>
          </a:r>
        </a:p>
      </dsp:txBody>
      <dsp:txXfrm>
        <a:off x="3876841" y="2657474"/>
        <a:ext cx="5386637" cy="857249"/>
      </dsp:txXfrm>
    </dsp:sp>
    <dsp:sp modelId="{1F03D1F9-4F49-4B92-8F37-1CF63AB1DA04}">
      <dsp:nvSpPr>
        <dsp:cNvPr id="0" name=""/>
        <dsp:cNvSpPr/>
      </dsp:nvSpPr>
      <dsp:spPr>
        <a:xfrm>
          <a:off x="0" y="2514599"/>
          <a:ext cx="3876841" cy="1142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IaaS</a:t>
          </a:r>
        </a:p>
      </dsp:txBody>
      <dsp:txXfrm>
        <a:off x="55797" y="2570396"/>
        <a:ext cx="3765247" cy="1031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governance.co.uk/blog/infographic-list-of-data-breaches-in-2017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Azure shared responsibility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look at Azure's Storage Services security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3C6C-72F9-46DF-BA12-5CC9864E5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11"/>
            <a:ext cx="9601200" cy="1485900"/>
          </a:xfrm>
        </p:spPr>
        <p:txBody>
          <a:bodyPr/>
          <a:lstStyle/>
          <a:p>
            <a:r>
              <a:rPr lang="en-US" dirty="0"/>
              <a:t>Application level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A9DE-A7CE-4BFD-A20B-A8B2DFA71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88737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It's up to you:</a:t>
            </a:r>
          </a:p>
          <a:p>
            <a:pPr lvl="1" indent="-383540"/>
            <a:r>
              <a:rPr lang="en-US" i="0" dirty="0"/>
              <a:t>Have processes in place to </a:t>
            </a:r>
            <a:r>
              <a:rPr lang="en-US" b="1" i="0" dirty="0"/>
              <a:t>control user access</a:t>
            </a:r>
            <a:r>
              <a:rPr lang="en-US" i="0" dirty="0"/>
              <a:t> to apps</a:t>
            </a:r>
            <a:endParaRPr lang="en-US" b="1" i="0" dirty="0"/>
          </a:p>
          <a:p>
            <a:pPr lvl="1" indent="-383540"/>
            <a:r>
              <a:rPr lang="en-US" i="0" dirty="0"/>
              <a:t>Distinguish between </a:t>
            </a:r>
            <a:r>
              <a:rPr lang="en-US" b="1" i="0" dirty="0"/>
              <a:t>content that is to be public and confidential</a:t>
            </a:r>
          </a:p>
        </p:txBody>
      </p:sp>
      <p:graphicFrame>
        <p:nvGraphicFramePr>
          <p:cNvPr id="10" name="Diagram 10">
            <a:extLst>
              <a:ext uri="{FF2B5EF4-FFF2-40B4-BE49-F238E27FC236}">
                <a16:creationId xmlns:a16="http://schemas.microsoft.com/office/drawing/2014/main" id="{2FBC1C61-A983-4A12-8A48-93AA1DCAE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9513504"/>
              </p:ext>
            </p:extLst>
          </p:nvPr>
        </p:nvGraphicFramePr>
        <p:xfrm>
          <a:off x="1284377" y="2195219"/>
          <a:ext cx="9692104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36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3C0E-DD87-4C46-ABB5-C7C89F0A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687D-F827-4AB2-BBCC-AAD1FFD20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That is in all Cloud deployment models, Microsoft's responsibility</a:t>
            </a:r>
          </a:p>
          <a:p>
            <a:pPr marL="383540" indent="-383540"/>
            <a:r>
              <a:rPr lang="en-US"/>
              <a:t>They provide assurances of their periodic audits and include:</a:t>
            </a:r>
          </a:p>
          <a:p>
            <a:pPr lvl="1" indent="-383540"/>
            <a:r>
              <a:rPr lang="en-US" i="0" dirty="0"/>
              <a:t>SOC 2 Type II </a:t>
            </a:r>
          </a:p>
          <a:p>
            <a:pPr lvl="1" indent="-383540"/>
            <a:r>
              <a:rPr lang="en-US" i="0" dirty="0"/>
              <a:t>ISO 27001, ISO 27017 and 27018</a:t>
            </a:r>
          </a:p>
          <a:p>
            <a:pPr lvl="1" indent="-383540"/>
            <a:r>
              <a:rPr lang="en-US" i="0" dirty="0"/>
              <a:t>CSA Star</a:t>
            </a:r>
          </a:p>
          <a:p>
            <a:pPr lvl="1" indent="-383540"/>
            <a:r>
              <a:rPr lang="en-US" i="0" err="1"/>
              <a:t>Etc</a:t>
            </a:r>
            <a:r>
              <a:rPr lang="en-US" i="0" dirty="0"/>
              <a:t>, </a:t>
            </a:r>
            <a:r>
              <a:rPr lang="en-US" i="0" err="1"/>
              <a:t>etc</a:t>
            </a:r>
            <a:r>
              <a:rPr lang="en-US" i="0" dirty="0"/>
              <a:t>, </a:t>
            </a:r>
            <a:r>
              <a:rPr lang="en-US" i="0" err="1"/>
              <a:t>etc</a:t>
            </a:r>
            <a:r>
              <a:rPr lang="en-US" i="0" dirty="0"/>
              <a:t>, </a:t>
            </a:r>
            <a:r>
              <a:rPr lang="en-US" i="0" err="1"/>
              <a:t>etc</a:t>
            </a:r>
            <a:r>
              <a:rPr lang="en-US" i="0" dirty="0"/>
              <a:t>, </a:t>
            </a:r>
            <a:r>
              <a:rPr lang="en-US" i="0" err="1"/>
              <a:t>etc</a:t>
            </a:r>
            <a:r>
              <a:rPr lang="en-US" i="0" dirty="0"/>
              <a:t>, etc.....</a:t>
            </a:r>
          </a:p>
          <a:p>
            <a:pPr marL="383540" indent="-383540"/>
            <a:r>
              <a:rPr lang="en-US" dirty="0"/>
              <a:t>They also provide security reports of their services</a:t>
            </a:r>
            <a:endParaRPr lang="en-US" i="0" dirty="0"/>
          </a:p>
          <a:p>
            <a:pPr marL="383540" indent="-3835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5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FEDD-28FA-44E5-A219-60325EE3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53" y="2517274"/>
            <a:ext cx="9601200" cy="1485900"/>
          </a:xfrm>
        </p:spPr>
        <p:txBody>
          <a:bodyPr/>
          <a:lstStyle/>
          <a:p>
            <a:r>
              <a:rPr lang="en-US" dirty="0"/>
              <a:t>Practical tips for your storage services (of what's up to you)</a:t>
            </a:r>
          </a:p>
        </p:txBody>
      </p:sp>
    </p:spTree>
    <p:extLst>
      <p:ext uri="{BB962C8B-B14F-4D97-AF65-F5344CB8AC3E}">
        <p14:creationId xmlns:p14="http://schemas.microsoft.com/office/powerpoint/2010/main" val="337033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4C21-DC6A-44AB-BCB2-93B4F98E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9985"/>
            <a:ext cx="9601200" cy="1485900"/>
          </a:xfrm>
        </p:spPr>
        <p:txBody>
          <a:bodyPr/>
          <a:lstStyle/>
          <a:p>
            <a:r>
              <a:rPr lang="en-US" dirty="0"/>
              <a:t>Management Plane</a:t>
            </a:r>
            <a:br>
              <a:rPr lang="en-US" dirty="0"/>
            </a:br>
            <a:r>
              <a:rPr lang="en-US" sz="2000" b="1" i="1" dirty="0"/>
              <a:t>Protecting the storage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D617-EDE5-478F-ABF8-9ECC7D34C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39816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Don't use Classic deployment model</a:t>
            </a:r>
          </a:p>
          <a:p>
            <a:pPr lvl="1" indent="-383540"/>
            <a:r>
              <a:rPr lang="en-US" i="0" dirty="0"/>
              <a:t>It can only provide "all or nothing" access, not role based</a:t>
            </a:r>
          </a:p>
          <a:p>
            <a:pPr marL="383540" indent="-383540"/>
            <a:r>
              <a:rPr lang="en-US" dirty="0"/>
              <a:t>But if you do, manage your storage account keys</a:t>
            </a:r>
          </a:p>
          <a:p>
            <a:pPr lvl="1" indent="-383540"/>
            <a:r>
              <a:rPr lang="en-US" i="0" dirty="0"/>
              <a:t>Cycle them regularly and have processes for incident response</a:t>
            </a:r>
          </a:p>
          <a:p>
            <a:pPr lvl="1" indent="-383540"/>
            <a:r>
              <a:rPr lang="en-US" i="0" dirty="0"/>
              <a:t>Storage explorer apps keep keys. Options are cycling or be exposed</a:t>
            </a:r>
          </a:p>
          <a:p>
            <a:pPr lvl="1" indent="-383540"/>
            <a:r>
              <a:rPr lang="en-US" i="0" dirty="0"/>
              <a:t>Better yet, use a secrets management solution (Azure Key Vault or equivalent)</a:t>
            </a:r>
          </a:p>
          <a:p>
            <a:pPr marL="383540" indent="-383540"/>
            <a:r>
              <a:rPr lang="en-US"/>
              <a:t>Assess the roles you need and design for them</a:t>
            </a:r>
            <a:endParaRPr lang="en-US" i="0"/>
          </a:p>
          <a:p>
            <a:pPr lvl="1" indent="-383540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92626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4C21-DC6A-44AB-BCB2-93B4F98E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9985"/>
            <a:ext cx="9601200" cy="1485900"/>
          </a:xfrm>
        </p:spPr>
        <p:txBody>
          <a:bodyPr/>
          <a:lstStyle/>
          <a:p>
            <a:r>
              <a:rPr lang="en-US" dirty="0"/>
              <a:t>Data Plane</a:t>
            </a:r>
            <a:br>
              <a:rPr lang="en-US" dirty="0"/>
            </a:br>
            <a:r>
              <a:rPr lang="en-US" sz="2000" b="1" i="1" dirty="0"/>
              <a:t>Protecting the data in your storage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D617-EDE5-478F-ABF8-9ECC7D34C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39816"/>
            <a:ext cx="9601200" cy="35814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83540" indent="-383540"/>
            <a:r>
              <a:rPr lang="en-US" dirty="0"/>
              <a:t>Use Shared Access Signatures (SAS)</a:t>
            </a:r>
          </a:p>
          <a:p>
            <a:pPr lvl="1" indent="-383540"/>
            <a:r>
              <a:rPr lang="en-US" i="0" dirty="0"/>
              <a:t>fine grain permissions and criteria for access</a:t>
            </a:r>
          </a:p>
          <a:p>
            <a:pPr lvl="1" indent="-383540"/>
            <a:r>
              <a:rPr lang="en-US" i="0" dirty="0"/>
              <a:t>service level access and account level access</a:t>
            </a:r>
          </a:p>
          <a:p>
            <a:pPr marL="383540" indent="-383540"/>
            <a:r>
              <a:rPr lang="en-US" dirty="0"/>
              <a:t>Consider scaling, don't create a mess to clean up later</a:t>
            </a:r>
            <a:endParaRPr lang="en-US" i="0" dirty="0"/>
          </a:p>
          <a:p>
            <a:pPr lvl="1" indent="-383540"/>
            <a:r>
              <a:rPr lang="en-US" i="0" dirty="0"/>
              <a:t>Use Stored Access policies to manage constraints to multiple Shared Access signatures</a:t>
            </a:r>
          </a:p>
          <a:p>
            <a:pPr lvl="1" indent="-383540"/>
            <a:r>
              <a:rPr lang="en-US" i="0" dirty="0"/>
              <a:t>Avoid the loose ends that can get you on the news</a:t>
            </a:r>
          </a:p>
          <a:p>
            <a:pPr marL="383540" indent="-383540"/>
            <a:r>
              <a:rPr lang="en-US" dirty="0"/>
              <a:t>Azure Storage is now encrypted at rest by default but you still need to assess your OS and Data disks</a:t>
            </a:r>
            <a:endParaRPr lang="en-US" i="0" dirty="0"/>
          </a:p>
          <a:p>
            <a:pPr marL="383540" indent="-383540"/>
            <a:r>
              <a:rPr lang="en-US" dirty="0"/>
              <a:t>Consider complementing access restrictions with Firewalls or Virtual networks, and Multi-factor auth</a:t>
            </a:r>
            <a:endParaRPr lang="en-US" i="0" dirty="0"/>
          </a:p>
          <a:p>
            <a:pPr lvl="1" indent="-383540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49992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4C21-DC6A-44AB-BCB2-93B4F98E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9985"/>
            <a:ext cx="9601200" cy="1485900"/>
          </a:xfrm>
        </p:spPr>
        <p:txBody>
          <a:bodyPr/>
          <a:lstStyle/>
          <a:p>
            <a:r>
              <a:rPr lang="en-US" dirty="0"/>
              <a:t>Encryption in transit</a:t>
            </a:r>
            <a:br>
              <a:rPr lang="en-US" dirty="0"/>
            </a:br>
            <a:r>
              <a:rPr lang="en-US" sz="2000" b="1" i="1" dirty="0"/>
              <a:t>Protecting the transfer of data between storage 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D617-EDE5-478F-ABF8-9ECC7D34C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39816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Use HTTPS for REST API calls and object access</a:t>
            </a:r>
          </a:p>
          <a:p>
            <a:pPr lvl="1" indent="-383540"/>
            <a:r>
              <a:rPr lang="en-US" i="0" dirty="0"/>
              <a:t>With SAS, you can specify that HTTPS is the only allowed protocol for transit</a:t>
            </a:r>
          </a:p>
          <a:p>
            <a:pPr marL="383540" indent="-383540"/>
            <a:r>
              <a:rPr lang="en-US" dirty="0"/>
              <a:t>File share usage</a:t>
            </a:r>
            <a:endParaRPr lang="en-US" i="0" dirty="0"/>
          </a:p>
          <a:p>
            <a:pPr lvl="1" indent="-383540"/>
            <a:r>
              <a:rPr lang="en-US" i="0" dirty="0"/>
              <a:t>Intra-region by default it uses SMB 2.1 (no encryption) but you can restrict to SMB 3.0. </a:t>
            </a:r>
          </a:p>
          <a:p>
            <a:pPr lvl="1" indent="-383540"/>
            <a:r>
              <a:rPr lang="en-US" i="0" dirty="0"/>
              <a:t>Inter-region SMB 3.0 is mandatory</a:t>
            </a:r>
            <a:endParaRPr lang="en-US" dirty="0"/>
          </a:p>
          <a:p>
            <a:pPr marL="383540" indent="-383540"/>
            <a:r>
              <a:rPr lang="en-US" dirty="0"/>
              <a:t>You can always do client-side encryption if that's a requirement</a:t>
            </a:r>
          </a:p>
          <a:p>
            <a:pPr marL="383540" indent="-383540"/>
            <a:endParaRPr lang="en-US" i="0" dirty="0"/>
          </a:p>
          <a:p>
            <a:pPr lvl="1" indent="-383540"/>
            <a:endParaRPr lang="en-US" i="0" dirty="0"/>
          </a:p>
          <a:p>
            <a:pPr lvl="1" indent="-383540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812193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4C21-DC6A-44AB-BCB2-93B4F98E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9985"/>
            <a:ext cx="9601200" cy="1485900"/>
          </a:xfrm>
        </p:spPr>
        <p:txBody>
          <a:bodyPr/>
          <a:lstStyle/>
          <a:p>
            <a:r>
              <a:rPr lang="en-US" dirty="0"/>
              <a:t>Monitoring</a:t>
            </a:r>
            <a:br>
              <a:rPr lang="en-US" dirty="0"/>
            </a:br>
            <a:r>
              <a:rPr lang="en-US" sz="2000" b="1" i="1" dirty="0"/>
              <a:t>Know who's accessing your data and what they're doing with 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D617-EDE5-478F-ABF8-9ECC7D34C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39816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Azure Storage analytics or similar capability</a:t>
            </a:r>
          </a:p>
          <a:p>
            <a:pPr marL="383540" indent="-383540"/>
            <a:r>
              <a:rPr lang="en-US" dirty="0"/>
              <a:t>You can search log files for operation types, authentication types and track any kind of calls to a storage account</a:t>
            </a:r>
            <a:endParaRPr lang="en-US" i="0" dirty="0"/>
          </a:p>
          <a:p>
            <a:pPr marL="383540" indent="-383540"/>
            <a:r>
              <a:rPr lang="en-US" dirty="0"/>
              <a:t>Find a way to identify anomalies or an alternative solution to support incident detection and response</a:t>
            </a:r>
            <a:endParaRPr lang="en-US" i="0" dirty="0"/>
          </a:p>
          <a:p>
            <a:pPr lvl="1" indent="-383540"/>
            <a:endParaRPr lang="en-US" i="0" dirty="0"/>
          </a:p>
          <a:p>
            <a:pPr lvl="1" indent="-383540"/>
            <a:endParaRPr lang="en-US" i="0" dirty="0"/>
          </a:p>
          <a:p>
            <a:pPr lvl="1" indent="-383540"/>
            <a:endParaRPr lang="en-US" i="0" dirty="0"/>
          </a:p>
          <a:p>
            <a:pPr marL="383540" indent="-383540"/>
            <a:endParaRPr lang="en-US" i="0" dirty="0"/>
          </a:p>
          <a:p>
            <a:pPr marL="383540" indent="-383540"/>
            <a:endParaRPr lang="en-US" i="0" dirty="0"/>
          </a:p>
          <a:p>
            <a:pPr lvl="1" indent="-383540"/>
            <a:endParaRPr lang="en-US" i="0" dirty="0"/>
          </a:p>
          <a:p>
            <a:pPr lvl="1" indent="-383540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545817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4C21-DC6A-44AB-BCB2-93B4F98E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9985"/>
            <a:ext cx="9601200" cy="1485900"/>
          </a:xfrm>
        </p:spPr>
        <p:txBody>
          <a:bodyPr/>
          <a:lstStyle/>
          <a:p>
            <a:r>
              <a:rPr lang="en-US" dirty="0"/>
              <a:t>Cross-Origin Resource Sharing</a:t>
            </a:r>
            <a:br>
              <a:rPr lang="en-US" dirty="0"/>
            </a:br>
            <a:r>
              <a:rPr lang="en-US" sz="2000" b="1" i="1" dirty="0"/>
              <a:t>define the domains that host expected resources outside your domain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D617-EDE5-478F-ABF8-9ECC7D34C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4278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30860" lvl="1" indent="0">
              <a:buNone/>
            </a:pPr>
            <a:endParaRPr lang="en-US" i="0" dirty="0"/>
          </a:p>
          <a:p>
            <a:pPr lvl="1" indent="-383540"/>
            <a:r>
              <a:rPr lang="en-US" i="0" dirty="0"/>
              <a:t>Allows for "relaxing" of Same Origin Policy, particularly when dealing with AJAX requests and affects client-side</a:t>
            </a:r>
            <a:endParaRPr lang="en-US" dirty="0"/>
          </a:p>
          <a:p>
            <a:pPr lvl="1" indent="-383540"/>
            <a:r>
              <a:rPr lang="en-US" i="0" dirty="0"/>
              <a:t>Helps protect against XSS attacks</a:t>
            </a:r>
          </a:p>
          <a:p>
            <a:pPr lvl="1" indent="-383540"/>
            <a:endParaRPr lang="en-US" i="0" dirty="0"/>
          </a:p>
          <a:p>
            <a:pPr lvl="1" indent="-383540"/>
            <a:endParaRPr lang="en-US" i="0" dirty="0"/>
          </a:p>
          <a:p>
            <a:pPr lvl="1" indent="-383540"/>
            <a:endParaRPr lang="en-US" i="0" dirty="0"/>
          </a:p>
          <a:p>
            <a:pPr marL="383540" indent="-383540"/>
            <a:endParaRPr lang="en-US" i="0" dirty="0"/>
          </a:p>
          <a:p>
            <a:pPr marL="383540" indent="-383540"/>
            <a:endParaRPr lang="en-US" i="0" dirty="0"/>
          </a:p>
          <a:p>
            <a:pPr lvl="1" indent="-383540"/>
            <a:endParaRPr lang="en-US" i="0" dirty="0"/>
          </a:p>
          <a:p>
            <a:pPr lvl="1" indent="-383540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82215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4C21-DC6A-44AB-BCB2-93B4F98E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9985"/>
            <a:ext cx="9601200" cy="1485900"/>
          </a:xfrm>
        </p:spPr>
        <p:txBody>
          <a:bodyPr/>
          <a:lstStyle/>
          <a:p>
            <a:r>
              <a:rPr lang="en-US" dirty="0"/>
              <a:t>Final Thoughts</a:t>
            </a:r>
            <a:br>
              <a:rPr lang="en-US" dirty="0"/>
            </a:br>
            <a:r>
              <a:rPr lang="en-US" sz="2000" b="1" i="1" dirty="0"/>
              <a:t>Being pragmatic about 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D617-EDE5-478F-ABF8-9ECC7D34C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9139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indent="-383540"/>
            <a:r>
              <a:rPr lang="en-US" i="0" dirty="0"/>
              <a:t>Consider using open-source software technology and support</a:t>
            </a:r>
            <a:endParaRPr lang="en-US" dirty="0"/>
          </a:p>
          <a:p>
            <a:pPr lvl="1" indent="-383540"/>
            <a:r>
              <a:rPr lang="en-US" i="0" dirty="0"/>
              <a:t>Reasonable assurance against predictable threats</a:t>
            </a:r>
          </a:p>
          <a:p>
            <a:pPr lvl="1" indent="-383540"/>
            <a:r>
              <a:rPr lang="en-US" i="0" dirty="0"/>
              <a:t>Know your contracts and customer expectations</a:t>
            </a:r>
          </a:p>
          <a:p>
            <a:pPr lvl="1" indent="-383540"/>
            <a:r>
              <a:rPr lang="en-US" i="0" dirty="0"/>
              <a:t>Consider de facto security standards and compensating measures</a:t>
            </a:r>
          </a:p>
          <a:p>
            <a:pPr lvl="1" indent="-383540"/>
            <a:r>
              <a:rPr lang="en-US" i="0" dirty="0"/>
              <a:t>Always have a (good &amp; documented) story to tell an external party on how you've been diligent about procuring and configuring your cloud services.</a:t>
            </a:r>
            <a:endParaRPr lang="en-US" dirty="0"/>
          </a:p>
          <a:p>
            <a:pPr lvl="1" indent="-383540"/>
            <a:endParaRPr lang="en-US" i="0" dirty="0"/>
          </a:p>
          <a:p>
            <a:pPr marL="383540" indent="-383540"/>
            <a:endParaRPr lang="en-US" i="0" dirty="0"/>
          </a:p>
          <a:p>
            <a:pPr marL="383540" indent="-383540"/>
            <a:endParaRPr lang="en-US" i="0" dirty="0"/>
          </a:p>
          <a:p>
            <a:pPr lvl="1" indent="-383540"/>
            <a:endParaRPr lang="en-US" i="0" dirty="0"/>
          </a:p>
          <a:p>
            <a:pPr lvl="1" indent="-383540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3873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8D7A-544A-4B5D-B498-BCBAFAC3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1168"/>
            <a:ext cx="9601200" cy="1485900"/>
          </a:xfrm>
        </p:spPr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whoami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2018-4DD0-4698-A82A-C28B262B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00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20 years of security interest (late 90s hacking was fun), 16 professionally</a:t>
            </a:r>
          </a:p>
          <a:p>
            <a:pPr marL="383540" indent="-383540"/>
            <a:r>
              <a:rPr lang="en-US" dirty="0"/>
              <a:t>Owner at Privacy Beacon and Director of </a:t>
            </a:r>
            <a:r>
              <a:rPr lang="en-US" err="1"/>
              <a:t>CyberSecurity</a:t>
            </a:r>
            <a:r>
              <a:rPr lang="en-US" dirty="0"/>
              <a:t> for </a:t>
            </a:r>
            <a:r>
              <a:rPr lang="en-US" err="1"/>
              <a:t>Broadlight</a:t>
            </a:r>
          </a:p>
          <a:p>
            <a:pPr marL="383540" indent="-383540"/>
            <a:r>
              <a:rPr lang="en-US" dirty="0"/>
              <a:t>Professional experience includes penetration testing, on-prem &amp; cloud security operations and engineering, security design authority, risk management, assurance, governance and compliance for SMBs, FTSE 100 and NASDAQ listed </a:t>
            </a:r>
            <a:r>
              <a:rPr lang="en-US" dirty="0" err="1"/>
              <a:t>organisations</a:t>
            </a:r>
          </a:p>
          <a:p>
            <a:pPr marL="383540" indent="-383540"/>
            <a:r>
              <a:rPr lang="en-US" dirty="0"/>
              <a:t>Community contributor – ISECOM Hacker Highschool, ISO 27001 standards, OWASP GDPR Patterns and early involvement in OWASP DSOMM (</a:t>
            </a:r>
            <a:r>
              <a:rPr lang="en-US" err="1"/>
              <a:t>DevSecOps</a:t>
            </a:r>
            <a:r>
              <a:rPr lang="en-US" dirty="0"/>
              <a:t> Maturity Model)</a:t>
            </a:r>
          </a:p>
        </p:txBody>
      </p:sp>
    </p:spTree>
    <p:extLst>
      <p:ext uri="{BB962C8B-B14F-4D97-AF65-F5344CB8AC3E}">
        <p14:creationId xmlns:p14="http://schemas.microsoft.com/office/powerpoint/2010/main" val="317074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46B5-D118-4F36-B970-EEA10901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responsibilities.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56FB8-02D1-4B3D-A958-9CD25205F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You need to understand it if you're looking at being compliant with &lt;insert-preferred-auditable-standard&gt;</a:t>
            </a:r>
          </a:p>
          <a:p>
            <a:pPr marL="383540" indent="-383540"/>
            <a:r>
              <a:rPr lang="en-US" dirty="0"/>
              <a:t>Microsoft know fully well what they're responsible for. You should too</a:t>
            </a:r>
          </a:p>
          <a:p>
            <a:pPr marL="383540" indent="-383540"/>
            <a:r>
              <a:rPr lang="en-US" dirty="0"/>
              <a:t>You don't want to find out when the </a:t>
            </a:r>
            <a:r>
              <a:rPr lang="en-US" strike="sngStrike" dirty="0"/>
              <a:t>wolf's</a:t>
            </a:r>
            <a:r>
              <a:rPr lang="en-US" dirty="0"/>
              <a:t> ICO or your customers are at the door asking questions</a:t>
            </a:r>
          </a:p>
          <a:p>
            <a:pPr marL="383540" indent="-3835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7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46B5-D118-4F36-B970-EEA10901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it's important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56FB8-02D1-4B3D-A958-9CD25205F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826 million records reported lost or stolen in 2017</a:t>
            </a:r>
          </a:p>
          <a:p>
            <a:pPr lvl="1" indent="-383540"/>
            <a:r>
              <a:rPr lang="en-US" i="0" dirty="0"/>
              <a:t>+58 million were security breaches</a:t>
            </a:r>
            <a:endParaRPr lang="en-US" dirty="0"/>
          </a:p>
          <a:p>
            <a:pPr lvl="1" indent="-383540"/>
            <a:r>
              <a:rPr lang="en-US" i="0" dirty="0"/>
              <a:t>+6.7 million due to configuration errors</a:t>
            </a:r>
          </a:p>
          <a:p>
            <a:pPr lvl="1" indent="-383540"/>
            <a:r>
              <a:rPr lang="en-US" i="0" dirty="0"/>
              <a:t>+374 million due to internal error</a:t>
            </a:r>
          </a:p>
          <a:p>
            <a:pPr lvl="1" indent="-383540"/>
            <a:r>
              <a:rPr lang="en-US" i="0" dirty="0"/>
              <a:t>+5 million due to Ransomware, Phishing or Malware</a:t>
            </a:r>
          </a:p>
          <a:p>
            <a:pPr lvl="1" indent="-383540"/>
            <a:r>
              <a:rPr lang="en-US" i="0" dirty="0"/>
              <a:t>Average of 19 hours downtime following attack</a:t>
            </a:r>
          </a:p>
          <a:p>
            <a:pPr lvl="1" indent="-383540"/>
            <a:r>
              <a:rPr lang="en-US" i="0" dirty="0"/>
              <a:t>Average cost is 2.48 million</a:t>
            </a:r>
          </a:p>
          <a:p>
            <a:pPr marL="383540" indent="-38354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A1748-018B-4F91-9B7B-630E7A9B2CF5}"/>
              </a:ext>
            </a:extLst>
          </p:cNvPr>
          <p:cNvSpPr txBox="1"/>
          <p:nvPr/>
        </p:nvSpPr>
        <p:spPr>
          <a:xfrm>
            <a:off x="1527504" y="6208985"/>
            <a:ext cx="943478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Source: </a:t>
            </a:r>
            <a:r>
              <a:rPr lang="en-US" dirty="0">
                <a:hlinkClick r:id="rId2"/>
              </a:rPr>
              <a:t>https://www.itgovernance.co.uk/blog/infographic-list-of-data-breaches-in-2017/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8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46B5-D118-4F36-B970-EEA10901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811" y="2798011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Most still getting it wrong, it seems</a:t>
            </a: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Consider the ask, consider the audience</a:t>
            </a:r>
          </a:p>
        </p:txBody>
      </p:sp>
    </p:spTree>
    <p:extLst>
      <p:ext uri="{BB962C8B-B14F-4D97-AF65-F5344CB8AC3E}">
        <p14:creationId xmlns:p14="http://schemas.microsoft.com/office/powerpoint/2010/main" val="347491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4C00-8B73-4281-B2FF-5B55E7A0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4432"/>
            <a:ext cx="9601200" cy="1485900"/>
          </a:xfrm>
        </p:spPr>
        <p:txBody>
          <a:bodyPr/>
          <a:lstStyle/>
          <a:p>
            <a:r>
              <a:rPr lang="en-US" dirty="0"/>
              <a:t>The model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FF5E9E-5AF9-47DF-93EA-9411BCA67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31" y="1068017"/>
            <a:ext cx="4794738" cy="55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9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A5A5-9102-49BA-ABBA-1F6A1C95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53" y="2744537"/>
            <a:ext cx="9601200" cy="2368215"/>
          </a:xfrm>
        </p:spPr>
        <p:txBody>
          <a:bodyPr>
            <a:normAutofit/>
          </a:bodyPr>
          <a:lstStyle/>
          <a:p>
            <a:r>
              <a:rPr lang="en-US"/>
              <a:t>Before talking Storage Services, a rule of thumb...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1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2E73-8871-4CDB-816A-22C563D0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705" y="2490537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If it's configurable in your Azure portal, it's your responsibility to assess its need</a:t>
            </a:r>
          </a:p>
        </p:txBody>
      </p:sp>
    </p:spTree>
    <p:extLst>
      <p:ext uri="{BB962C8B-B14F-4D97-AF65-F5344CB8AC3E}">
        <p14:creationId xmlns:p14="http://schemas.microsoft.com/office/powerpoint/2010/main" val="303395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3C6C-72F9-46DF-BA12-5CC9864E5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11"/>
            <a:ext cx="9601200" cy="1485900"/>
          </a:xfrm>
        </p:spPr>
        <p:txBody>
          <a:bodyPr/>
          <a:lstStyle/>
          <a:p>
            <a:r>
              <a:rPr lang="en-US"/>
              <a:t>Data Classification and Compliance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A9DE-A7CE-4BFD-A20B-A8B2DFA71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88737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It's up to you:</a:t>
            </a:r>
          </a:p>
          <a:p>
            <a:pPr lvl="1" indent="-383540"/>
            <a:r>
              <a:rPr lang="en-US" i="0" dirty="0"/>
              <a:t>To </a:t>
            </a:r>
            <a:r>
              <a:rPr lang="en-US" b="1" i="0"/>
              <a:t>identify, label and classify data</a:t>
            </a:r>
            <a:endParaRPr lang="en-US" i="0" dirty="0"/>
          </a:p>
          <a:p>
            <a:pPr lvl="1" indent="-383540"/>
            <a:r>
              <a:rPr lang="en-US" i="0"/>
              <a:t>Distinguish between </a:t>
            </a:r>
            <a:r>
              <a:rPr lang="en-US" b="1" i="0"/>
              <a:t>content that is to be public and confidential</a:t>
            </a:r>
            <a:endParaRPr lang="en-US" i="0"/>
          </a:p>
        </p:txBody>
      </p:sp>
      <p:graphicFrame>
        <p:nvGraphicFramePr>
          <p:cNvPr id="10" name="Diagram 10">
            <a:extLst>
              <a:ext uri="{FF2B5EF4-FFF2-40B4-BE49-F238E27FC236}">
                <a16:creationId xmlns:a16="http://schemas.microsoft.com/office/drawing/2014/main" id="{2FBC1C61-A983-4A12-8A48-93AA1DCAE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3793985"/>
              </p:ext>
            </p:extLst>
          </p:nvPr>
        </p:nvGraphicFramePr>
        <p:xfrm>
          <a:off x="1271009" y="2663114"/>
          <a:ext cx="9692104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215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Crop</vt:lpstr>
      <vt:lpstr>Azure shared responsibility model</vt:lpstr>
      <vt:lpstr>#whoami</vt:lpstr>
      <vt:lpstr>Shared responsibilities. </vt:lpstr>
      <vt:lpstr>Why it's important </vt:lpstr>
      <vt:lpstr>Most still getting it wrong, it seems  Consider the ask, consider the audience</vt:lpstr>
      <vt:lpstr>The model</vt:lpstr>
      <vt:lpstr>Before talking Storage Services, a rule of thumb...</vt:lpstr>
      <vt:lpstr>If it's configurable in your Azure portal, it's your responsibility to assess its need</vt:lpstr>
      <vt:lpstr>Data Classification and Compliance</vt:lpstr>
      <vt:lpstr>Application level control</vt:lpstr>
      <vt:lpstr>Physical security</vt:lpstr>
      <vt:lpstr>Practical tips for your storage services (of what's up to you)</vt:lpstr>
      <vt:lpstr>Management Plane Protecting the storage accounts</vt:lpstr>
      <vt:lpstr>Data Plane Protecting the data in your storage accounts</vt:lpstr>
      <vt:lpstr>Encryption in transit Protecting the transfer of data between storage resources</vt:lpstr>
      <vt:lpstr>Monitoring Know who's accessing your data and what they're doing with it</vt:lpstr>
      <vt:lpstr>Cross-Origin Resource Sharing define the domains that host expected resources outside your domain</vt:lpstr>
      <vt:lpstr>Final Thoughts Being pragmatic about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323</cp:revision>
  <dcterms:created xsi:type="dcterms:W3CDTF">2015-09-21T23:24:45Z</dcterms:created>
  <dcterms:modified xsi:type="dcterms:W3CDTF">2018-07-25T12:19:46Z</dcterms:modified>
</cp:coreProperties>
</file>