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68" r:id="rId3"/>
    <p:sldId id="259" r:id="rId4"/>
    <p:sldId id="270" r:id="rId5"/>
    <p:sldId id="272" r:id="rId6"/>
    <p:sldId id="269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-878" y="-259"/>
      </p:cViewPr>
      <p:guideLst>
        <p:guide orient="horz" pos="1620"/>
        <p:guide pos="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07.07.2022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07.07.2022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15285CE5-013A-4554-99D3-E6E1B7530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B21D629-C43C-4D84-9C1B-3D969EC17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6086A93-C998-4DD4-907D-8C07509AB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22A565F-39ED-4357-84FF-EA09854AF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xmlns="" id="{E5BB86C6-1C9A-466D-9CE1-51ACECEC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xmlns="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xmlns="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26C1CE2-380C-47E9-8B35-F134CD44F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F59A20B-DB44-4B88-8F73-16D397003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32D1C785-1D2F-41C8-A2D0-E08EFC817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90AF344-C881-4077-8537-07C2F8DC9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5369630-FBC8-4C3D-BCE7-36D2FE5C7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8CFDF553-C627-44C0-80CA-525DD4D48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xmlns="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25B685E-EB8C-4F4E-80A6-C9FD90B4C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0794A1E-3BA0-4D9C-A222-8EBDB4DA2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3483C74-DCE9-454D-9C95-024DD98FA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5B32AC5-E9DE-4649-B1AC-9A62A340C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85FC210-A7D0-48A0-965B-FED973105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4CA4BF4-EDC6-4CFF-AE4B-CB671709F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xmlns="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E3799E2-3C23-4EE3-8932-7D8BEC42B9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AAF8D85-2BDA-4B6B-9739-948CC7B45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9B14986-AEF7-4911-8AC9-241E2F853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24AC54E-2FE8-44FD-8448-789AC527C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D788027-74D9-4A2C-99EF-860F4806E5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E67A0A4-F964-4E95-B836-83B9DA514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7891870-DFB4-45E6-9383-4A10E76B3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5B04DB42-8004-4EC2-BA6C-C35BBD8F5F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2AC375FE-0D6A-422E-9BA2-D4859CDA8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xmlns="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xmlns="" id="{0CCFCC13-9E94-4A8E-927E-B90EB9693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xmlns="" id="{34D29721-8BC0-4D90-A4F3-75A72451E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xmlns="" id="{01CD30C1-0EF4-4BAD-97BF-FFFDBEF2C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5737E52-6A3C-46DC-946E-C8C9351FA4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045F5D0-F689-442E-B9D8-1F4BAD70A0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FA0B96AE-C8F3-44FA-AE7D-D6C086991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xmlns="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xmlns="" id="{8148DC21-4CB2-4171-8B0E-7865619CB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xmlns="" id="{515DA547-D380-4DDE-8F77-C8902B702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xmlns="" id="{27A38D11-8E8E-44F4-9460-58E87F53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xmlns="" id="{F9D0B43C-E1CE-4C97-B82A-2D4CC82B3C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9D2061A-F7B9-4066-8B32-A1C3482EF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3FA1FEC-5452-4CA7-AC29-AAC289A6B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2FF134CF-6C49-4AA3-AF75-2A80F4C02F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xmlns="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5C91D90-14FB-4048-90C7-46ECAAC1A8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6EB3F55-4D9D-4868-AB1E-72DEFF732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F23070B-2BFB-4265-B171-72C9AFED1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EB4CBF2-CB08-4260-9880-58E2CB813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06F32DB-70F8-46A0-9893-754D621F6E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E68AB4C-9B2E-45E8-ADE4-94712E4C9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6A65769C-F1B2-46A8-BE29-7BDA292637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D336D8DB-9367-4FF1-A5AE-E9BB1F8D03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xmlns="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xmlns="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xmlns="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xmlns="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xmlns="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xmlns="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xmlns="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xmlns="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xmlns="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FB752999-B480-46AD-86AB-B98CEC626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A94CF37-DF83-4EB6-B7FC-3A54F0E0C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xmlns="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xmlns="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xmlns="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xmlns="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xmlns="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xmlns="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xmlns="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xmlns="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xmlns="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xmlns="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81775667-CF64-48AD-BB4D-F55AF1DD9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xmlns="" id="{CCC87B1C-0FE3-4333-ACA0-A95E3356614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xmlns="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xmlns="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xmlns="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xmlns="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xmlns="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xmlns="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xmlns="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xmlns="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xmlns="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E346FCD1-C77C-481D-AFE7-B381E7852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xmlns="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xmlns="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xmlns="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xmlns="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xmlns="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xmlns="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xmlns="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xmlns="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xmlns="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xmlns="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xmlns="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CA70C5C8-1CB6-4CC4-A9D8-081FC52E5A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xmlns="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xmlns="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0BE638A-719E-41CB-B435-44353E5553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xmlns="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xmlns="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xmlns="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24A6A03-5D2E-417E-9A62-737D1DBC92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0427F68-7D65-4111-9D28-F407D044A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BC2B8577-8AB8-42B5-8BA8-1751A4122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xmlns="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DE35B32-06B2-48EF-A04A-BC3F5F4173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A40F854-10E0-4E29-BF41-53A0539FC5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75A3FC3-7E0C-4829-99EC-583BF5DA6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xmlns="" id="{989E6229-E650-4C0F-8141-1787714FD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  <p:sldLayoutId id="2147483703" r:id="rId27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Blockchain</a:t>
            </a:r>
            <a:r>
              <a:rPr lang="de-DE" dirty="0" smtClean="0"/>
              <a:t> Proof </a:t>
            </a:r>
            <a:r>
              <a:rPr lang="de-DE" dirty="0" err="1" smtClean="0"/>
              <a:t>of</a:t>
            </a:r>
            <a:r>
              <a:rPr lang="de-DE" dirty="0" smtClean="0"/>
              <a:t> Presence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3" y="2963635"/>
            <a:ext cx="2629988" cy="555172"/>
          </a:xfrm>
        </p:spPr>
        <p:txBody>
          <a:bodyPr/>
          <a:lstStyle/>
          <a:p>
            <a:r>
              <a:rPr lang="de-DE" b="1" dirty="0" smtClean="0"/>
              <a:t>Dennis Salzmann</a:t>
            </a:r>
          </a:p>
          <a:p>
            <a:r>
              <a:rPr lang="de-DE" b="1" dirty="0" smtClean="0"/>
              <a:t>Mario Ruoff</a:t>
            </a:r>
          </a:p>
          <a:p>
            <a:r>
              <a:rPr lang="de-DE" b="1" dirty="0" smtClean="0"/>
              <a:t>Fernando Leon</a:t>
            </a:r>
          </a:p>
          <a:p>
            <a:r>
              <a:rPr lang="de-DE" b="1" dirty="0" smtClean="0"/>
              <a:t>Fabian Jakob</a:t>
            </a:r>
            <a:endParaRPr lang="de-DE" b="1" dirty="0"/>
          </a:p>
        </p:txBody>
      </p:sp>
      <p:pic>
        <p:nvPicPr>
          <p:cNvPr id="1026" name="Picture 2" descr="File:SPIE (Unternehmen) logo.svg - Wikimedia Comm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2542"/>
          <a:stretch>
            <a:fillRect/>
          </a:stretch>
        </p:blipFill>
        <p:spPr bwMode="auto">
          <a:xfrm>
            <a:off x="2895600" y="117960"/>
            <a:ext cx="1432560" cy="6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90244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 smtClean="0"/>
              <a:t>We are 4 students @Uni Stuttgart from different IT-backgrounds (Computer Science, Mechatronics)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 smtClean="0"/>
              <a:t>You can find the project @</a:t>
            </a: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sz="1100" dirty="0"/>
              <a:t>mario-r99/hackathon-2022</a:t>
            </a:r>
            <a:r>
              <a:rPr lang="de-DE" sz="1100" dirty="0" smtClean="0"/>
              <a:t>	</a:t>
            </a:r>
            <a:r>
              <a:rPr lang="de-DE" dirty="0" smtClean="0"/>
              <a:t>	</a:t>
            </a:r>
            <a:r>
              <a:rPr lang="en" dirty="0" smtClean="0"/>
              <a:t>  </a:t>
            </a:r>
            <a:r>
              <a:rPr lang="de-DE" b="1" dirty="0" smtClean="0"/>
              <a:t>		</a:t>
            </a: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920217" y="3932608"/>
            <a:ext cx="1120655" cy="11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46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Motivation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862138"/>
            <a:ext cx="7858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  <a:endParaRPr lang="de-DE" sz="2000" dirty="0" smtClean="0"/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 smtClean="0"/>
              <a:t>Setup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Components</a:t>
            </a:r>
            <a:endParaRPr lang="de-DE" sz="2000" b="1" dirty="0" smtClean="0"/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 smtClean="0"/>
              <a:t>I – </a:t>
            </a:r>
            <a:r>
              <a:rPr lang="de-DE" sz="2000" dirty="0" err="1" smtClean="0"/>
              <a:t>Asdf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859780" y="291846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76876" y="1299411"/>
            <a:ext cx="8243887" cy="370638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6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8008" r="20300" b="27433"/>
          <a:stretch/>
        </p:blipFill>
        <p:spPr>
          <a:xfrm>
            <a:off x="422910" y="1973580"/>
            <a:ext cx="1333500" cy="1333500"/>
          </a:xfr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xmlns="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Fabian Jakob</a:t>
            </a:r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xmlns="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1079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7046" y="2510790"/>
            <a:ext cx="2747409" cy="216000"/>
          </a:xfrm>
        </p:spPr>
        <p:txBody>
          <a:bodyPr/>
          <a:lstStyle/>
          <a:p>
            <a:r>
              <a:rPr lang="de-DE" dirty="0"/>
              <a:t>f</a:t>
            </a:r>
            <a:r>
              <a:rPr lang="de-DE" dirty="0" smtClean="0"/>
              <a:t>jakob@rj-cad-deisgn.de</a:t>
            </a:r>
            <a:endParaRPr lang="de-DE" dirty="0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xmlns="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74215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+49 (0) </a:t>
            </a:r>
            <a:r>
              <a:rPr lang="de-DE" dirty="0" smtClean="0"/>
              <a:t>179 131 4477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174400" y="313485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Bildschirmpräsentation (16:9)</PresentationFormat>
  <Paragraphs>37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Uni_Stuttgart</vt:lpstr>
      <vt:lpstr>Blockchain Proof of Presence</vt:lpstr>
      <vt:lpstr>Hello!</vt:lpstr>
      <vt:lpstr>Project Motivation</vt:lpstr>
      <vt:lpstr>Outline</vt:lpstr>
      <vt:lpstr>Outline</vt:lpstr>
      <vt:lpstr>I – Asdf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2022-07-07T14:29:45Z</dcterms:modified>
</cp:coreProperties>
</file>