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64" r:id="rId2"/>
    <p:sldId id="268" r:id="rId3"/>
    <p:sldId id="274" r:id="rId4"/>
    <p:sldId id="270" r:id="rId5"/>
    <p:sldId id="272" r:id="rId6"/>
    <p:sldId id="269" r:id="rId7"/>
    <p:sldId id="276" r:id="rId8"/>
    <p:sldId id="277" r:id="rId9"/>
    <p:sldId id="273" r:id="rId10"/>
    <p:sldId id="275" r:id="rId11"/>
    <p:sldId id="260" r:id="rId12"/>
  </p:sldIdLst>
  <p:sldSz cx="9144000" cy="5143500" type="screen16x9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94" userDrawn="1">
          <p15:clr>
            <a:srgbClr val="A4A3A4"/>
          </p15:clr>
        </p15:guide>
        <p15:guide id="4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94712" autoAdjust="0"/>
  </p:normalViewPr>
  <p:slideViewPr>
    <p:cSldViewPr snapToGrid="0">
      <p:cViewPr varScale="1">
        <p:scale>
          <a:sx n="103" d="100"/>
          <a:sy n="103" d="100"/>
        </p:scale>
        <p:origin x="806" y="82"/>
      </p:cViewPr>
      <p:guideLst>
        <p:guide pos="29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3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5ED5F780-471C-4CCE-BB88-8634FF48E50C}" type="datetime1">
              <a:rPr lang="de-DE" sz="800" smtClean="0"/>
              <a:t>08.07.2022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‹Nr.›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47680" y="256832"/>
            <a:ext cx="6113274" cy="47505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2956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C284191B-A352-458B-81F0-1FA2149F7941}" type="datetime1">
              <a:rPr lang="de-DE" smtClean="0"/>
              <a:t>08.07.2022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" y="1020763"/>
            <a:ext cx="6792913" cy="38211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47992" y="5016760"/>
            <a:ext cx="6112961" cy="364597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23850" y="8776800"/>
            <a:ext cx="464415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120175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/>
            </a:lvl1pPr>
          </a:lstStyle>
          <a:p>
            <a:fld id="{05DD1DF0-DD4E-4B0C-B0FD-D16D9D2A975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4082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0588" y="580838"/>
            <a:ext cx="1628471" cy="168351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tx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54682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9255" y="-1"/>
            <a:ext cx="7842289" cy="4234271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00215" y="2594272"/>
            <a:ext cx="2049145" cy="20484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172" t="52913" r="38079" b="30629"/>
          <a:stretch/>
        </p:blipFill>
        <p:spPr>
          <a:xfrm>
            <a:off x="6038986" y="3139196"/>
            <a:ext cx="1234977" cy="973953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646043"/>
            <a:ext cx="4834626" cy="1863405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3" y="2721601"/>
            <a:ext cx="3805721" cy="41759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086A93-C998-4DD4-907D-8C07509A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22A565F-39ED-4357-84FF-EA09854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5BB86C6-1C9A-466D-9CE1-51ACECEC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622D3E87-4D5E-42EE-BFAA-DEFADCE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5900F60D-1768-48E3-A1B5-14BBCB67FE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3960000" cy="3708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2200" y="1008000"/>
            <a:ext cx="3960000" cy="3708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26C1CE2-380C-47E9-8B35-F134CD44F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59A20B-DB44-4B88-8F73-16D397003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32D1C785-1D2F-41C8-A2D0-E08EFC817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E59DF-9C98-443E-93E0-C25D5A93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FF756D6-45BE-4CA9-8D73-7DC21CF7EB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008000"/>
            <a:ext cx="396000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296000"/>
            <a:ext cx="3960000" cy="3420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52200" y="1008000"/>
            <a:ext cx="396000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52200" y="1296000"/>
            <a:ext cx="3960000" cy="3420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0AF344-C881-4077-8537-07C2F8DC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369630-FBC8-4C3D-BCE7-36D2FE5C7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CFDF553-C627-44C0-80CA-525DD4D48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3E3249F-FD38-4D4D-9020-0251E0AF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5501507C-4075-4224-82B8-ACF0E9868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4176000" cy="3708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07999"/>
            <a:ext cx="3816512" cy="179034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2863788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25B685E-EB8C-4F4E-80A6-C9FD90B4C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0794A1E-3BA0-4D9C-A222-8EBDB4DA2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3483C74-DCE9-454D-9C95-024DD98FA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01769-7A5F-4726-A7DE-F0F6415E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6BEED840-629E-4E70-924A-3F5FA272B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4176860" cy="3708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08000"/>
            <a:ext cx="3816512" cy="370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B32AC5-E9DE-4649-B1AC-9A62A340C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85FC210-A7D0-48A0-965B-FED973105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CA4BF4-EDC6-4CFF-AE4B-CB671709F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3CA99B5-A2F2-4F10-9CFB-140C563A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F23A02F9-9EFB-40DA-A6A9-B4AB8316E8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951548"/>
            <a:ext cx="3240000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3" y="951548"/>
            <a:ext cx="3239999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951549"/>
            <a:ext cx="2664000" cy="419195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A8DCC85-4928-492C-BEE7-FC5B55B3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957295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957295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28407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284074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61085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3610853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3799E2-3C23-4EE3-8932-7D8BEC42B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AAF8D85-2BDA-4B6B-9739-948CC7B45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B14986-AEF7-4911-8AC9-241E2F853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792EEEF-D15B-42F6-B267-A355CF4E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958620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95862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294605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294605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363059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363059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24AC54E-2FE8-44FD-8448-789AC527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D788027-74D9-4A2C-99EF-860F4806E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E67A0A4-F964-4E95-B836-83B9DA514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369BABE-C34D-4B71-ABE7-625BE220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4F73F404-72E1-4BC9-B71C-D15CC67905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5247" y="2104084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8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16226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96479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583498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891870-DFB4-45E6-9383-4A10E76B3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B04DB42-8004-4EC2-BA6C-C35BBD8F5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375FE-0D6A-422E-9BA2-D4859CDA8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8B00749-49F7-4FC9-AE55-9A89B467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234A045F-25D1-4F69-800A-3EC98AD248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5246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01524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35345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75345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76609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76609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95444" y="2084205"/>
            <a:ext cx="2520000" cy="2626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6735444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3218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3218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5737E52-6A3C-46DC-946E-C8C9351FA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045F5D0-F689-442E-B9D8-1F4BAD70A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A0B96AE-C8F3-44FA-AE7D-D6C086991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refrei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0588" y="580838"/>
            <a:ext cx="1628471" cy="168351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6080302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00D522C-4936-4859-8D4D-0C55FD55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9" name="Textplatzhalter 7">
            <a:extLst>
              <a:ext uri="{FF2B5EF4-FFF2-40B4-BE49-F238E27FC236}">
                <a16:creationId xmlns:a16="http://schemas.microsoft.com/office/drawing/2014/main" id="{51AA1992-9A0E-4E06-BCFA-97D889E620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6728" y="2084206"/>
            <a:ext cx="2031501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32678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69981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69981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56630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2914830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52133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52133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1031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989231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26534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26534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05432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7063632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0935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0935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9D2061A-F7B9-4066-8B32-A1C3482EF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3FA1FEC-5452-4CA7-AC29-AAC289A6B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FF134CF-6C49-4AA3-AF75-2A80F4C02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A6FC187-6C25-4F69-9AFE-1DD17195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6B0B00BC-A6AE-499E-84DC-2DAD144AC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C91D90-14FB-4048-90C7-46ECAAC1A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6EB3F55-4D9D-4868-AB1E-72DEFF732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23070B-2BFB-4265-B171-72C9AFED1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B4CBF2-CB08-4260-9880-58E2CB813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6F32DB-70F8-46A0-9893-754D621F6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68AB4C-9B2E-45E8-ADE4-94712E4C9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6A65769C-F1B2-46A8-BE29-7BDA29263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336D8DB-9367-4FF1-A5AE-E9BB1F8D0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0588" y="580838"/>
            <a:ext cx="1628471" cy="168351"/>
          </a:xfrm>
          <a:prstGeom prst="rect">
            <a:avLst/>
          </a:prstGeom>
        </p:spPr>
      </p:pic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tx1"/>
                </a:solidFill>
              </a:rPr>
              <a:t>Thank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you</a:t>
            </a:r>
            <a:r>
              <a:rPr lang="de-DE" sz="2000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6" name="E-Mail">
            <a:extLst>
              <a:ext uri="{FF2B5EF4-FFF2-40B4-BE49-F238E27FC236}">
                <a16:creationId xmlns:a16="http://schemas.microsoft.com/office/drawing/2014/main" id="{3F6E91DA-4315-4842-8A73-EF9BF09F686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400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2E9486C1-A07E-4972-B438-0354636F62C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6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3CBB6CEB-664B-42B5-8E61-99712350A32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74400" y="2803118"/>
            <a:ext cx="1745931" cy="245786"/>
          </a:xfrm>
        </p:spPr>
        <p:txBody>
          <a:bodyPr wrap="none"/>
          <a:lstStyle>
            <a:lvl1pPr marL="0" indent="0">
              <a:buNone/>
              <a:tabLst>
                <a:tab pos="538163" algn="l"/>
              </a:tabLst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1D874AC3-A5E6-4160-B089-7D15670623B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61486" y="2803118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2D50EB94-1B6A-4808-869F-07F41859F9C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1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6E6785CE-8C96-4924-8283-EC51081BD2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8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0C08BB04-B052-4FF7-B62B-8ABD826FA7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400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547D4004-B9BD-4097-81E1-6F5F7DA08A0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400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9484ABC1-A1AA-40CB-8BB1-AB6F21778D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400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98344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>
            <a:extLst>
              <a:ext uri="{FF2B5EF4-FFF2-40B4-BE49-F238E27FC236}">
                <a16:creationId xmlns:a16="http://schemas.microsoft.com/office/drawing/2014/main" id="{FB752999-B480-46AD-86AB-B98CEC62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EA94CF37-DF83-4EB6-B7FC-3A54F0E0C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4400" y="656409"/>
            <a:ext cx="1628471" cy="168351"/>
          </a:xfrm>
          <a:prstGeom prst="rect">
            <a:avLst/>
          </a:prstGeom>
        </p:spPr>
      </p:pic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you</a:t>
            </a:r>
            <a:r>
              <a:rPr lang="de-DE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0EF3AEB7-6218-41A3-AF52-E25C7AF428C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400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id="{118DEBC9-D26E-41CE-8AAB-C22253B8FBD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6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8" name="Durchwahl">
            <a:extLst>
              <a:ext uri="{FF2B5EF4-FFF2-40B4-BE49-F238E27FC236}">
                <a16:creationId xmlns:a16="http://schemas.microsoft.com/office/drawing/2014/main" id="{E133C5D0-8225-4F00-87C0-B1A77BDD5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174400" y="2803119"/>
            <a:ext cx="1745931" cy="245786"/>
          </a:xfrm>
        </p:spPr>
        <p:txBody>
          <a:bodyPr/>
          <a:lstStyle>
            <a:lvl1pPr marL="0" indent="0" defTabSz="53975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phone</a:t>
            </a:r>
            <a:r>
              <a:rPr lang="de-DE" dirty="0"/>
              <a:t>	+49 (0) 711 685-</a:t>
            </a:r>
          </a:p>
        </p:txBody>
      </p:sp>
      <p:sp>
        <p:nvSpPr>
          <p:cNvPr id="32" name="Durchwahl">
            <a:extLst>
              <a:ext uri="{FF2B5EF4-FFF2-40B4-BE49-F238E27FC236}">
                <a16:creationId xmlns:a16="http://schemas.microsoft.com/office/drawing/2014/main" id="{76EA4574-E195-402F-BE7A-C5DAB28ED0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61486" y="2803119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3" name="www">
            <a:extLst>
              <a:ext uri="{FF2B5EF4-FFF2-40B4-BE49-F238E27FC236}">
                <a16:creationId xmlns:a16="http://schemas.microsoft.com/office/drawing/2014/main" id="{A2A5A03D-8A1F-46C2-8C7A-3BB7531CDFB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1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4" name="Webadresse">
            <a:extLst>
              <a:ext uri="{FF2B5EF4-FFF2-40B4-BE49-F238E27FC236}">
                <a16:creationId xmlns:a16="http://schemas.microsoft.com/office/drawing/2014/main" id="{728AF890-7B6D-440A-957D-471333F7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8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5" name="Universität Stuttgart">
            <a:extLst>
              <a:ext uri="{FF2B5EF4-FFF2-40B4-BE49-F238E27FC236}">
                <a16:creationId xmlns:a16="http://schemas.microsoft.com/office/drawing/2014/main" id="{9B3B404A-B28D-4400-A9AD-FAFEB6FD8D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400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6" name="Abteilung Institut">
            <a:extLst>
              <a:ext uri="{FF2B5EF4-FFF2-40B4-BE49-F238E27FC236}">
                <a16:creationId xmlns:a16="http://schemas.microsoft.com/office/drawing/2014/main" id="{635F31DC-6AAF-4C41-8D74-05D4427F48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400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7" name="Adressfeld">
            <a:extLst>
              <a:ext uri="{FF2B5EF4-FFF2-40B4-BE49-F238E27FC236}">
                <a16:creationId xmlns:a16="http://schemas.microsoft.com/office/drawing/2014/main" id="{4C5BC753-6D21-46B4-A737-8F9A5E20BA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400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77380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81775667-CF64-48AD-BB4D-F55AF1DD9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CCC87B1C-0FE3-4333-ACA0-A95E3356614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tx1"/>
                </a:solidFill>
              </a:rPr>
              <a:t>Thank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you</a:t>
            </a:r>
            <a:r>
              <a:rPr lang="de-DE" sz="2000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E-Mail">
            <a:extLst>
              <a:ext uri="{FF2B5EF4-FFF2-40B4-BE49-F238E27FC236}">
                <a16:creationId xmlns:a16="http://schemas.microsoft.com/office/drawing/2014/main" id="{9F03756C-F8E1-41A9-9E8F-8F8808524CC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400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16E0C391-6D81-4638-AEFC-89677A952E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6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962EF95F-DFF9-42AD-846E-88B8E1EACB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74400" y="2803118"/>
            <a:ext cx="1745931" cy="245786"/>
          </a:xfrm>
        </p:spPr>
        <p:txBody>
          <a:bodyPr wrap="none"/>
          <a:lstStyle>
            <a:lvl1pPr marL="0" indent="0" defTabSz="538163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51DB8C5B-BB3C-4960-B1FA-19ECA6C9B7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61486" y="2803119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49C9DA9F-B659-4D05-AF78-F90AE17CE3A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1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0C4D8FC5-457E-4A8D-8556-21F9679D91E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8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83E91CC7-0E6F-4BB9-B42C-DCE91142E97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400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1D7FCBA3-310D-4C4F-B627-581B3FB01F6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400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3734D7D9-80A3-43EF-A48F-5C4CFE547D2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400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12162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E346FCD1-C77C-481D-AFE7-B381E785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9396F62-FEBC-4F38-A2F8-B90611FD8C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4000" y="649575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you</a:t>
            </a:r>
            <a:r>
              <a:rPr lang="de-DE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DCA0F4E3-1440-45FD-9AD3-AC60C7275A7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400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id="{18AFB8D7-22AC-4F06-9D32-AF7F36CC69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6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7" name="Durchwahl">
            <a:extLst>
              <a:ext uri="{FF2B5EF4-FFF2-40B4-BE49-F238E27FC236}">
                <a16:creationId xmlns:a16="http://schemas.microsoft.com/office/drawing/2014/main" id="{185017B9-74A5-4F34-B4F0-E3B0154A9FD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174400" y="2803119"/>
            <a:ext cx="1745931" cy="245786"/>
          </a:xfrm>
        </p:spPr>
        <p:txBody>
          <a:bodyPr/>
          <a:lstStyle>
            <a:lvl1pPr marL="0" indent="0" defTabSz="538163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Phone	+49 (0) 711 685-</a:t>
            </a:r>
          </a:p>
        </p:txBody>
      </p:sp>
      <p:sp>
        <p:nvSpPr>
          <p:cNvPr id="31" name="Durchwahl">
            <a:extLst>
              <a:ext uri="{FF2B5EF4-FFF2-40B4-BE49-F238E27FC236}">
                <a16:creationId xmlns:a16="http://schemas.microsoft.com/office/drawing/2014/main" id="{01FBFF05-552E-459B-91AE-83CAFE128CD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61486" y="2803119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2" name="www">
            <a:extLst>
              <a:ext uri="{FF2B5EF4-FFF2-40B4-BE49-F238E27FC236}">
                <a16:creationId xmlns:a16="http://schemas.microsoft.com/office/drawing/2014/main" id="{67CA897D-892F-4CE9-B942-3B8DA0BA2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1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3" name="Webadresse">
            <a:extLst>
              <a:ext uri="{FF2B5EF4-FFF2-40B4-BE49-F238E27FC236}">
                <a16:creationId xmlns:a16="http://schemas.microsoft.com/office/drawing/2014/main" id="{2BEFE346-3B3E-4B37-B098-AEC82CBD8CB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8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4" name="Universität Stuttgart">
            <a:extLst>
              <a:ext uri="{FF2B5EF4-FFF2-40B4-BE49-F238E27FC236}">
                <a16:creationId xmlns:a16="http://schemas.microsoft.com/office/drawing/2014/main" id="{1170A3D9-2665-43AC-B8CF-228214AB45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400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5" name="Abteilung Institut">
            <a:extLst>
              <a:ext uri="{FF2B5EF4-FFF2-40B4-BE49-F238E27FC236}">
                <a16:creationId xmlns:a16="http://schemas.microsoft.com/office/drawing/2014/main" id="{E7568E75-9942-41F4-B0BF-B47296C8126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400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6" name="Adressfeld">
            <a:extLst>
              <a:ext uri="{FF2B5EF4-FFF2-40B4-BE49-F238E27FC236}">
                <a16:creationId xmlns:a16="http://schemas.microsoft.com/office/drawing/2014/main" id="{4CC9AD5A-92CF-494C-BE6A-00BD7C60B57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400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63731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 type B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730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refrei hell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0588" y="580838"/>
            <a:ext cx="1628471" cy="168351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  <a:highlight>
                  <a:srgbClr val="000000"/>
                </a:highlight>
              </a:defRPr>
            </a:lvl1pPr>
          </a:lstStyle>
          <a:p>
            <a:pPr marL="0" lvl="0" indent="0"/>
            <a:r>
              <a:rPr lang="de-DE"/>
              <a:t>Barrierefreier  Titel – Text durch Klicken </a:t>
            </a:r>
            <a:br>
              <a:rPr lang="de-DE"/>
            </a:br>
            <a:r>
              <a:rPr lang="de-DE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  <a:highlight>
                  <a:srgbClr val="000000"/>
                </a:highlight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92527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A70C5C8-1CB6-4CC4-A9D8-081FC52E5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098769ED-90D0-4473-B1B2-1CE12B519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Institute – Text durch Klicken 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B9FD99DC-C17A-49FB-8F13-40F41E801ABC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049410" y="3459060"/>
            <a:ext cx="1548000" cy="1548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65687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30BE638A-719E-41CB-B435-44353E555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2727769-9A35-4722-8FB2-4C78D2965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1"/>
            <a:ext cx="9144000" cy="33048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6" name="Titel 2">
            <a:extLst>
              <a:ext uri="{FF2B5EF4-FFF2-40B4-BE49-F238E27FC236}">
                <a16:creationId xmlns:a16="http://schemas.microsoft.com/office/drawing/2014/main" id="{FCF15244-A895-48BB-9A90-27BC5159A1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6509" y="488684"/>
            <a:ext cx="3913200" cy="39132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500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2 Institute – Text durch Klicken hinzufügen</a:t>
            </a:r>
            <a:endParaRPr lang="en-GB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F9C1028-5CF0-4B0B-90F2-2CDD6683E1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08866" y="2881993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98630" y="4694760"/>
            <a:ext cx="1415910" cy="330480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41090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5E028-F200-4ED8-8CC6-0D42239F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18B4599F-1F24-4FF7-8F3E-EDB79B1AB9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24A6A03-5D2E-417E-9A62-737D1DBC9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0427F68-7D65-4111-9D28-F407D044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BC2B8577-8AB8-42B5-8BA8-1751A4122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>
            <a:extLst>
              <a:ext uri="{FF2B5EF4-FFF2-40B4-BE49-F238E27FC236}">
                <a16:creationId xmlns:a16="http://schemas.microsoft.com/office/drawing/2014/main" id="{D0727A05-0C1A-4583-AE41-BB5812D3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0DBE4A7F-2625-4844-8794-CF87BAE82F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6" y="1008000"/>
            <a:ext cx="8243887" cy="3706384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E35B32-06B2-48EF-A04A-BC3F5F417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A40F854-10E0-4E29-BF41-53A0539FC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75A3FC3-7E0C-4829-99EC-583BF5DA6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8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79949" y="0"/>
            <a:ext cx="6543725" cy="3533140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92756" y="566845"/>
            <a:ext cx="4118110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756" y="809999"/>
            <a:ext cx="4118110" cy="1853687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3" y="1749602"/>
            <a:ext cx="3026729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2" y="2025000"/>
            <a:ext cx="5526581" cy="810000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466727" y="324000"/>
            <a:ext cx="8245475" cy="25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6" y="1008000"/>
            <a:ext cx="8243887" cy="37063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University of Stuttgart</a:t>
            </a:r>
          </a:p>
        </p:txBody>
      </p:sp>
      <p:sp>
        <p:nvSpPr>
          <p:cNvPr id="4" name="Date Placeholde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6" name="Slide Number Placehold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702" r:id="rId3"/>
    <p:sldLayoutId id="2147483698" r:id="rId4"/>
    <p:sldLayoutId id="2147483688" r:id="rId5"/>
    <p:sldLayoutId id="2147483662" r:id="rId6"/>
    <p:sldLayoutId id="2147483692" r:id="rId7"/>
    <p:sldLayoutId id="2147483663" r:id="rId8"/>
    <p:sldLayoutId id="2147483676" r:id="rId9"/>
    <p:sldLayoutId id="2147483680" r:id="rId10"/>
    <p:sldLayoutId id="2147483664" r:id="rId11"/>
    <p:sldLayoutId id="2147483665" r:id="rId12"/>
    <p:sldLayoutId id="2147483677" r:id="rId13"/>
    <p:sldLayoutId id="2147483678" r:id="rId14"/>
    <p:sldLayoutId id="2147483679" r:id="rId15"/>
    <p:sldLayoutId id="2147483684" r:id="rId16"/>
    <p:sldLayoutId id="2147483685" r:id="rId17"/>
    <p:sldLayoutId id="2147483682" r:id="rId18"/>
    <p:sldLayoutId id="2147483681" r:id="rId19"/>
    <p:sldLayoutId id="2147483683" r:id="rId20"/>
    <p:sldLayoutId id="2147483666" r:id="rId21"/>
    <p:sldLayoutId id="2147483667" r:id="rId22"/>
    <p:sldLayoutId id="2147483689" r:id="rId23"/>
    <p:sldLayoutId id="2147483690" r:id="rId24"/>
    <p:sldLayoutId id="2147483699" r:id="rId25"/>
    <p:sldLayoutId id="2147483700" r:id="rId26"/>
    <p:sldLayoutId id="2147483703" r:id="rId27"/>
  </p:sldLayoutIdLst>
  <p:hf hdr="0"/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3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0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0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18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29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9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2967" userDrawn="1">
          <p15:clr>
            <a:srgbClr val="F26B43"/>
          </p15:clr>
        </p15:guide>
        <p15:guide id="4" pos="5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7.jpg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4E3A5FD-848E-4A76-A505-F7BC035B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Blockchain</a:t>
            </a:r>
            <a:r>
              <a:rPr lang="de-DE" dirty="0"/>
              <a:t> Proof </a:t>
            </a:r>
            <a:r>
              <a:rPr lang="de-DE" dirty="0" err="1"/>
              <a:t>of</a:t>
            </a:r>
            <a:r>
              <a:rPr lang="de-DE" dirty="0"/>
              <a:t> Presence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25910D3-E398-478B-896F-7E4967C59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5773" y="2963635"/>
            <a:ext cx="2629988" cy="555172"/>
          </a:xfrm>
        </p:spPr>
        <p:txBody>
          <a:bodyPr/>
          <a:lstStyle/>
          <a:p>
            <a:r>
              <a:rPr lang="de-DE" b="1" dirty="0"/>
              <a:t>Dennis Salzmann</a:t>
            </a:r>
          </a:p>
          <a:p>
            <a:r>
              <a:rPr lang="de-DE" b="1" dirty="0"/>
              <a:t>Mario Ruoff</a:t>
            </a:r>
          </a:p>
          <a:p>
            <a:r>
              <a:rPr lang="de-DE" b="1" dirty="0"/>
              <a:t>Fernando Leon</a:t>
            </a:r>
          </a:p>
          <a:p>
            <a:r>
              <a:rPr lang="de-DE" b="1" dirty="0"/>
              <a:t>Fabian Jakob</a:t>
            </a:r>
          </a:p>
        </p:txBody>
      </p:sp>
      <p:pic>
        <p:nvPicPr>
          <p:cNvPr id="1026" name="Picture 2" descr="File:SPIE (Unternehmen) logo.svg - Wikimedia Commons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2" b="2542"/>
          <a:stretch>
            <a:fillRect/>
          </a:stretch>
        </p:blipFill>
        <p:spPr bwMode="auto">
          <a:xfrm>
            <a:off x="2895600" y="117960"/>
            <a:ext cx="1432560" cy="60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117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BF0AFA7-69A7-4369-8161-21610A90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Outline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08191B6-772D-4CD3-ADA6-ABE61BA1B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de-DE" sz="2000" b="1" dirty="0"/>
              <a:t>Setup </a:t>
            </a:r>
            <a:r>
              <a:rPr lang="de-DE" sz="2000" b="1" dirty="0" err="1"/>
              <a:t>and</a:t>
            </a:r>
            <a:r>
              <a:rPr lang="de-DE" sz="2000" b="1" dirty="0"/>
              <a:t> Components</a:t>
            </a:r>
          </a:p>
          <a:p>
            <a:pPr marL="400050" indent="-400050">
              <a:buFont typeface="+mj-lt"/>
              <a:buAutoNum type="romanUcPeriod"/>
            </a:pPr>
            <a:r>
              <a:rPr lang="de-DE" sz="2000" dirty="0"/>
              <a:t>Demonstration</a:t>
            </a:r>
          </a:p>
          <a:p>
            <a:pPr marL="400050" indent="-400050">
              <a:buFont typeface="+mj-lt"/>
              <a:buAutoNum type="romanUcPeriod"/>
            </a:pPr>
            <a:r>
              <a:rPr lang="de-DE" sz="2000" dirty="0" err="1"/>
              <a:t>Discussion</a:t>
            </a:r>
            <a:endParaRPr lang="de-DE" sz="200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56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platzhalter 3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52" t="8008" r="20300" b="27433"/>
          <a:stretch/>
        </p:blipFill>
        <p:spPr>
          <a:xfrm>
            <a:off x="4638052" y="1973580"/>
            <a:ext cx="1333500" cy="1333500"/>
          </a:xfrm>
        </p:spPr>
      </p:pic>
      <p:sp>
        <p:nvSpPr>
          <p:cNvPr id="35" name="Textplatzhalter 34">
            <a:extLst>
              <a:ext uri="{FF2B5EF4-FFF2-40B4-BE49-F238E27FC236}">
                <a16:creationId xmlns:a16="http://schemas.microsoft.com/office/drawing/2014/main" id="{1464EF3D-1034-4CC4-82A7-7999F030BE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995983" y="2093040"/>
            <a:ext cx="2153760" cy="194400"/>
          </a:xfrm>
        </p:spPr>
        <p:txBody>
          <a:bodyPr/>
          <a:lstStyle/>
          <a:p>
            <a:r>
              <a:rPr lang="de-DE" dirty="0"/>
              <a:t>Dennis Salzmann</a:t>
            </a:r>
          </a:p>
        </p:txBody>
      </p:sp>
      <p:sp>
        <p:nvSpPr>
          <p:cNvPr id="27" name="Textplatzhalter 26">
            <a:extLst>
              <a:ext uri="{FF2B5EF4-FFF2-40B4-BE49-F238E27FC236}">
                <a16:creationId xmlns:a16="http://schemas.microsoft.com/office/drawing/2014/main" id="{2616FDAF-68EE-44D0-8491-AFCD8786CB5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995983" y="2731770"/>
            <a:ext cx="542646" cy="216482"/>
          </a:xfrm>
        </p:spPr>
        <p:txBody>
          <a:bodyPr/>
          <a:lstStyle/>
          <a:p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E401F403-868B-4976-90D2-F9F421810FA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538629" y="2731770"/>
            <a:ext cx="1816853" cy="216000"/>
          </a:xfrm>
        </p:spPr>
        <p:txBody>
          <a:bodyPr/>
          <a:lstStyle/>
          <a:p>
            <a:r>
              <a:rPr lang="de-DE" dirty="0"/>
              <a:t>den.salzmann@gmail.com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C84D60E2-1F4C-4A96-898B-55A78DD865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995983" y="2475458"/>
            <a:ext cx="2268060" cy="245786"/>
          </a:xfrm>
        </p:spPr>
        <p:txBody>
          <a:bodyPr/>
          <a:lstStyle/>
          <a:p>
            <a:r>
              <a:rPr lang="de-DE" dirty="0" err="1"/>
              <a:t>M.Sc</a:t>
            </a:r>
            <a:r>
              <a:rPr lang="de-DE" dirty="0"/>
              <a:t>. Engineering </a:t>
            </a:r>
            <a:r>
              <a:rPr lang="de-DE" dirty="0" err="1"/>
              <a:t>Cybernetics</a:t>
            </a:r>
            <a:r>
              <a:rPr lang="de-DE" dirty="0"/>
              <a:t>	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4"/>
          </p:nvPr>
        </p:nvSpPr>
        <p:spPr>
          <a:xfrm>
            <a:off x="1995983" y="3111994"/>
            <a:ext cx="2500012" cy="218691"/>
          </a:xfrm>
        </p:spPr>
        <p:txBody>
          <a:bodyPr/>
          <a:lstStyle/>
          <a:p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8" name="Textplatzhalter 34">
            <a:extLst>
              <a:ext uri="{FF2B5EF4-FFF2-40B4-BE49-F238E27FC236}">
                <a16:creationId xmlns:a16="http://schemas.microsoft.com/office/drawing/2014/main" id="{1464EF3D-1034-4CC4-82A7-7999F030BE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70623" y="2054940"/>
            <a:ext cx="2153760" cy="194400"/>
          </a:xfrm>
        </p:spPr>
        <p:txBody>
          <a:bodyPr/>
          <a:lstStyle/>
          <a:p>
            <a:r>
              <a:rPr lang="de-DE" dirty="0"/>
              <a:t>Fabian Jakob</a:t>
            </a:r>
          </a:p>
        </p:txBody>
      </p:sp>
      <p:sp>
        <p:nvSpPr>
          <p:cNvPr id="9" name="Textplatzhalter 26">
            <a:extLst>
              <a:ext uri="{FF2B5EF4-FFF2-40B4-BE49-F238E27FC236}">
                <a16:creationId xmlns:a16="http://schemas.microsoft.com/office/drawing/2014/main" id="{2616FDAF-68EE-44D0-8491-AFCD8786CB5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170623" y="2724150"/>
            <a:ext cx="542646" cy="216482"/>
          </a:xfrm>
        </p:spPr>
        <p:txBody>
          <a:bodyPr/>
          <a:lstStyle/>
          <a:p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10" name="Textplatzhalter 39">
            <a:extLst>
              <a:ext uri="{FF2B5EF4-FFF2-40B4-BE49-F238E27FC236}">
                <a16:creationId xmlns:a16="http://schemas.microsoft.com/office/drawing/2014/main" id="{E401F403-868B-4976-90D2-F9F421810FA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713270" y="2724150"/>
            <a:ext cx="1717794" cy="216000"/>
          </a:xfrm>
        </p:spPr>
        <p:txBody>
          <a:bodyPr/>
          <a:lstStyle/>
          <a:p>
            <a:r>
              <a:rPr lang="de-DE" dirty="0"/>
              <a:t>fjakob@rj-cad-design.de</a:t>
            </a:r>
          </a:p>
        </p:txBody>
      </p:sp>
      <p:sp>
        <p:nvSpPr>
          <p:cNvPr id="11" name="Textplatzhalter 27">
            <a:extLst>
              <a:ext uri="{FF2B5EF4-FFF2-40B4-BE49-F238E27FC236}">
                <a16:creationId xmlns:a16="http://schemas.microsoft.com/office/drawing/2014/main" id="{C84D60E2-1F4C-4A96-898B-55A78DD865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55383" y="2483078"/>
            <a:ext cx="2191860" cy="245786"/>
          </a:xfrm>
        </p:spPr>
        <p:txBody>
          <a:bodyPr/>
          <a:lstStyle/>
          <a:p>
            <a:r>
              <a:rPr lang="de-DE" dirty="0" err="1"/>
              <a:t>M.Sc</a:t>
            </a:r>
            <a:r>
              <a:rPr lang="de-DE" dirty="0"/>
              <a:t>. Engineering </a:t>
            </a:r>
            <a:r>
              <a:rPr lang="de-DE" dirty="0" err="1"/>
              <a:t>Cybernetics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34"/>
          </p:nvPr>
        </p:nvSpPr>
        <p:spPr>
          <a:xfrm>
            <a:off x="6170623" y="3073894"/>
            <a:ext cx="2500012" cy="218691"/>
          </a:xfrm>
        </p:spPr>
        <p:txBody>
          <a:bodyPr/>
          <a:lstStyle/>
          <a:p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13" name="Textplatzhalter 34">
            <a:extLst>
              <a:ext uri="{FF2B5EF4-FFF2-40B4-BE49-F238E27FC236}">
                <a16:creationId xmlns:a16="http://schemas.microsoft.com/office/drawing/2014/main" id="{1464EF3D-1034-4CC4-82A7-7999F030BE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965503" y="3639900"/>
            <a:ext cx="2153760" cy="194400"/>
          </a:xfrm>
        </p:spPr>
        <p:txBody>
          <a:bodyPr/>
          <a:lstStyle/>
          <a:p>
            <a:r>
              <a:rPr lang="de-DE" dirty="0"/>
              <a:t>Mario Ruoff</a:t>
            </a:r>
          </a:p>
        </p:txBody>
      </p:sp>
      <p:sp>
        <p:nvSpPr>
          <p:cNvPr id="14" name="Textplatzhalter 26">
            <a:extLst>
              <a:ext uri="{FF2B5EF4-FFF2-40B4-BE49-F238E27FC236}">
                <a16:creationId xmlns:a16="http://schemas.microsoft.com/office/drawing/2014/main" id="{2616FDAF-68EE-44D0-8491-AFCD8786CB5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965503" y="4271010"/>
            <a:ext cx="542646" cy="216482"/>
          </a:xfrm>
        </p:spPr>
        <p:txBody>
          <a:bodyPr/>
          <a:lstStyle/>
          <a:p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15" name="Textplatzhalter 39">
            <a:extLst>
              <a:ext uri="{FF2B5EF4-FFF2-40B4-BE49-F238E27FC236}">
                <a16:creationId xmlns:a16="http://schemas.microsoft.com/office/drawing/2014/main" id="{E401F403-868B-4976-90D2-F9F421810FA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508150" y="4271010"/>
            <a:ext cx="1717794" cy="216000"/>
          </a:xfrm>
        </p:spPr>
        <p:txBody>
          <a:bodyPr/>
          <a:lstStyle/>
          <a:p>
            <a:r>
              <a:rPr lang="de-DE" dirty="0"/>
              <a:t>mario.srx99@gmail.com</a:t>
            </a:r>
          </a:p>
        </p:txBody>
      </p:sp>
      <p:sp>
        <p:nvSpPr>
          <p:cNvPr id="16" name="Textplatzhalter 27">
            <a:extLst>
              <a:ext uri="{FF2B5EF4-FFF2-40B4-BE49-F238E27FC236}">
                <a16:creationId xmlns:a16="http://schemas.microsoft.com/office/drawing/2014/main" id="{C84D60E2-1F4C-4A96-898B-55A78DD865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950263" y="4022318"/>
            <a:ext cx="2275680" cy="245786"/>
          </a:xfrm>
        </p:spPr>
        <p:txBody>
          <a:bodyPr/>
          <a:lstStyle/>
          <a:p>
            <a:r>
              <a:rPr lang="de-DE" dirty="0" err="1"/>
              <a:t>M.Sc</a:t>
            </a:r>
            <a:r>
              <a:rPr lang="de-DE" dirty="0"/>
              <a:t>. </a:t>
            </a:r>
            <a:r>
              <a:rPr lang="de-DE" dirty="0" err="1"/>
              <a:t>Autonomous</a:t>
            </a:r>
            <a:r>
              <a:rPr lang="de-DE" dirty="0"/>
              <a:t> Systems	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sz="quarter" idx="34"/>
          </p:nvPr>
        </p:nvSpPr>
        <p:spPr>
          <a:xfrm>
            <a:off x="1965503" y="4658854"/>
            <a:ext cx="2500012" cy="218691"/>
          </a:xfrm>
        </p:spPr>
        <p:txBody>
          <a:bodyPr/>
          <a:lstStyle/>
          <a:p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18" name="Textplatzhalter 34">
            <a:extLst>
              <a:ext uri="{FF2B5EF4-FFF2-40B4-BE49-F238E27FC236}">
                <a16:creationId xmlns:a16="http://schemas.microsoft.com/office/drawing/2014/main" id="{1464EF3D-1034-4CC4-82A7-7999F030BE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17283" y="3655140"/>
            <a:ext cx="2153760" cy="194400"/>
          </a:xfrm>
        </p:spPr>
        <p:txBody>
          <a:bodyPr/>
          <a:lstStyle/>
          <a:p>
            <a:r>
              <a:rPr lang="de-DE" dirty="0"/>
              <a:t>Fernando Leon</a:t>
            </a:r>
          </a:p>
        </p:txBody>
      </p:sp>
      <p:sp>
        <p:nvSpPr>
          <p:cNvPr id="19" name="Textplatzhalter 26">
            <a:extLst>
              <a:ext uri="{FF2B5EF4-FFF2-40B4-BE49-F238E27FC236}">
                <a16:creationId xmlns:a16="http://schemas.microsoft.com/office/drawing/2014/main" id="{2616FDAF-68EE-44D0-8491-AFCD8786CB5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117283" y="4293870"/>
            <a:ext cx="542646" cy="216482"/>
          </a:xfrm>
        </p:spPr>
        <p:txBody>
          <a:bodyPr/>
          <a:lstStyle/>
          <a:p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0" name="Textplatzhalter 39">
            <a:extLst>
              <a:ext uri="{FF2B5EF4-FFF2-40B4-BE49-F238E27FC236}">
                <a16:creationId xmlns:a16="http://schemas.microsoft.com/office/drawing/2014/main" id="{E401F403-868B-4976-90D2-F9F421810FA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59929" y="4293870"/>
            <a:ext cx="2345333" cy="245786"/>
          </a:xfrm>
        </p:spPr>
        <p:txBody>
          <a:bodyPr/>
          <a:lstStyle/>
          <a:p>
            <a:r>
              <a:rPr lang="de-DE" dirty="0"/>
              <a:t>f.leon.marquez.st@outlook.com</a:t>
            </a:r>
          </a:p>
        </p:txBody>
      </p:sp>
      <p:sp>
        <p:nvSpPr>
          <p:cNvPr id="21" name="Textplatzhalter 27">
            <a:extLst>
              <a:ext uri="{FF2B5EF4-FFF2-40B4-BE49-F238E27FC236}">
                <a16:creationId xmlns:a16="http://schemas.microsoft.com/office/drawing/2014/main" id="{C84D60E2-1F4C-4A96-898B-55A78DD865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17283" y="4045178"/>
            <a:ext cx="1745931" cy="245786"/>
          </a:xfrm>
        </p:spPr>
        <p:txBody>
          <a:bodyPr/>
          <a:lstStyle/>
          <a:p>
            <a:r>
              <a:rPr lang="de-DE" dirty="0" err="1"/>
              <a:t>M.Sc</a:t>
            </a:r>
            <a:r>
              <a:rPr lang="de-DE" dirty="0"/>
              <a:t>. </a:t>
            </a:r>
            <a:r>
              <a:rPr lang="de-DE" dirty="0" err="1"/>
              <a:t>Mechatronics</a:t>
            </a:r>
            <a:r>
              <a:rPr lang="de-DE" dirty="0"/>
              <a:t>	</a:t>
            </a:r>
          </a:p>
        </p:txBody>
      </p:sp>
      <p:sp>
        <p:nvSpPr>
          <p:cNvPr id="22" name="Textplatzhalter 2"/>
          <p:cNvSpPr>
            <a:spLocks noGrp="1"/>
          </p:cNvSpPr>
          <p:nvPr>
            <p:ph type="body" sz="quarter" idx="34"/>
          </p:nvPr>
        </p:nvSpPr>
        <p:spPr>
          <a:xfrm>
            <a:off x="6117283" y="4674094"/>
            <a:ext cx="2500012" cy="218691"/>
          </a:xfrm>
        </p:spPr>
        <p:txBody>
          <a:bodyPr/>
          <a:lstStyle/>
          <a:p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pic>
        <p:nvPicPr>
          <p:cNvPr id="23" name="Bildplatzhalter 3">
            <a:extLst>
              <a:ext uri="{FF2B5EF4-FFF2-40B4-BE49-F238E27FC236}">
                <a16:creationId xmlns:a16="http://schemas.microsoft.com/office/drawing/2014/main" id="{074FCB07-C78F-1BB1-0A3F-184775FD8E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36" r="2836"/>
          <a:stretch/>
        </p:blipFill>
        <p:spPr>
          <a:xfrm>
            <a:off x="4634338" y="3649975"/>
            <a:ext cx="1333500" cy="13335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24" name="Bildplatzhalter 3">
            <a:extLst>
              <a:ext uri="{FF2B5EF4-FFF2-40B4-BE49-F238E27FC236}">
                <a16:creationId xmlns:a16="http://schemas.microsoft.com/office/drawing/2014/main" id="{097DF697-7A0B-B5D0-2AB3-DA1EF6A231B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460" b="6460"/>
          <a:stretch/>
        </p:blipFill>
        <p:spPr>
          <a:xfrm>
            <a:off x="463805" y="1977300"/>
            <a:ext cx="1333500" cy="13335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25" name="Bildplatzhalter 3">
            <a:extLst>
              <a:ext uri="{FF2B5EF4-FFF2-40B4-BE49-F238E27FC236}">
                <a16:creationId xmlns:a16="http://schemas.microsoft.com/office/drawing/2014/main" id="{5659DA9D-B7AD-5A57-3B46-63546203F45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67525" y="3638825"/>
            <a:ext cx="1333500" cy="13335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72082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Hello!</a:t>
            </a:r>
            <a:endParaRPr sz="9600" dirty="0"/>
          </a:p>
        </p:txBody>
      </p:sp>
      <p:sp>
        <p:nvSpPr>
          <p:cNvPr id="168" name="Google Shape;168;p16"/>
          <p:cNvSpPr txBox="1">
            <a:spLocks noGrp="1"/>
          </p:cNvSpPr>
          <p:nvPr>
            <p:ph type="subTitle" idx="4294967295"/>
          </p:nvPr>
        </p:nvSpPr>
        <p:spPr>
          <a:xfrm>
            <a:off x="2351800" y="2265877"/>
            <a:ext cx="4902440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r>
              <a:rPr lang="en" dirty="0"/>
              <a:t>We are 4 students @Uni Stuttgart from different IT-backgrounds (Computer Science, Mechatronics)</a:t>
            </a:r>
          </a:p>
          <a:p>
            <a:pPr marL="0" lvl="0" indent="0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endParaRPr lang="en" dirty="0"/>
          </a:p>
          <a:p>
            <a:pPr marL="0" lvl="0" indent="0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r>
              <a:rPr lang="de-DE" sz="1100" dirty="0"/>
              <a:t>	</a:t>
            </a:r>
            <a:r>
              <a:rPr lang="de-DE" dirty="0"/>
              <a:t>	</a:t>
            </a:r>
            <a:r>
              <a:rPr lang="en" dirty="0"/>
              <a:t>  </a:t>
            </a:r>
            <a:r>
              <a:rPr lang="de-DE" b="1" dirty="0"/>
              <a:t>		</a:t>
            </a:r>
            <a:endParaRPr dirty="0"/>
          </a:p>
        </p:txBody>
      </p:sp>
      <p:sp>
        <p:nvSpPr>
          <p:cNvPr id="2" name="Rechteck 1"/>
          <p:cNvSpPr/>
          <p:nvPr/>
        </p:nvSpPr>
        <p:spPr>
          <a:xfrm>
            <a:off x="7920217" y="3932608"/>
            <a:ext cx="1120655" cy="11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463741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BF0AFA7-69A7-4369-8161-21610A90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Motivation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" y="1261110"/>
            <a:ext cx="2819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784860" y="2937510"/>
            <a:ext cx="2819400" cy="201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200" dirty="0" err="1"/>
              <a:t>mantainance</a:t>
            </a:r>
            <a:r>
              <a:rPr lang="de-DE" sz="1200" dirty="0"/>
              <a:t> </a:t>
            </a:r>
            <a:r>
              <a:rPr lang="de-DE" sz="1200" dirty="0" err="1"/>
              <a:t>service</a:t>
            </a:r>
            <a:endParaRPr lang="de-DE" sz="1200" dirty="0"/>
          </a:p>
        </p:txBody>
      </p:sp>
      <p:sp>
        <p:nvSpPr>
          <p:cNvPr id="7" name="Textfeld 6"/>
          <p:cNvSpPr txBox="1"/>
          <p:nvPr/>
        </p:nvSpPr>
        <p:spPr>
          <a:xfrm>
            <a:off x="784860" y="3383280"/>
            <a:ext cx="3230880" cy="943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9388" indent="-179388"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600" b="1" dirty="0" err="1"/>
              <a:t>No</a:t>
            </a:r>
            <a:r>
              <a:rPr lang="de-DE" sz="1600" b="1" dirty="0"/>
              <a:t> </a:t>
            </a:r>
            <a:r>
              <a:rPr lang="de-DE" sz="1600" b="1" dirty="0" err="1"/>
              <a:t>overview</a:t>
            </a:r>
            <a:r>
              <a:rPr lang="de-DE" sz="1600" b="1" dirty="0"/>
              <a:t> </a:t>
            </a:r>
            <a:r>
              <a:rPr lang="de-DE" sz="1600" b="1" dirty="0" err="1"/>
              <a:t>over</a:t>
            </a:r>
            <a:r>
              <a:rPr lang="de-DE" sz="1600" b="1" dirty="0"/>
              <a:t> </a:t>
            </a:r>
            <a:r>
              <a:rPr lang="de-DE" sz="1600" b="1" dirty="0" err="1"/>
              <a:t>maintainance</a:t>
            </a:r>
            <a:endParaRPr lang="de-DE" sz="1600" b="1" dirty="0"/>
          </a:p>
          <a:p>
            <a:pPr marL="179388" indent="-179388"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600" b="1" dirty="0" err="1"/>
              <a:t>Unreliable</a:t>
            </a:r>
            <a:endParaRPr lang="de-DE" sz="1600" b="1" dirty="0"/>
          </a:p>
          <a:p>
            <a:pPr marL="179388" indent="-179388"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600" b="1" dirty="0" err="1"/>
              <a:t>Monetary</a:t>
            </a:r>
            <a:r>
              <a:rPr lang="de-DE" sz="1600" b="1" dirty="0"/>
              <a:t> </a:t>
            </a:r>
            <a:r>
              <a:rPr lang="de-DE" sz="1600" b="1" dirty="0" err="1"/>
              <a:t>loss</a:t>
            </a:r>
            <a:endParaRPr lang="de-DE" sz="1600" b="1" dirty="0"/>
          </a:p>
        </p:txBody>
      </p:sp>
      <p:sp>
        <p:nvSpPr>
          <p:cNvPr id="8" name="Pfeil nach rechts 7"/>
          <p:cNvSpPr/>
          <p:nvPr/>
        </p:nvSpPr>
        <p:spPr>
          <a:xfrm>
            <a:off x="4335780" y="1971347"/>
            <a:ext cx="1059180" cy="1066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 flipV="1">
            <a:off x="5646419" y="896721"/>
            <a:ext cx="2312681" cy="231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5623560" y="3239882"/>
            <a:ext cx="3230880" cy="11900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9388" indent="-179388"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600" b="1" dirty="0"/>
              <a:t>SPIE Presence Service</a:t>
            </a:r>
          </a:p>
          <a:p>
            <a:pPr marL="179388" indent="-179388"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600" b="1" dirty="0"/>
              <a:t>Scan QR-Code</a:t>
            </a:r>
          </a:p>
          <a:p>
            <a:pPr marL="179388" indent="-179388"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600" b="1" dirty="0"/>
              <a:t>Information </a:t>
            </a:r>
            <a:r>
              <a:rPr lang="de-DE" sz="1600" b="1" dirty="0" err="1"/>
              <a:t>encrypted</a:t>
            </a:r>
            <a:r>
              <a:rPr lang="de-DE" sz="1600" b="1" dirty="0"/>
              <a:t> in </a:t>
            </a:r>
            <a:r>
              <a:rPr lang="de-DE" sz="1600" b="1" dirty="0" err="1"/>
              <a:t>Blockchain</a:t>
            </a: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67572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BF0AFA7-69A7-4369-8161-21610A90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Outline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08191B6-772D-4CD3-ADA6-ABE61BA1B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de-DE" sz="2000" dirty="0"/>
              <a:t>Setup </a:t>
            </a:r>
            <a:r>
              <a:rPr lang="de-DE" sz="2000" dirty="0" err="1"/>
              <a:t>and</a:t>
            </a:r>
            <a:r>
              <a:rPr lang="de-DE" sz="2000" dirty="0"/>
              <a:t> Components</a:t>
            </a:r>
          </a:p>
          <a:p>
            <a:pPr marL="400050" indent="-400050">
              <a:buFont typeface="+mj-lt"/>
              <a:buAutoNum type="romanUcPeriod"/>
            </a:pPr>
            <a:r>
              <a:rPr lang="de-DE" sz="2000" dirty="0"/>
              <a:t>Demonstration</a:t>
            </a:r>
          </a:p>
          <a:p>
            <a:pPr marL="400050" indent="-400050">
              <a:buFont typeface="+mj-lt"/>
              <a:buAutoNum type="romanUcPeriod"/>
            </a:pPr>
            <a:r>
              <a:rPr lang="de-DE" sz="2000" dirty="0" err="1"/>
              <a:t>Discussion</a:t>
            </a:r>
            <a:endParaRPr lang="de-DE" sz="200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80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BF0AFA7-69A7-4369-8161-21610A90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Outline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08191B6-772D-4CD3-ADA6-ABE61BA1B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de-DE" sz="2000" b="1" dirty="0"/>
              <a:t>Setup </a:t>
            </a:r>
            <a:r>
              <a:rPr lang="de-DE" sz="2000" b="1" dirty="0" err="1"/>
              <a:t>and</a:t>
            </a:r>
            <a:r>
              <a:rPr lang="de-DE" sz="2000" b="1" dirty="0"/>
              <a:t> Components</a:t>
            </a:r>
          </a:p>
          <a:p>
            <a:pPr marL="400050" indent="-400050">
              <a:buFont typeface="+mj-lt"/>
              <a:buAutoNum type="romanUcPeriod"/>
            </a:pPr>
            <a:r>
              <a:rPr lang="de-DE" sz="2000" dirty="0"/>
              <a:t>Demonstration</a:t>
            </a:r>
          </a:p>
          <a:p>
            <a:pPr marL="400050" indent="-400050">
              <a:buFont typeface="+mj-lt"/>
              <a:buAutoNum type="romanUcPeriod"/>
            </a:pPr>
            <a:r>
              <a:rPr lang="de-DE" sz="2000" dirty="0" err="1"/>
              <a:t>Discussion</a:t>
            </a:r>
            <a:endParaRPr lang="de-DE" sz="200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730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1"/>
            <a:ext cx="9144000" cy="1299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7" y="323999"/>
            <a:ext cx="8245475" cy="391021"/>
          </a:xfrm>
        </p:spPr>
        <p:txBody>
          <a:bodyPr/>
          <a:lstStyle/>
          <a:p>
            <a:r>
              <a:rPr lang="de-DE" sz="2000" dirty="0"/>
              <a:t>I – Setup </a:t>
            </a:r>
            <a:r>
              <a:rPr lang="de-DE" sz="2000" dirty="0" err="1"/>
              <a:t>and</a:t>
            </a:r>
            <a:r>
              <a:rPr lang="de-DE" sz="2000" dirty="0"/>
              <a:t> Components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49900" y="768505"/>
            <a:ext cx="8244200" cy="277200"/>
          </a:xfrm>
        </p:spPr>
        <p:txBody>
          <a:bodyPr/>
          <a:lstStyle/>
          <a:p>
            <a:r>
              <a:rPr lang="de-DE" dirty="0"/>
              <a:t>Software </a:t>
            </a:r>
            <a:r>
              <a:rPr lang="de-DE" dirty="0" err="1"/>
              <a:t>Architecture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5859780" y="2918460"/>
            <a:ext cx="335280" cy="106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2128838"/>
            <a:ext cx="78581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5618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1"/>
            <a:ext cx="9144000" cy="1299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7" y="323999"/>
            <a:ext cx="8245475" cy="391021"/>
          </a:xfrm>
        </p:spPr>
        <p:txBody>
          <a:bodyPr/>
          <a:lstStyle/>
          <a:p>
            <a:r>
              <a:rPr lang="de-DE" sz="2000" dirty="0"/>
              <a:t>I – Setup </a:t>
            </a:r>
            <a:r>
              <a:rPr lang="de-DE" sz="2000" dirty="0" err="1"/>
              <a:t>and</a:t>
            </a:r>
            <a:r>
              <a:rPr lang="de-DE" sz="2000" dirty="0"/>
              <a:t> Components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49900" y="768505"/>
            <a:ext cx="8244200" cy="277200"/>
          </a:xfrm>
        </p:spPr>
        <p:txBody>
          <a:bodyPr/>
          <a:lstStyle/>
          <a:p>
            <a:r>
              <a:rPr lang="de-DE" dirty="0"/>
              <a:t>Software </a:t>
            </a:r>
            <a:r>
              <a:rPr lang="de-DE" dirty="0" err="1"/>
              <a:t>Architecture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5859780" y="2918460"/>
            <a:ext cx="335280" cy="106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942257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1"/>
            <a:ext cx="9144000" cy="1299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7" y="323999"/>
            <a:ext cx="8245475" cy="391021"/>
          </a:xfrm>
        </p:spPr>
        <p:txBody>
          <a:bodyPr/>
          <a:lstStyle/>
          <a:p>
            <a:r>
              <a:rPr lang="de-DE" sz="2000" dirty="0"/>
              <a:t>I – Setup </a:t>
            </a:r>
            <a:r>
              <a:rPr lang="de-DE" sz="2000" dirty="0" err="1"/>
              <a:t>and</a:t>
            </a:r>
            <a:r>
              <a:rPr lang="de-DE" sz="2000" dirty="0"/>
              <a:t> Components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49900" y="768505"/>
            <a:ext cx="8244200" cy="277200"/>
          </a:xfrm>
        </p:spPr>
        <p:txBody>
          <a:bodyPr/>
          <a:lstStyle/>
          <a:p>
            <a:r>
              <a:rPr lang="de-DE" dirty="0"/>
              <a:t>Software </a:t>
            </a:r>
            <a:r>
              <a:rPr lang="de-DE" dirty="0" err="1"/>
              <a:t>Architecture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5684520" y="3078480"/>
            <a:ext cx="335280" cy="106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pic>
        <p:nvPicPr>
          <p:cNvPr id="10" name="Picture 2" descr="Mobile phone Free Icon | Free Icon #Freepik #icon #freephone #freemobile  #freeicons #freetelephone | Free icons, Mobile phone, Small drawin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35" y="1911667"/>
            <a:ext cx="1151573" cy="115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595789" y="3444240"/>
            <a:ext cx="1597025" cy="6935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600" b="1" dirty="0" err="1"/>
              <a:t>Kotlin</a:t>
            </a:r>
            <a:endParaRPr lang="de-DE" sz="1600" b="1" dirty="0"/>
          </a:p>
          <a:p>
            <a:pPr marL="285750" indent="-28575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600" dirty="0" err="1"/>
              <a:t>blabla</a:t>
            </a:r>
            <a:endParaRPr lang="de-DE" sz="1600" dirty="0"/>
          </a:p>
        </p:txBody>
      </p:sp>
      <p:sp>
        <p:nvSpPr>
          <p:cNvPr id="11" name="Pfeil nach rechts 10"/>
          <p:cNvSpPr/>
          <p:nvPr/>
        </p:nvSpPr>
        <p:spPr>
          <a:xfrm>
            <a:off x="1947228" y="2190273"/>
            <a:ext cx="674052" cy="685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pic>
        <p:nvPicPr>
          <p:cNvPr id="2050" name="Picture 2" descr="Server - Kostenlose technologie 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639" y="2048826"/>
            <a:ext cx="907733" cy="90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1794828" y="1908957"/>
            <a:ext cx="826452" cy="201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200" dirty="0" err="1">
                <a:solidFill>
                  <a:srgbClr val="00B0F0"/>
                </a:solidFill>
              </a:rPr>
              <a:t>protocol</a:t>
            </a:r>
            <a:endParaRPr lang="de-DE" sz="1200" dirty="0">
              <a:solidFill>
                <a:srgbClr val="00B0F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708275" y="3444240"/>
            <a:ext cx="1597025" cy="6935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600" b="1" dirty="0"/>
              <a:t>Python</a:t>
            </a:r>
          </a:p>
          <a:p>
            <a:pPr marL="285750" indent="-28575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600" dirty="0" err="1"/>
              <a:t>blabla</a:t>
            </a:r>
            <a:endParaRPr lang="de-DE" sz="1600" dirty="0"/>
          </a:p>
        </p:txBody>
      </p:sp>
      <p:sp>
        <p:nvSpPr>
          <p:cNvPr id="15" name="Pfeil nach rechts 14"/>
          <p:cNvSpPr/>
          <p:nvPr/>
        </p:nvSpPr>
        <p:spPr>
          <a:xfrm>
            <a:off x="4059714" y="2190273"/>
            <a:ext cx="674052" cy="685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pic>
        <p:nvPicPr>
          <p:cNvPr id="2052" name="Picture 4" descr="Blockchain - Kostenlose geschäft Ic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595" y="1847215"/>
            <a:ext cx="1284605" cy="128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/>
          <p:cNvSpPr txBox="1"/>
          <p:nvPr/>
        </p:nvSpPr>
        <p:spPr>
          <a:xfrm>
            <a:off x="7032942" y="3444240"/>
            <a:ext cx="1917770" cy="9618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600" b="1" dirty="0"/>
              <a:t>Python, </a:t>
            </a:r>
            <a:r>
              <a:rPr lang="de-DE" sz="1600" b="1" dirty="0" err="1"/>
              <a:t>InfluxDB</a:t>
            </a:r>
            <a:endParaRPr lang="de-DE" sz="1600" b="1" dirty="0"/>
          </a:p>
          <a:p>
            <a:pPr marL="285750" indent="-28575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600" dirty="0" err="1"/>
              <a:t>blabla</a:t>
            </a:r>
            <a:endParaRPr lang="de-DE" sz="1600" dirty="0"/>
          </a:p>
        </p:txBody>
      </p:sp>
      <p:sp>
        <p:nvSpPr>
          <p:cNvPr id="18" name="Textfeld 17"/>
          <p:cNvSpPr txBox="1"/>
          <p:nvPr/>
        </p:nvSpPr>
        <p:spPr>
          <a:xfrm>
            <a:off x="3983514" y="1908957"/>
            <a:ext cx="826452" cy="201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200" dirty="0" err="1">
                <a:solidFill>
                  <a:srgbClr val="00B0F0"/>
                </a:solidFill>
              </a:rPr>
              <a:t>protocol</a:t>
            </a:r>
            <a:endParaRPr lang="de-DE" sz="1200" dirty="0">
              <a:solidFill>
                <a:srgbClr val="00B0F0"/>
              </a:solidFill>
            </a:endParaRPr>
          </a:p>
        </p:txBody>
      </p:sp>
      <p:sp>
        <p:nvSpPr>
          <p:cNvPr id="19" name="Pfeil nach rechts 18"/>
          <p:cNvSpPr/>
          <p:nvPr/>
        </p:nvSpPr>
        <p:spPr>
          <a:xfrm>
            <a:off x="6439218" y="2190273"/>
            <a:ext cx="674052" cy="685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pic>
        <p:nvPicPr>
          <p:cNvPr id="2054" name="Picture 6" descr="User Interface Icon #234085 - Free Icons Librar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741" y="1900236"/>
            <a:ext cx="1204914" cy="120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/>
          <p:cNvSpPr txBox="1"/>
          <p:nvPr/>
        </p:nvSpPr>
        <p:spPr>
          <a:xfrm>
            <a:off x="4615179" y="3444240"/>
            <a:ext cx="1829436" cy="6935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600" b="1" dirty="0" err="1"/>
              <a:t>Solidity</a:t>
            </a:r>
            <a:r>
              <a:rPr lang="de-DE" sz="1600" b="1" dirty="0"/>
              <a:t>, Python</a:t>
            </a:r>
          </a:p>
          <a:p>
            <a:pPr marL="285750" indent="-28575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600" dirty="0" err="1"/>
              <a:t>blabla</a:t>
            </a:r>
            <a:endParaRPr lang="de-DE" sz="1600" dirty="0"/>
          </a:p>
        </p:txBody>
      </p:sp>
      <p:sp>
        <p:nvSpPr>
          <p:cNvPr id="13" name="Textfeld 12"/>
          <p:cNvSpPr txBox="1"/>
          <p:nvPr/>
        </p:nvSpPr>
        <p:spPr>
          <a:xfrm>
            <a:off x="534829" y="1595742"/>
            <a:ext cx="1199039" cy="1844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100" i="1" dirty="0"/>
              <a:t>QR-Code Scanner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2688985" y="1595742"/>
            <a:ext cx="1199039" cy="1844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100" i="1" dirty="0"/>
              <a:t>Server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4930377" y="1595742"/>
            <a:ext cx="1199039" cy="1844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100" i="1" dirty="0" err="1"/>
              <a:t>Blockchain</a:t>
            </a:r>
            <a:endParaRPr lang="de-DE" sz="1100" i="1" dirty="0"/>
          </a:p>
        </p:txBody>
      </p:sp>
      <p:sp>
        <p:nvSpPr>
          <p:cNvPr id="25" name="Textfeld 24"/>
          <p:cNvSpPr txBox="1"/>
          <p:nvPr/>
        </p:nvSpPr>
        <p:spPr>
          <a:xfrm>
            <a:off x="7348140" y="1595742"/>
            <a:ext cx="1199039" cy="1844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100" i="1" dirty="0"/>
              <a:t>User Interface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6363018" y="1908957"/>
            <a:ext cx="826452" cy="201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200" dirty="0" err="1">
                <a:solidFill>
                  <a:srgbClr val="00B0F0"/>
                </a:solidFill>
              </a:rPr>
              <a:t>protocol</a:t>
            </a:r>
            <a:endParaRPr lang="de-DE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524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BF0AFA7-69A7-4369-8161-21610A90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Motivation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72733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Master D_16zu10 Institute.potx" id="{C3B3A38B-0338-49FB-B231-116B7D339AEF}" vid="{AA825256-4409-4510-8B2A-E00170960EBA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237</Words>
  <Application>Microsoft Office PowerPoint</Application>
  <PresentationFormat>Bildschirmpräsentation (16:9)</PresentationFormat>
  <Paragraphs>95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3" baseType="lpstr">
      <vt:lpstr>Arial</vt:lpstr>
      <vt:lpstr>Uni_Stuttgart</vt:lpstr>
      <vt:lpstr>Blockchain Proof of Presence</vt:lpstr>
      <vt:lpstr>Hello!</vt:lpstr>
      <vt:lpstr>Project Motivation</vt:lpstr>
      <vt:lpstr>Outline</vt:lpstr>
      <vt:lpstr>Outline</vt:lpstr>
      <vt:lpstr>I – Setup and Components</vt:lpstr>
      <vt:lpstr>I – Setup and Components</vt:lpstr>
      <vt:lpstr>I – Setup and Components</vt:lpstr>
      <vt:lpstr>Project Motivation</vt:lpstr>
      <vt:lpstr>Outline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2016-11-21T05:24:26Z</dcterms:created>
  <dcterms:modified xsi:type="dcterms:W3CDTF">2022-07-08T06:42:38Z</dcterms:modified>
</cp:coreProperties>
</file>