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8" r:id="rId3"/>
    <p:sldId id="274" r:id="rId4"/>
    <p:sldId id="270" r:id="rId5"/>
    <p:sldId id="272" r:id="rId6"/>
    <p:sldId id="269" r:id="rId7"/>
    <p:sldId id="273" r:id="rId8"/>
    <p:sldId id="275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-878" y="-259"/>
      </p:cViewPr>
      <p:guideLst>
        <p:guide orient="horz" pos="1620"/>
        <p:guide pos="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5ED5F780-471C-4CCE-BB88-8634FF48E50C}" type="datetime1">
              <a:rPr lang="de-DE" sz="800" smtClean="0"/>
              <a:t>07.07.2022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=""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C284191B-A352-458B-81F0-1FA2149F7941}" type="datetime1">
              <a:rPr lang="de-DE" smtClean="0"/>
              <a:t>07.07.2022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=""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8916216-B032-4200-99C8-5BA3A21F88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A72007CB-CD36-48DD-9918-1BFC87D15E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=""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="" xmlns:a16="http://schemas.microsoft.com/office/drawing/2014/main" id="{15285CE5-013A-4554-99D3-E6E1B75307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0B21D629-C43C-4D84-9C1B-3D969EC17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6086A93-C998-4DD4-907D-8C07509ABF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22A565F-39ED-4357-84FF-EA09854AF2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="" xmlns:a16="http://schemas.microsoft.com/office/drawing/2014/main" id="{E5BB86C6-1C9A-466D-9CE1-51ACECEC4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=""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=""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26C1CE2-380C-47E9-8B35-F134CD44F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F59A20B-DB44-4B88-8F73-16D397003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32D1C785-1D2F-41C8-A2D0-E08EFC8175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=""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E90AF344-C881-4077-8537-07C2F8DC9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65369630-FBC8-4C3D-BCE7-36D2FE5C73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8CFDF553-C627-44C0-80CA-525DD4D48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=""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525B685E-EB8C-4F4E-80A6-C9FD90B4C7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F0794A1E-3BA0-4D9C-A222-8EBDB4DA20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03483C74-DCE9-454D-9C95-024DD98FAE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=""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65B32AC5-E9DE-4649-B1AC-9A62A340C7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85FC210-A7D0-48A0-965B-FED973105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94CA4BF4-EDC6-4CFF-AE4B-CB671709F9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=""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=""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9E3799E2-3C23-4EE3-8932-7D8BEC42B9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AAF8D85-2BDA-4B6B-9739-948CC7B45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9B14986-AEF7-4911-8AC9-241E2F8532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424AC54E-2FE8-44FD-8448-789AC527C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D788027-74D9-4A2C-99EF-860F4806E5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1E67A0A4-F964-4E95-B836-83B9DA5148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=""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7891870-DFB4-45E6-9383-4A10E76B3D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5B04DB42-8004-4EC2-BA6C-C35BBD8F5F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2AC375FE-0D6A-422E-9BA2-D4859CDA89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=""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="" xmlns:a16="http://schemas.microsoft.com/office/drawing/2014/main" id="{0CCFCC13-9E94-4A8E-927E-B90EB9693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="" xmlns:a16="http://schemas.microsoft.com/office/drawing/2014/main" id="{34D29721-8BC0-4D90-A4F3-75A72451E9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="" xmlns:a16="http://schemas.microsoft.com/office/drawing/2014/main" id="{01CD30C1-0EF4-4BAD-97BF-FFFDBEF2C1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5737E52-6A3C-46DC-946E-C8C9351FA4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045F5D0-F689-442E-B9D8-1F4BAD70A0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FA0B96AE-C8F3-44FA-AE7D-D6C0869914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8916216-B032-4200-99C8-5BA3A21F88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A72007CB-CD36-48DD-9918-1BFC87D15E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=""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=""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="" xmlns:a16="http://schemas.microsoft.com/office/drawing/2014/main" id="{8148DC21-4CB2-4171-8B0E-7865619CB5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="" xmlns:a16="http://schemas.microsoft.com/office/drawing/2014/main" id="{515DA547-D380-4DDE-8F77-C8902B702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="" xmlns:a16="http://schemas.microsoft.com/office/drawing/2014/main" id="{27A38D11-8E8E-44F4-9460-58E87F53EF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="" xmlns:a16="http://schemas.microsoft.com/office/drawing/2014/main" id="{F9D0B43C-E1CE-4C97-B82A-2D4CC82B3C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59D2061A-F7B9-4066-8B32-A1C3482EF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03FA1FEC-5452-4CA7-AC29-AAC289A6BF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2FF134CF-6C49-4AA3-AF75-2A80F4C02F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=""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5C91D90-14FB-4048-90C7-46ECAAC1A8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76EB3F55-4D9D-4868-AB1E-72DEFF732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3F23070B-2BFB-4265-B171-72C9AFED1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EB4CBF2-CB08-4260-9880-58E2CB813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06F32DB-70F8-46A0-9893-754D621F6E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1E68AB4C-9B2E-45E8-ADE4-94712E4C94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6A65769C-F1B2-46A8-BE29-7BDA292637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D336D8DB-9367-4FF1-A5AE-E9BB1F8D03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=""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=""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=""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=""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=""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=""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=""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=""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=""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="" xmlns:a16="http://schemas.microsoft.com/office/drawing/2014/main" id="{FB752999-B480-46AD-86AB-B98CEC6268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="" xmlns:a16="http://schemas.microsoft.com/office/drawing/2014/main" id="{EA94CF37-DF83-4EB6-B7FC-3A54F0E0CF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=""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=""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=""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=""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=""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=""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=""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=""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=""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=""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81775667-CF64-48AD-BB4D-F55AF1DD9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="" xmlns:a16="http://schemas.microsoft.com/office/drawing/2014/main" id="{CCC87B1C-0FE3-4333-ACA0-A95E3356614D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=""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=""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=""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=""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=""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=""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=""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=""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=""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E346FCD1-C77C-481D-AFE7-B381E78524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=""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=""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=""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=""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=""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=""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=""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=""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=""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=""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=""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73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18916216-B032-4200-99C8-5BA3A21F88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A72007CB-CD36-48DD-9918-1BFC87D15E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=""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CA70C5C8-1CB6-4CC4-A9D8-081FC52E5A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=""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=""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30BE638A-719E-41CB-B435-44353E5553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=""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=""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=""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124A6A03-5D2E-417E-9A62-737D1DBC92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0427F68-7D65-4111-9D28-F407D044A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BC2B8577-8AB8-42B5-8BA8-1751A41224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=""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=""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DE35B32-06B2-48EF-A04A-BC3F5F4173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A40F854-10E0-4E29-BF41-53A0539FC5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575A3FC3-7E0C-4829-99EC-583BF5DA6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="" xmlns:a16="http://schemas.microsoft.com/office/drawing/2014/main" id="{989E6229-E650-4C0F-8141-1787714FDD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  <p:sldLayoutId id="2147483703" r:id="rId27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="" xmlns:a16="http://schemas.microsoft.com/office/drawing/2014/main" id="{04E3A5FD-848E-4A76-A505-F7BC035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Blockchain</a:t>
            </a:r>
            <a:r>
              <a:rPr lang="de-DE" dirty="0" smtClean="0"/>
              <a:t> Proof </a:t>
            </a:r>
            <a:r>
              <a:rPr lang="de-DE" dirty="0" err="1" smtClean="0"/>
              <a:t>of</a:t>
            </a:r>
            <a:r>
              <a:rPr lang="de-DE" dirty="0" smtClean="0"/>
              <a:t> Presence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="" xmlns:a16="http://schemas.microsoft.com/office/drawing/2014/main" id="{A25910D3-E398-478B-896F-7E4967C5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5773" y="2963635"/>
            <a:ext cx="2629988" cy="555172"/>
          </a:xfrm>
        </p:spPr>
        <p:txBody>
          <a:bodyPr/>
          <a:lstStyle/>
          <a:p>
            <a:r>
              <a:rPr lang="de-DE" b="1" dirty="0" smtClean="0"/>
              <a:t>Dennis Salzmann</a:t>
            </a:r>
          </a:p>
          <a:p>
            <a:r>
              <a:rPr lang="de-DE" b="1" dirty="0" smtClean="0"/>
              <a:t>Mario Ruoff</a:t>
            </a:r>
          </a:p>
          <a:p>
            <a:r>
              <a:rPr lang="de-DE" b="1" dirty="0" smtClean="0"/>
              <a:t>Fernando Leon</a:t>
            </a:r>
          </a:p>
          <a:p>
            <a:r>
              <a:rPr lang="de-DE" b="1" dirty="0" smtClean="0"/>
              <a:t>Fabian Jakob</a:t>
            </a:r>
            <a:endParaRPr lang="de-DE" b="1" dirty="0"/>
          </a:p>
        </p:txBody>
      </p:sp>
      <p:pic>
        <p:nvPicPr>
          <p:cNvPr id="1026" name="Picture 2" descr="File:SPIE (Unternehmen) logo.svg - Wikimedia Common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" b="2542"/>
          <a:stretch>
            <a:fillRect/>
          </a:stretch>
        </p:blipFill>
        <p:spPr bwMode="auto">
          <a:xfrm>
            <a:off x="2895600" y="117960"/>
            <a:ext cx="1432560" cy="60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90244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dirty="0" smtClean="0"/>
              <a:t>We are 4 students @Uni Stuttgart from different IT-backgrounds (Computer Science, Mechatronics)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endParaRPr lang="en" dirty="0"/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dirty="0" smtClean="0"/>
              <a:t>You can find the project @</a:t>
            </a:r>
            <a:r>
              <a:rPr lang="de-DE" dirty="0" err="1" smtClean="0"/>
              <a:t>github</a:t>
            </a:r>
            <a:r>
              <a:rPr lang="de-DE" dirty="0"/>
              <a:t>: </a:t>
            </a:r>
            <a:r>
              <a:rPr lang="de-DE" sz="1100" dirty="0"/>
              <a:t>mario-r99/hackathon-2022</a:t>
            </a:r>
            <a:r>
              <a:rPr lang="de-DE" sz="1100" dirty="0" smtClean="0"/>
              <a:t>	</a:t>
            </a:r>
            <a:r>
              <a:rPr lang="de-DE" dirty="0" smtClean="0"/>
              <a:t>	</a:t>
            </a:r>
            <a:r>
              <a:rPr lang="en" dirty="0" smtClean="0"/>
              <a:t>  </a:t>
            </a:r>
            <a:r>
              <a:rPr lang="de-DE" b="1" dirty="0" smtClean="0"/>
              <a:t>		</a:t>
            </a:r>
            <a:endParaRPr dirty="0"/>
          </a:p>
        </p:txBody>
      </p:sp>
      <p:sp>
        <p:nvSpPr>
          <p:cNvPr id="2" name="Rechteck 1"/>
          <p:cNvSpPr/>
          <p:nvPr/>
        </p:nvSpPr>
        <p:spPr>
          <a:xfrm>
            <a:off x="7920217" y="3932608"/>
            <a:ext cx="1120655" cy="11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4637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Motivation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" y="1261110"/>
            <a:ext cx="281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84860" y="2937510"/>
            <a:ext cx="2819400" cy="201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 err="1"/>
              <a:t>m</a:t>
            </a:r>
            <a:r>
              <a:rPr lang="de-DE" sz="1200" dirty="0" err="1" smtClean="0"/>
              <a:t>antainance</a:t>
            </a:r>
            <a:r>
              <a:rPr lang="de-DE" sz="1200" dirty="0" smtClean="0"/>
              <a:t> </a:t>
            </a:r>
            <a:r>
              <a:rPr lang="de-DE" sz="1200" dirty="0" err="1" smtClean="0"/>
              <a:t>service</a:t>
            </a:r>
            <a:endParaRPr lang="de-DE" sz="12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784860" y="3383280"/>
            <a:ext cx="3230880" cy="943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No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overview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over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maintainance</a:t>
            </a:r>
            <a:endParaRPr lang="de-DE" sz="1600" b="1" dirty="0" smtClean="0"/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Unreliable</a:t>
            </a:r>
            <a:endParaRPr lang="de-DE" sz="1600" b="1" dirty="0" smtClean="0"/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Monetary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loss</a:t>
            </a:r>
            <a:endParaRPr lang="de-DE" sz="1600" b="1" dirty="0" smtClean="0"/>
          </a:p>
        </p:txBody>
      </p:sp>
      <p:sp>
        <p:nvSpPr>
          <p:cNvPr id="8" name="Pfeil nach rechts 7"/>
          <p:cNvSpPr/>
          <p:nvPr/>
        </p:nvSpPr>
        <p:spPr>
          <a:xfrm>
            <a:off x="4335780" y="1971347"/>
            <a:ext cx="1059180" cy="1066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pic>
        <p:nvPicPr>
          <p:cNvPr id="1030" name="Picture 6" descr="QR Code Generator | Kostenlose QR Codes erstell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46419" y="896721"/>
            <a:ext cx="2312681" cy="231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623560" y="3239882"/>
            <a:ext cx="3230880" cy="11900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smtClean="0"/>
              <a:t>SPIE Presence Service</a:t>
            </a:r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smtClean="0"/>
              <a:t>Scan QR-Code</a:t>
            </a:r>
          </a:p>
          <a:p>
            <a:pPr marL="179388" indent="-179388"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b="1" dirty="0" smtClean="0"/>
              <a:t>Information </a:t>
            </a:r>
            <a:r>
              <a:rPr lang="de-DE" sz="1600" b="1" dirty="0" err="1" smtClean="0"/>
              <a:t>encrypted</a:t>
            </a:r>
            <a:r>
              <a:rPr lang="de-DE" sz="1600" b="1" dirty="0" smtClean="0"/>
              <a:t> in </a:t>
            </a:r>
            <a:r>
              <a:rPr lang="de-DE" sz="1600" b="1" dirty="0" err="1" smtClean="0"/>
              <a:t>Blockchain</a:t>
            </a:r>
            <a:endParaRPr lang="de-DE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675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Outline</a:t>
            </a:r>
            <a:endParaRPr lang="de-DE" sz="24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de-DE" sz="2000" dirty="0" smtClean="0"/>
              <a:t>Setup </a:t>
            </a:r>
            <a:r>
              <a:rPr lang="de-DE" sz="2000" dirty="0" err="1" smtClean="0"/>
              <a:t>and</a:t>
            </a:r>
            <a:r>
              <a:rPr lang="de-DE" sz="2000" dirty="0" smtClean="0"/>
              <a:t> Components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smtClean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err="1" smtClean="0"/>
              <a:t>Discussion</a:t>
            </a:r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Outline</a:t>
            </a:r>
            <a:endParaRPr lang="de-DE" sz="24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de-DE" sz="2000" b="1" dirty="0" smtClean="0"/>
              <a:t>Setup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Components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smtClean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err="1" smtClean="0"/>
              <a:t>Discussion</a:t>
            </a:r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1"/>
            <a:ext cx="9144000" cy="1299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7" y="323999"/>
            <a:ext cx="8245475" cy="391021"/>
          </a:xfrm>
        </p:spPr>
        <p:txBody>
          <a:bodyPr/>
          <a:lstStyle/>
          <a:p>
            <a:r>
              <a:rPr lang="de-DE" sz="2000" dirty="0" smtClean="0"/>
              <a:t>I – </a:t>
            </a:r>
            <a:r>
              <a:rPr lang="de-DE" sz="2000" dirty="0" smtClean="0"/>
              <a:t>Setup </a:t>
            </a:r>
            <a:r>
              <a:rPr lang="de-DE" sz="2000" dirty="0" err="1" smtClean="0"/>
              <a:t>and</a:t>
            </a:r>
            <a:r>
              <a:rPr lang="de-DE" sz="2000" dirty="0" smtClean="0"/>
              <a:t> Components</a:t>
            </a:r>
            <a:endParaRPr lang="de-DE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49900" y="768505"/>
            <a:ext cx="8244200" cy="277200"/>
          </a:xfrm>
        </p:spPr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08/20/2020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University of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859780" y="2918460"/>
            <a:ext cx="335280" cy="106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76876" y="1299411"/>
            <a:ext cx="8243887" cy="370638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28838"/>
            <a:ext cx="78581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6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Motivation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=""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Outline</a:t>
            </a:r>
            <a:endParaRPr lang="de-DE" sz="24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de-DE" sz="2000" b="1" dirty="0" smtClean="0"/>
              <a:t>Setup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Components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smtClean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de-DE" sz="2000" dirty="0" err="1" smtClean="0"/>
              <a:t>Discussion</a:t>
            </a:r>
            <a:endParaRPr 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2" t="8008" r="20300" b="27433"/>
          <a:stretch/>
        </p:blipFill>
        <p:spPr>
          <a:xfrm>
            <a:off x="422910" y="1973580"/>
            <a:ext cx="1333500" cy="1333500"/>
          </a:xfrm>
        </p:spPr>
      </p:pic>
      <p:sp>
        <p:nvSpPr>
          <p:cNvPr id="35" name="Textplatzhalter 34">
            <a:extLst>
              <a:ext uri="{FF2B5EF4-FFF2-40B4-BE49-F238E27FC236}">
                <a16:creationId xmlns="" xmlns:a16="http://schemas.microsoft.com/office/drawing/2014/main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4400" y="2093040"/>
            <a:ext cx="2153760" cy="194400"/>
          </a:xfrm>
        </p:spPr>
        <p:txBody>
          <a:bodyPr/>
          <a:lstStyle/>
          <a:p>
            <a:r>
              <a:rPr lang="de-DE" dirty="0" smtClean="0"/>
              <a:t>Dennis Salzmann</a:t>
            </a:r>
            <a:endParaRPr lang="de-DE" dirty="0"/>
          </a:p>
        </p:txBody>
      </p:sp>
      <p:sp>
        <p:nvSpPr>
          <p:cNvPr id="27" name="Textplatzhalter 26">
            <a:extLst>
              <a:ext uri="{FF2B5EF4-FFF2-40B4-BE49-F238E27FC236}">
                <a16:creationId xmlns=""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400" y="251079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40" name="Textplatzhalter 39">
            <a:extLst>
              <a:ext uri="{FF2B5EF4-FFF2-40B4-BE49-F238E27FC236}">
                <a16:creationId xmlns="" xmlns:a16="http://schemas.microsoft.com/office/drawing/2014/main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17047" y="2510790"/>
            <a:ext cx="1717794" cy="216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8" name="Textplatzhalter 27">
            <a:extLst>
              <a:ext uri="{FF2B5EF4-FFF2-40B4-BE49-F238E27FC236}">
                <a16:creationId xmlns=""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74400" y="2742158"/>
            <a:ext cx="1745931" cy="245786"/>
          </a:xfrm>
        </p:spPr>
        <p:txBody>
          <a:bodyPr/>
          <a:lstStyle/>
          <a:p>
            <a:r>
              <a:rPr lang="de-DE" dirty="0" err="1"/>
              <a:t>phone</a:t>
            </a:r>
            <a:r>
              <a:rPr lang="de-DE" dirty="0"/>
              <a:t>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2174400" y="3134854"/>
            <a:ext cx="2500012" cy="218691"/>
          </a:xfrm>
        </p:spPr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  <p:sp>
        <p:nvSpPr>
          <p:cNvPr id="8" name="Textplatzhalter 34">
            <a:extLst>
              <a:ext uri="{FF2B5EF4-FFF2-40B4-BE49-F238E27FC236}">
                <a16:creationId xmlns="" xmlns:a16="http://schemas.microsoft.com/office/drawing/2014/main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5240" y="2054940"/>
            <a:ext cx="2153760" cy="194400"/>
          </a:xfrm>
        </p:spPr>
        <p:txBody>
          <a:bodyPr/>
          <a:lstStyle/>
          <a:p>
            <a:r>
              <a:rPr lang="de-DE" dirty="0" smtClean="0"/>
              <a:t>Fabian Jakob</a:t>
            </a:r>
            <a:endParaRPr lang="de-DE" dirty="0"/>
          </a:p>
        </p:txBody>
      </p:sp>
      <p:sp>
        <p:nvSpPr>
          <p:cNvPr id="9" name="Textplatzhalter 26">
            <a:extLst>
              <a:ext uri="{FF2B5EF4-FFF2-40B4-BE49-F238E27FC236}">
                <a16:creationId xmlns=""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85240" y="247269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0" name="Textplatzhalter 39">
            <a:extLst>
              <a:ext uri="{FF2B5EF4-FFF2-40B4-BE49-F238E27FC236}">
                <a16:creationId xmlns="" xmlns:a16="http://schemas.microsoft.com/office/drawing/2014/main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27887" y="2472690"/>
            <a:ext cx="1717794" cy="216000"/>
          </a:xfrm>
        </p:spPr>
        <p:txBody>
          <a:bodyPr/>
          <a:lstStyle/>
          <a:p>
            <a:r>
              <a:rPr lang="de-DE" dirty="0"/>
              <a:t>f</a:t>
            </a:r>
            <a:r>
              <a:rPr lang="de-DE" dirty="0" smtClean="0"/>
              <a:t>jakob@rj-cad-deisgn.de</a:t>
            </a:r>
            <a:endParaRPr lang="de-DE" dirty="0"/>
          </a:p>
        </p:txBody>
      </p:sp>
      <p:sp>
        <p:nvSpPr>
          <p:cNvPr id="11" name="Textplatzhalter 27">
            <a:extLst>
              <a:ext uri="{FF2B5EF4-FFF2-40B4-BE49-F238E27FC236}">
                <a16:creationId xmlns=""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85240" y="2704058"/>
            <a:ext cx="1745931" cy="245786"/>
          </a:xfrm>
        </p:spPr>
        <p:txBody>
          <a:bodyPr/>
          <a:lstStyle/>
          <a:p>
            <a:r>
              <a:rPr lang="de-DE" dirty="0" err="1"/>
              <a:t>phone</a:t>
            </a:r>
            <a:r>
              <a:rPr lang="de-DE" dirty="0"/>
              <a:t>	+49 (0) </a:t>
            </a:r>
            <a:r>
              <a:rPr lang="de-DE" dirty="0" smtClean="0"/>
              <a:t>179 131 4477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5085240" y="3096754"/>
            <a:ext cx="2500012" cy="218691"/>
          </a:xfrm>
        </p:spPr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  <p:sp>
        <p:nvSpPr>
          <p:cNvPr id="13" name="Textplatzhalter 34">
            <a:extLst>
              <a:ext uri="{FF2B5EF4-FFF2-40B4-BE49-F238E27FC236}">
                <a16:creationId xmlns="" xmlns:a16="http://schemas.microsoft.com/office/drawing/2014/main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43920" y="3639900"/>
            <a:ext cx="2153760" cy="194400"/>
          </a:xfrm>
        </p:spPr>
        <p:txBody>
          <a:bodyPr/>
          <a:lstStyle/>
          <a:p>
            <a:r>
              <a:rPr lang="de-DE" dirty="0" smtClean="0"/>
              <a:t>Mario Ruoff</a:t>
            </a:r>
            <a:endParaRPr lang="de-DE" dirty="0"/>
          </a:p>
        </p:txBody>
      </p:sp>
      <p:sp>
        <p:nvSpPr>
          <p:cNvPr id="14" name="Textplatzhalter 26">
            <a:extLst>
              <a:ext uri="{FF2B5EF4-FFF2-40B4-BE49-F238E27FC236}">
                <a16:creationId xmlns=""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43920" y="405765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5" name="Textplatzhalter 39">
            <a:extLst>
              <a:ext uri="{FF2B5EF4-FFF2-40B4-BE49-F238E27FC236}">
                <a16:creationId xmlns="" xmlns:a16="http://schemas.microsoft.com/office/drawing/2014/main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86567" y="4057650"/>
            <a:ext cx="1717794" cy="216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extplatzhalter 27">
            <a:extLst>
              <a:ext uri="{FF2B5EF4-FFF2-40B4-BE49-F238E27FC236}">
                <a16:creationId xmlns=""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43920" y="4289018"/>
            <a:ext cx="1745931" cy="245786"/>
          </a:xfrm>
        </p:spPr>
        <p:txBody>
          <a:bodyPr/>
          <a:lstStyle/>
          <a:p>
            <a:r>
              <a:rPr lang="de-DE" dirty="0" err="1"/>
              <a:t>phone</a:t>
            </a:r>
            <a:r>
              <a:rPr lang="de-DE" dirty="0"/>
              <a:t>	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2143920" y="4681714"/>
            <a:ext cx="2500012" cy="218691"/>
          </a:xfrm>
        </p:spPr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  <p:sp>
        <p:nvSpPr>
          <p:cNvPr id="18" name="Textplatzhalter 34">
            <a:extLst>
              <a:ext uri="{FF2B5EF4-FFF2-40B4-BE49-F238E27FC236}">
                <a16:creationId xmlns="" xmlns:a16="http://schemas.microsoft.com/office/drawing/2014/main" id="{1464EF3D-1034-4CC4-82A7-7999F030BE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900" y="3655140"/>
            <a:ext cx="2153760" cy="194400"/>
          </a:xfrm>
        </p:spPr>
        <p:txBody>
          <a:bodyPr/>
          <a:lstStyle/>
          <a:p>
            <a:r>
              <a:rPr lang="de-DE" dirty="0" smtClean="0"/>
              <a:t>Fernando Leon</a:t>
            </a:r>
            <a:endParaRPr lang="de-DE" dirty="0"/>
          </a:p>
        </p:txBody>
      </p:sp>
      <p:sp>
        <p:nvSpPr>
          <p:cNvPr id="19" name="Textplatzhalter 26">
            <a:extLst>
              <a:ext uri="{FF2B5EF4-FFF2-40B4-BE49-F238E27FC236}">
                <a16:creationId xmlns=""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31900" y="407289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0" name="Textplatzhalter 39">
            <a:extLst>
              <a:ext uri="{FF2B5EF4-FFF2-40B4-BE49-F238E27FC236}">
                <a16:creationId xmlns="" xmlns:a16="http://schemas.microsoft.com/office/drawing/2014/main" id="{E401F403-868B-4976-90D2-F9F421810F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74547" y="4072890"/>
            <a:ext cx="1717794" cy="216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Textplatzhalter 27">
            <a:extLst>
              <a:ext uri="{FF2B5EF4-FFF2-40B4-BE49-F238E27FC236}">
                <a16:creationId xmlns=""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31900" y="4304258"/>
            <a:ext cx="1745931" cy="245786"/>
          </a:xfrm>
        </p:spPr>
        <p:txBody>
          <a:bodyPr/>
          <a:lstStyle/>
          <a:p>
            <a:r>
              <a:rPr lang="de-DE" dirty="0" err="1"/>
              <a:t>phone</a:t>
            </a:r>
            <a:r>
              <a:rPr lang="de-DE" dirty="0"/>
              <a:t>	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34"/>
          </p:nvPr>
        </p:nvSpPr>
        <p:spPr>
          <a:xfrm>
            <a:off x="5031900" y="4696954"/>
            <a:ext cx="2500012" cy="218691"/>
          </a:xfrm>
        </p:spPr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8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</Words>
  <Application>Microsoft Office PowerPoint</Application>
  <PresentationFormat>Bildschirmpräsentation (16:9)</PresentationFormat>
  <Paragraphs>67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Uni_Stuttgart</vt:lpstr>
      <vt:lpstr>Blockchain Proof of Presence</vt:lpstr>
      <vt:lpstr>Hello!</vt:lpstr>
      <vt:lpstr>Project Motivation</vt:lpstr>
      <vt:lpstr>Outline</vt:lpstr>
      <vt:lpstr>Outline</vt:lpstr>
      <vt:lpstr>I – Setup and Components</vt:lpstr>
      <vt:lpstr>Project Motivation</vt:lpstr>
      <vt:lpstr>Outline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2022-07-07T15:10:00Z</dcterms:modified>
</cp:coreProperties>
</file>