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3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5C82E-34E2-4ADB-B81A-2D1E703B4A65}" type="datetimeFigureOut">
              <a:rPr lang="it-IT" smtClean="0"/>
              <a:t>04/12/2018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E90F25-1C06-4926-BCE8-086B3511EA1C}" type="slidenum">
              <a:rPr lang="it-IT" smtClean="0"/>
              <a:t>‹N›</a:t>
            </a:fld>
            <a:endParaRPr lang="it-IT"/>
          </a:p>
        </p:txBody>
      </p:sp>
    </p:spTree>
    <p:extLst>
      <p:ext uri="{BB962C8B-B14F-4D97-AF65-F5344CB8AC3E}">
        <p14:creationId xmlns:p14="http://schemas.microsoft.com/office/powerpoint/2010/main" val="358472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Home Page</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1</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Pannello Utente</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10</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Gestisci Storia</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11</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Forum</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12</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Bullismo</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2</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Cyber Bullismo</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3</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Prevenzione</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4</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Chiedi Aiuto (Storie)</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5</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(Controllo </a:t>
            </a:r>
            <a:r>
              <a:rPr lang="it-IT" dirty="0" smtClean="0"/>
              <a:t>Login)</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6</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Login</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7</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Registrazione</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8</a:t>
            </a:fld>
            <a:endParaRPr lang="it-IT"/>
          </a:p>
        </p:txBody>
      </p:sp>
    </p:spTree>
    <p:extLst>
      <p:ext uri="{BB962C8B-B14F-4D97-AF65-F5344CB8AC3E}">
        <p14:creationId xmlns:p14="http://schemas.microsoft.com/office/powerpoint/2010/main" val="1118089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Scrivi la tua storia</a:t>
            </a:r>
            <a:endParaRPr lang="it-IT" dirty="0"/>
          </a:p>
        </p:txBody>
      </p:sp>
      <p:sp>
        <p:nvSpPr>
          <p:cNvPr id="4" name="Segnaposto numero diapositiva 3"/>
          <p:cNvSpPr>
            <a:spLocks noGrp="1"/>
          </p:cNvSpPr>
          <p:nvPr>
            <p:ph type="sldNum" sz="quarter" idx="10"/>
          </p:nvPr>
        </p:nvSpPr>
        <p:spPr/>
        <p:txBody>
          <a:bodyPr/>
          <a:lstStyle/>
          <a:p>
            <a:fld id="{43E90F25-1C06-4926-BCE8-086B3511EA1C}" type="slidenum">
              <a:rPr lang="it-IT" smtClean="0"/>
              <a:t>9</a:t>
            </a:fld>
            <a:endParaRPr lang="it-IT"/>
          </a:p>
        </p:txBody>
      </p:sp>
    </p:spTree>
    <p:extLst>
      <p:ext uri="{BB962C8B-B14F-4D97-AF65-F5344CB8AC3E}">
        <p14:creationId xmlns:p14="http://schemas.microsoft.com/office/powerpoint/2010/main" val="111808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2698535-B7D6-418B-A766-53F3E27F4771}" type="datetimeFigureOut">
              <a:rPr lang="it-IT" smtClean="0"/>
              <a:t>04/12/2018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356447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2698535-B7D6-418B-A766-53F3E27F4771}" type="datetimeFigureOut">
              <a:rPr lang="it-IT" smtClean="0"/>
              <a:t>04/12/2018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193240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2698535-B7D6-418B-A766-53F3E27F4771}" type="datetimeFigureOut">
              <a:rPr lang="it-IT" smtClean="0"/>
              <a:t>04/12/2018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284982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2698535-B7D6-418B-A766-53F3E27F4771}" type="datetimeFigureOut">
              <a:rPr lang="it-IT" smtClean="0"/>
              <a:t>04/12/2018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124967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2698535-B7D6-418B-A766-53F3E27F4771}" type="datetimeFigureOut">
              <a:rPr lang="it-IT" smtClean="0"/>
              <a:t>04/12/2018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300968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2698535-B7D6-418B-A766-53F3E27F4771}" type="datetimeFigureOut">
              <a:rPr lang="it-IT" smtClean="0"/>
              <a:t>04/12/2018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291830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2698535-B7D6-418B-A766-53F3E27F4771}" type="datetimeFigureOut">
              <a:rPr lang="it-IT" smtClean="0"/>
              <a:t>04/12/2018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2770762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2698535-B7D6-418B-A766-53F3E27F4771}" type="datetimeFigureOut">
              <a:rPr lang="it-IT" smtClean="0"/>
              <a:t>04/12/2018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260258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2698535-B7D6-418B-A766-53F3E27F4771}" type="datetimeFigureOut">
              <a:rPr lang="it-IT" smtClean="0"/>
              <a:t>04/12/2018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7343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2698535-B7D6-418B-A766-53F3E27F4771}" type="datetimeFigureOut">
              <a:rPr lang="it-IT" smtClean="0"/>
              <a:t>04/12/2018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264767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2698535-B7D6-418B-A766-53F3E27F4771}" type="datetimeFigureOut">
              <a:rPr lang="it-IT" smtClean="0"/>
              <a:t>04/12/2018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B18C3F0-AF14-46E1-8A0E-093D84A59A25}" type="slidenum">
              <a:rPr lang="it-IT" smtClean="0"/>
              <a:t>‹N›</a:t>
            </a:fld>
            <a:endParaRPr lang="it-IT"/>
          </a:p>
        </p:txBody>
      </p:sp>
    </p:spTree>
    <p:extLst>
      <p:ext uri="{BB962C8B-B14F-4D97-AF65-F5344CB8AC3E}">
        <p14:creationId xmlns:p14="http://schemas.microsoft.com/office/powerpoint/2010/main" val="2786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98535-B7D6-418B-A766-53F3E27F4771}" type="datetimeFigureOut">
              <a:rPr lang="it-IT" smtClean="0"/>
              <a:t>04/12/2018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8C3F0-AF14-46E1-8A0E-093D84A59A25}" type="slidenum">
              <a:rPr lang="it-IT" smtClean="0"/>
              <a:t>‹N›</a:t>
            </a:fld>
            <a:endParaRPr lang="it-IT"/>
          </a:p>
        </p:txBody>
      </p:sp>
    </p:spTree>
    <p:extLst>
      <p:ext uri="{BB962C8B-B14F-4D97-AF65-F5344CB8AC3E}">
        <p14:creationId xmlns:p14="http://schemas.microsoft.com/office/powerpoint/2010/main" val="2110662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www.stopbullying.gov/what-is-bullying/index.html#frequency"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stopbullying.gov/what-is-bullying/index.html#where" TargetMode="External"/><Relationship Id="rId5" Type="http://schemas.openxmlformats.org/officeDocument/2006/relationships/hyperlink" Target="https://www.stopbullying.gov/what-is-bullying/index.html#types" TargetMode="External"/><Relationship Id="rId4" Type="http://schemas.openxmlformats.org/officeDocument/2006/relationships/hyperlink" Target="https://www.stopbullying.gov/at-risk/effects/index.html" TargetMode="Externa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www.stopbullying.gov/prevention/index.html#Mode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stopbullying.gov/prevention/index.html#Encourage" TargetMode="External"/><Relationship Id="rId5" Type="http://schemas.openxmlformats.org/officeDocument/2006/relationships/hyperlink" Target="https://www.stopbullying.gov/prevention/index.html#Keep" TargetMode="External"/><Relationship Id="rId4" Type="http://schemas.openxmlformats.org/officeDocument/2006/relationships/hyperlink" Target="https://www.stopbullying.gov/prevention/index.html#Help" TargetMode="Externa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989884"/>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p:cNvSpPr txBox="1"/>
          <p:nvPr/>
        </p:nvSpPr>
        <p:spPr>
          <a:xfrm>
            <a:off x="8337965" y="210868"/>
            <a:ext cx="688009" cy="369332"/>
          </a:xfrm>
          <a:prstGeom prst="rect">
            <a:avLst/>
          </a:prstGeom>
          <a:noFill/>
        </p:spPr>
        <p:txBody>
          <a:bodyPr wrap="none" rtlCol="0">
            <a:spAutoFit/>
          </a:bodyPr>
          <a:lstStyle/>
          <a:p>
            <a:r>
              <a:rPr lang="it-IT" dirty="0" smtClean="0">
                <a:solidFill>
                  <a:schemeClr val="bg1"/>
                </a:solidFill>
              </a:rPr>
              <a:t>Login</a:t>
            </a:r>
            <a:endParaRPr lang="it-IT" dirty="0">
              <a:solidFill>
                <a:schemeClr val="bg1"/>
              </a:solidFill>
            </a:endParaRPr>
          </a:p>
        </p:txBody>
      </p:sp>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pic>
        <p:nvPicPr>
          <p:cNvPr id="1030" name="Picture 6" descr="C:\Users\Utente\Desktop\uni matricola 4850\3°anno\1° semestre\Interazione uomo macchina\progetto\Assignment n.3\505756977d038ff53a61691e608e0703-293x272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9761" y="1204257"/>
            <a:ext cx="3962757" cy="2775466"/>
          </a:xfrm>
          <a:prstGeom prst="rect">
            <a:avLst/>
          </a:prstGeom>
          <a:noFill/>
          <a:extLst>
            <a:ext uri="{909E8E84-426E-40DD-AFC4-6F175D3DCCD1}">
              <a14:hiddenFill xmlns:a14="http://schemas.microsoft.com/office/drawing/2010/main">
                <a:solidFill>
                  <a:srgbClr val="FFFFFF"/>
                </a:solidFill>
              </a14:hiddenFill>
            </a:ext>
          </a:extLst>
        </p:spPr>
      </p:pic>
      <p:sp>
        <p:nvSpPr>
          <p:cNvPr id="28" name="Freccia a destra 27"/>
          <p:cNvSpPr/>
          <p:nvPr/>
        </p:nvSpPr>
        <p:spPr>
          <a:xfrm>
            <a:off x="8111165" y="2139582"/>
            <a:ext cx="453597" cy="849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reccia a sinistra 28"/>
          <p:cNvSpPr/>
          <p:nvPr/>
        </p:nvSpPr>
        <p:spPr>
          <a:xfrm>
            <a:off x="2771800" y="2255201"/>
            <a:ext cx="453597" cy="7770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1 42"/>
          <p:cNvCxnSpPr/>
          <p:nvPr/>
        </p:nvCxnSpPr>
        <p:spPr>
          <a:xfrm flipV="1">
            <a:off x="2815820" y="4261738"/>
            <a:ext cx="5958783" cy="360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2555776" y="4446404"/>
            <a:ext cx="6218827" cy="2106796"/>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Stop Bullying on the Spot </a:t>
            </a:r>
          </a:p>
          <a:p>
            <a:r>
              <a:rPr lang="en-US" sz="1600" dirty="0"/>
              <a:t>When adults respond quickly and consistently to bullying behavior they send the message that it is not acceptable. Research shows this can stop bullying behavior over time. </a:t>
            </a:r>
          </a:p>
          <a:p>
            <a:r>
              <a:rPr lang="en-US" sz="1600" dirty="0"/>
              <a:t>Parents, school staff, and other adults in the community can help kids prevent bullying by talking about it, building a safe school environment, and creating a community-wide bullying prevention strategy.</a:t>
            </a:r>
          </a:p>
          <a:p>
            <a:pPr algn="ct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344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1015408"/>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ttangolo 22"/>
          <p:cNvSpPr/>
          <p:nvPr/>
        </p:nvSpPr>
        <p:spPr>
          <a:xfrm>
            <a:off x="2555775" y="1608910"/>
            <a:ext cx="5544617" cy="3732879"/>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p>
        </p:txBody>
      </p:sp>
      <p:sp>
        <p:nvSpPr>
          <p:cNvPr id="2" name="Rettangolo con angoli arrotondati sullo stesso lato 1"/>
          <p:cNvSpPr/>
          <p:nvPr/>
        </p:nvSpPr>
        <p:spPr>
          <a:xfrm>
            <a:off x="2555775" y="1268760"/>
            <a:ext cx="144016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Storie</a:t>
            </a:r>
            <a:endParaRPr lang="it-IT" dirty="0"/>
          </a:p>
        </p:txBody>
      </p:sp>
      <p:sp>
        <p:nvSpPr>
          <p:cNvPr id="31" name="Rettangolo con angoli arrotondati sullo stesso lato 30"/>
          <p:cNvSpPr/>
          <p:nvPr/>
        </p:nvSpPr>
        <p:spPr>
          <a:xfrm>
            <a:off x="4148690" y="1268760"/>
            <a:ext cx="222351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Scrivi la tua Storia</a:t>
            </a:r>
            <a:endParaRPr lang="it-IT" dirty="0"/>
          </a:p>
        </p:txBody>
      </p:sp>
      <p:cxnSp>
        <p:nvCxnSpPr>
          <p:cNvPr id="37" name="Connettore 1 36"/>
          <p:cNvCxnSpPr/>
          <p:nvPr/>
        </p:nvCxnSpPr>
        <p:spPr>
          <a:xfrm>
            <a:off x="3112350" y="1608910"/>
            <a:ext cx="498804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ttangolo arrotondato 2"/>
          <p:cNvSpPr/>
          <p:nvPr/>
        </p:nvSpPr>
        <p:spPr>
          <a:xfrm>
            <a:off x="2843808" y="2101130"/>
            <a:ext cx="4896544" cy="1975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a:t>
            </a:r>
            <a:endParaRPr lang="it-IT" dirty="0"/>
          </a:p>
        </p:txBody>
      </p:sp>
      <p:sp>
        <p:nvSpPr>
          <p:cNvPr id="4" name="CasellaDiTesto 3"/>
          <p:cNvSpPr txBox="1"/>
          <p:nvPr/>
        </p:nvSpPr>
        <p:spPr>
          <a:xfrm>
            <a:off x="3102847" y="2324248"/>
            <a:ext cx="2010487" cy="369332"/>
          </a:xfrm>
          <a:prstGeom prst="rect">
            <a:avLst/>
          </a:prstGeom>
          <a:noFill/>
        </p:spPr>
        <p:txBody>
          <a:bodyPr wrap="none" rtlCol="0">
            <a:spAutoFit/>
          </a:bodyPr>
          <a:lstStyle/>
          <a:p>
            <a:r>
              <a:rPr lang="it-IT" dirty="0" smtClean="0">
                <a:solidFill>
                  <a:schemeClr val="tx1">
                    <a:lumMod val="40000"/>
                    <a:lumOff val="60000"/>
                  </a:schemeClr>
                </a:solidFill>
              </a:rPr>
              <a:t>Scrivi la tua storia…</a:t>
            </a:r>
            <a:endParaRPr lang="it-IT" dirty="0">
              <a:solidFill>
                <a:schemeClr val="tx1">
                  <a:lumMod val="40000"/>
                  <a:lumOff val="60000"/>
                </a:schemeClr>
              </a:solidFill>
            </a:endParaRPr>
          </a:p>
        </p:txBody>
      </p:sp>
      <p:sp>
        <p:nvSpPr>
          <p:cNvPr id="5" name="Rettangolo arrotondato 4"/>
          <p:cNvSpPr/>
          <p:nvPr/>
        </p:nvSpPr>
        <p:spPr>
          <a:xfrm>
            <a:off x="6372200" y="4497909"/>
            <a:ext cx="1296144"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Pubblica</a:t>
            </a:r>
            <a:endParaRPr lang="it-IT" dirty="0"/>
          </a:p>
        </p:txBody>
      </p:sp>
      <p:pic>
        <p:nvPicPr>
          <p:cNvPr id="1026" name="Picture 2" descr="C:\Users\Utente\Desktop\uni matricola 4850\3°anno\1° semestre\Interazione uomo macchina\progetto\Assignment n.3\vettore-dell-icona-utente-nella-linea-del-cerchio-vector-il-des-iconico-10129457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2091" y="209044"/>
            <a:ext cx="535129" cy="57221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7530545" y="310487"/>
            <a:ext cx="831574" cy="369332"/>
          </a:xfrm>
          <a:prstGeom prst="rect">
            <a:avLst/>
          </a:prstGeom>
          <a:noFill/>
        </p:spPr>
        <p:txBody>
          <a:bodyPr wrap="none" rtlCol="0">
            <a:spAutoFit/>
          </a:bodyPr>
          <a:lstStyle/>
          <a:p>
            <a:r>
              <a:rPr lang="it-IT" dirty="0" smtClean="0">
                <a:solidFill>
                  <a:schemeClr val="bg1"/>
                </a:solidFill>
              </a:rPr>
              <a:t>Utente</a:t>
            </a:r>
            <a:endParaRPr lang="it-IT" dirty="0">
              <a:solidFill>
                <a:schemeClr val="bg1"/>
              </a:solidFill>
            </a:endParaRPr>
          </a:p>
        </p:txBody>
      </p:sp>
      <p:sp>
        <p:nvSpPr>
          <p:cNvPr id="28" name="Fumetto 1 27"/>
          <p:cNvSpPr/>
          <p:nvPr/>
        </p:nvSpPr>
        <p:spPr>
          <a:xfrm>
            <a:off x="7271792" y="927916"/>
            <a:ext cx="1872208" cy="1274713"/>
          </a:xfrm>
          <a:prstGeom prst="wedgeRectCallout">
            <a:avLst>
              <a:gd name="adj1" fmla="val 22828"/>
              <a:gd name="adj2" fmla="val -71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smtClean="0"/>
          </a:p>
          <a:p>
            <a:pPr algn="ctr"/>
            <a:endParaRPr lang="it-IT" dirty="0"/>
          </a:p>
        </p:txBody>
      </p:sp>
      <p:sp>
        <p:nvSpPr>
          <p:cNvPr id="7" name="CasellaDiTesto 6"/>
          <p:cNvSpPr txBox="1"/>
          <p:nvPr/>
        </p:nvSpPr>
        <p:spPr>
          <a:xfrm>
            <a:off x="7369782" y="1103607"/>
            <a:ext cx="1676228" cy="923330"/>
          </a:xfrm>
          <a:prstGeom prst="rect">
            <a:avLst/>
          </a:prstGeom>
          <a:noFill/>
        </p:spPr>
        <p:txBody>
          <a:bodyPr wrap="none" rtlCol="0">
            <a:spAutoFit/>
          </a:bodyPr>
          <a:lstStyle/>
          <a:p>
            <a:r>
              <a:rPr lang="it-IT" dirty="0" smtClean="0">
                <a:solidFill>
                  <a:schemeClr val="bg1"/>
                </a:solidFill>
              </a:rPr>
              <a:t>Modifica Profilo</a:t>
            </a:r>
          </a:p>
          <a:p>
            <a:r>
              <a:rPr lang="it-IT" dirty="0" smtClean="0">
                <a:solidFill>
                  <a:schemeClr val="bg1"/>
                </a:solidFill>
              </a:rPr>
              <a:t>Gestisci Storie</a:t>
            </a:r>
          </a:p>
          <a:p>
            <a:r>
              <a:rPr lang="it-IT" dirty="0" err="1" smtClean="0">
                <a:solidFill>
                  <a:schemeClr val="bg1"/>
                </a:solidFill>
              </a:rPr>
              <a:t>Logout</a:t>
            </a:r>
            <a:endParaRPr lang="it-IT" dirty="0">
              <a:solidFill>
                <a:schemeClr val="bg1"/>
              </a:solidFill>
            </a:endParaRPr>
          </a:p>
        </p:txBody>
      </p:sp>
      <p:sp>
        <p:nvSpPr>
          <p:cNvPr id="38" name="Freccia a destra 37"/>
          <p:cNvSpPr/>
          <p:nvPr/>
        </p:nvSpPr>
        <p:spPr>
          <a:xfrm rot="15449809">
            <a:off x="8460218" y="407407"/>
            <a:ext cx="404496" cy="371366"/>
          </a:xfrm>
          <a:prstGeom prst="rightArrow">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3677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1000"/>
                                        <p:tgtEl>
                                          <p:spTgt spid="38"/>
                                        </p:tgtEl>
                                      </p:cBhvr>
                                    </p:animEffect>
                                    <p:anim calcmode="lin" valueType="num">
                                      <p:cBhvr>
                                        <p:cTn id="12" dur="1000" fill="hold"/>
                                        <p:tgtEl>
                                          <p:spTgt spid="38"/>
                                        </p:tgtEl>
                                        <p:attrNameLst>
                                          <p:attrName>ppt_x</p:attrName>
                                        </p:attrNameLst>
                                      </p:cBhvr>
                                      <p:tavLst>
                                        <p:tav tm="0">
                                          <p:val>
                                            <p:strVal val="#ppt_x"/>
                                          </p:val>
                                        </p:tav>
                                        <p:tav tm="100000">
                                          <p:val>
                                            <p:strVal val="#ppt_x"/>
                                          </p:val>
                                        </p:tav>
                                      </p:tavLst>
                                    </p:anim>
                                    <p:anim calcmode="lin" valueType="num">
                                      <p:cBhvr>
                                        <p:cTn id="13" dur="1000" fill="hold"/>
                                        <p:tgtEl>
                                          <p:spTgt spid="3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7" grpId="0"/>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1015408"/>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ttangolo 22"/>
          <p:cNvSpPr/>
          <p:nvPr/>
        </p:nvSpPr>
        <p:spPr>
          <a:xfrm>
            <a:off x="2555775" y="1608909"/>
            <a:ext cx="6321445" cy="4556394"/>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p>
        </p:txBody>
      </p:sp>
      <p:sp>
        <p:nvSpPr>
          <p:cNvPr id="2" name="Rettangolo con angoli arrotondati sullo stesso lato 1"/>
          <p:cNvSpPr/>
          <p:nvPr/>
        </p:nvSpPr>
        <p:spPr>
          <a:xfrm>
            <a:off x="2555774" y="1268760"/>
            <a:ext cx="3115365"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Gestisci Storie</a:t>
            </a:r>
            <a:endParaRPr lang="it-IT" dirty="0"/>
          </a:p>
        </p:txBody>
      </p:sp>
      <p:cxnSp>
        <p:nvCxnSpPr>
          <p:cNvPr id="37" name="Connettore 1 36"/>
          <p:cNvCxnSpPr/>
          <p:nvPr/>
        </p:nvCxnSpPr>
        <p:spPr>
          <a:xfrm>
            <a:off x="3112350" y="1608910"/>
            <a:ext cx="498804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ttangolo arrotondato 4"/>
          <p:cNvSpPr/>
          <p:nvPr/>
        </p:nvSpPr>
        <p:spPr>
          <a:xfrm>
            <a:off x="6437668" y="5404574"/>
            <a:ext cx="1296144"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Modifica</a:t>
            </a:r>
            <a:endParaRPr lang="it-IT" dirty="0"/>
          </a:p>
        </p:txBody>
      </p:sp>
      <p:pic>
        <p:nvPicPr>
          <p:cNvPr id="1026" name="Picture 2" descr="C:\Users\Utente\Desktop\uni matricola 4850\3°anno\1° semestre\Interazione uomo macchina\progetto\Assignment n.3\vettore-dell-icona-utente-nella-linea-del-cerchio-vector-il-des-iconico-10129457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2091" y="209044"/>
            <a:ext cx="535129" cy="57221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7530545" y="310487"/>
            <a:ext cx="831574" cy="369332"/>
          </a:xfrm>
          <a:prstGeom prst="rect">
            <a:avLst/>
          </a:prstGeom>
          <a:noFill/>
        </p:spPr>
        <p:txBody>
          <a:bodyPr wrap="none" rtlCol="0">
            <a:spAutoFit/>
          </a:bodyPr>
          <a:lstStyle/>
          <a:p>
            <a:r>
              <a:rPr lang="it-IT" dirty="0" smtClean="0">
                <a:solidFill>
                  <a:schemeClr val="bg1"/>
                </a:solidFill>
              </a:rPr>
              <a:t>Utente</a:t>
            </a:r>
            <a:endParaRPr lang="it-IT" dirty="0">
              <a:solidFill>
                <a:schemeClr val="bg1"/>
              </a:solidFill>
            </a:endParaRPr>
          </a:p>
        </p:txBody>
      </p:sp>
      <p:sp>
        <p:nvSpPr>
          <p:cNvPr id="8" name="CasellaDiTesto 7"/>
          <p:cNvSpPr txBox="1"/>
          <p:nvPr/>
        </p:nvSpPr>
        <p:spPr>
          <a:xfrm>
            <a:off x="2985572" y="1955040"/>
            <a:ext cx="1857945" cy="369332"/>
          </a:xfrm>
          <a:prstGeom prst="rect">
            <a:avLst/>
          </a:prstGeom>
          <a:noFill/>
        </p:spPr>
        <p:txBody>
          <a:bodyPr wrap="none" rtlCol="0">
            <a:spAutoFit/>
          </a:bodyPr>
          <a:lstStyle/>
          <a:p>
            <a:r>
              <a:rPr lang="it-IT" dirty="0" smtClean="0">
                <a:solidFill>
                  <a:schemeClr val="bg1"/>
                </a:solidFill>
              </a:rPr>
              <a:t>Ecco le tue storie!</a:t>
            </a:r>
            <a:endParaRPr lang="it-IT" dirty="0">
              <a:solidFill>
                <a:schemeClr val="bg1"/>
              </a:solidFill>
            </a:endParaRPr>
          </a:p>
        </p:txBody>
      </p:sp>
      <p:sp>
        <p:nvSpPr>
          <p:cNvPr id="40" name="Rettangolo arrotondato 39"/>
          <p:cNvSpPr/>
          <p:nvPr/>
        </p:nvSpPr>
        <p:spPr>
          <a:xfrm>
            <a:off x="3119130" y="2518859"/>
            <a:ext cx="1296144"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Storia1</a:t>
            </a:r>
            <a:endParaRPr lang="it-IT" dirty="0">
              <a:solidFill>
                <a:schemeClr val="tx1"/>
              </a:solidFill>
            </a:endParaRPr>
          </a:p>
        </p:txBody>
      </p:sp>
      <p:sp>
        <p:nvSpPr>
          <p:cNvPr id="41" name="Rettangolo arrotondato 40"/>
          <p:cNvSpPr/>
          <p:nvPr/>
        </p:nvSpPr>
        <p:spPr>
          <a:xfrm>
            <a:off x="4415274" y="2518859"/>
            <a:ext cx="36436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1" name="Fusione 10"/>
          <p:cNvSpPr/>
          <p:nvPr/>
        </p:nvSpPr>
        <p:spPr>
          <a:xfrm>
            <a:off x="4506365" y="2626709"/>
            <a:ext cx="182183" cy="18466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arrotondato 41"/>
          <p:cNvSpPr/>
          <p:nvPr/>
        </p:nvSpPr>
        <p:spPr>
          <a:xfrm>
            <a:off x="2837268" y="3131184"/>
            <a:ext cx="4896544" cy="1975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i="1" dirty="0" err="1">
                <a:solidFill>
                  <a:schemeClr val="tx1"/>
                </a:solidFill>
              </a:rPr>
              <a:t>Lorem</a:t>
            </a:r>
            <a:r>
              <a:rPr lang="it-IT" i="1" dirty="0">
                <a:solidFill>
                  <a:schemeClr val="tx1"/>
                </a:solidFill>
              </a:rPr>
              <a:t> </a:t>
            </a:r>
            <a:r>
              <a:rPr lang="it-IT" i="1" dirty="0" err="1">
                <a:solidFill>
                  <a:schemeClr val="tx1"/>
                </a:solidFill>
              </a:rPr>
              <a:t>ipsum</a:t>
            </a:r>
            <a:r>
              <a:rPr lang="it-IT" i="1" dirty="0">
                <a:solidFill>
                  <a:schemeClr val="tx1"/>
                </a:solidFill>
              </a:rPr>
              <a:t> </a:t>
            </a:r>
            <a:r>
              <a:rPr lang="it-IT" i="1" dirty="0" err="1">
                <a:solidFill>
                  <a:schemeClr val="tx1"/>
                </a:solidFill>
              </a:rPr>
              <a:t>dolor</a:t>
            </a:r>
            <a:r>
              <a:rPr lang="it-IT" i="1" dirty="0">
                <a:solidFill>
                  <a:schemeClr val="tx1"/>
                </a:solidFill>
              </a:rPr>
              <a:t> </a:t>
            </a:r>
            <a:r>
              <a:rPr lang="it-IT" i="1" dirty="0" err="1">
                <a:solidFill>
                  <a:schemeClr val="tx1"/>
                </a:solidFill>
              </a:rPr>
              <a:t>sit</a:t>
            </a:r>
            <a:r>
              <a:rPr lang="it-IT" i="1" dirty="0">
                <a:solidFill>
                  <a:schemeClr val="tx1"/>
                </a:solidFill>
              </a:rPr>
              <a:t> </a:t>
            </a:r>
            <a:r>
              <a:rPr lang="it-IT" i="1" dirty="0" err="1">
                <a:solidFill>
                  <a:schemeClr val="tx1"/>
                </a:solidFill>
              </a:rPr>
              <a:t>amet</a:t>
            </a:r>
            <a:r>
              <a:rPr lang="it-IT" i="1" dirty="0">
                <a:solidFill>
                  <a:schemeClr val="tx1"/>
                </a:solidFill>
              </a:rPr>
              <a:t>, </a:t>
            </a:r>
            <a:r>
              <a:rPr lang="it-IT" i="1" dirty="0" err="1">
                <a:solidFill>
                  <a:schemeClr val="tx1"/>
                </a:solidFill>
              </a:rPr>
              <a:t>consectetur</a:t>
            </a:r>
            <a:r>
              <a:rPr lang="it-IT" i="1" dirty="0">
                <a:solidFill>
                  <a:schemeClr val="tx1"/>
                </a:solidFill>
              </a:rPr>
              <a:t> </a:t>
            </a:r>
            <a:r>
              <a:rPr lang="it-IT" i="1" dirty="0" err="1">
                <a:solidFill>
                  <a:schemeClr val="tx1"/>
                </a:solidFill>
              </a:rPr>
              <a:t>adipisci</a:t>
            </a:r>
            <a:r>
              <a:rPr lang="it-IT" i="1" dirty="0">
                <a:solidFill>
                  <a:schemeClr val="tx1"/>
                </a:solidFill>
              </a:rPr>
              <a:t> </a:t>
            </a:r>
            <a:r>
              <a:rPr lang="it-IT" i="1" dirty="0" err="1">
                <a:solidFill>
                  <a:schemeClr val="tx1"/>
                </a:solidFill>
              </a:rPr>
              <a:t>elit</a:t>
            </a:r>
            <a:r>
              <a:rPr lang="it-IT" i="1" dirty="0">
                <a:solidFill>
                  <a:schemeClr val="tx1"/>
                </a:solidFill>
              </a:rPr>
              <a:t>, </a:t>
            </a:r>
            <a:r>
              <a:rPr lang="it-IT" i="1" dirty="0" err="1">
                <a:solidFill>
                  <a:schemeClr val="tx1"/>
                </a:solidFill>
              </a:rPr>
              <a:t>sed</a:t>
            </a:r>
            <a:r>
              <a:rPr lang="it-IT" i="1" dirty="0">
                <a:solidFill>
                  <a:schemeClr val="tx1"/>
                </a:solidFill>
              </a:rPr>
              <a:t> </a:t>
            </a:r>
            <a:r>
              <a:rPr lang="it-IT" i="1" dirty="0" err="1">
                <a:solidFill>
                  <a:schemeClr val="tx1"/>
                </a:solidFill>
              </a:rPr>
              <a:t>eiusmod</a:t>
            </a:r>
            <a:r>
              <a:rPr lang="it-IT" i="1" dirty="0">
                <a:solidFill>
                  <a:schemeClr val="tx1"/>
                </a:solidFill>
              </a:rPr>
              <a:t> </a:t>
            </a:r>
            <a:r>
              <a:rPr lang="it-IT" i="1" dirty="0" err="1">
                <a:solidFill>
                  <a:schemeClr val="tx1"/>
                </a:solidFill>
              </a:rPr>
              <a:t>tempor</a:t>
            </a:r>
            <a:r>
              <a:rPr lang="it-IT" i="1" dirty="0">
                <a:solidFill>
                  <a:schemeClr val="tx1"/>
                </a:solidFill>
              </a:rPr>
              <a:t> </a:t>
            </a:r>
            <a:r>
              <a:rPr lang="it-IT" i="1" dirty="0" err="1">
                <a:solidFill>
                  <a:schemeClr val="tx1"/>
                </a:solidFill>
              </a:rPr>
              <a:t>incidunt</a:t>
            </a:r>
            <a:r>
              <a:rPr lang="it-IT" i="1" dirty="0">
                <a:solidFill>
                  <a:schemeClr val="tx1"/>
                </a:solidFill>
              </a:rPr>
              <a:t> ut </a:t>
            </a:r>
            <a:r>
              <a:rPr lang="it-IT" i="1" dirty="0" err="1">
                <a:solidFill>
                  <a:schemeClr val="tx1"/>
                </a:solidFill>
              </a:rPr>
              <a:t>labore</a:t>
            </a:r>
            <a:r>
              <a:rPr lang="it-IT" i="1" dirty="0">
                <a:solidFill>
                  <a:schemeClr val="tx1"/>
                </a:solidFill>
              </a:rPr>
              <a:t> et dolore magna </a:t>
            </a:r>
            <a:r>
              <a:rPr lang="it-IT" i="1" dirty="0" err="1">
                <a:solidFill>
                  <a:schemeClr val="tx1"/>
                </a:solidFill>
              </a:rPr>
              <a:t>aliqua</a:t>
            </a:r>
            <a:r>
              <a:rPr lang="it-IT" i="1" dirty="0">
                <a:solidFill>
                  <a:schemeClr val="tx1"/>
                </a:solidFill>
              </a:rPr>
              <a:t>. Ut </a:t>
            </a:r>
            <a:r>
              <a:rPr lang="it-IT" i="1" dirty="0" err="1">
                <a:solidFill>
                  <a:schemeClr val="tx1"/>
                </a:solidFill>
              </a:rPr>
              <a:t>enim</a:t>
            </a:r>
            <a:r>
              <a:rPr lang="it-IT" i="1" dirty="0">
                <a:solidFill>
                  <a:schemeClr val="tx1"/>
                </a:solidFill>
              </a:rPr>
              <a:t> ad </a:t>
            </a:r>
            <a:r>
              <a:rPr lang="it-IT" i="1" dirty="0" err="1">
                <a:solidFill>
                  <a:schemeClr val="tx1"/>
                </a:solidFill>
              </a:rPr>
              <a:t>minim</a:t>
            </a:r>
            <a:r>
              <a:rPr lang="it-IT" i="1" dirty="0">
                <a:solidFill>
                  <a:schemeClr val="tx1"/>
                </a:solidFill>
              </a:rPr>
              <a:t> </a:t>
            </a:r>
            <a:r>
              <a:rPr lang="it-IT" i="1" dirty="0" err="1">
                <a:solidFill>
                  <a:schemeClr val="tx1"/>
                </a:solidFill>
              </a:rPr>
              <a:t>veniam</a:t>
            </a:r>
            <a:r>
              <a:rPr lang="it-IT" i="1" dirty="0">
                <a:solidFill>
                  <a:schemeClr val="tx1"/>
                </a:solidFill>
              </a:rPr>
              <a:t>, </a:t>
            </a:r>
            <a:r>
              <a:rPr lang="it-IT" i="1" dirty="0" err="1">
                <a:solidFill>
                  <a:schemeClr val="tx1"/>
                </a:solidFill>
              </a:rPr>
              <a:t>quis</a:t>
            </a:r>
            <a:r>
              <a:rPr lang="it-IT" i="1" dirty="0">
                <a:solidFill>
                  <a:schemeClr val="tx1"/>
                </a:solidFill>
              </a:rPr>
              <a:t> nostrum </a:t>
            </a:r>
            <a:r>
              <a:rPr lang="it-IT" i="1" dirty="0" err="1">
                <a:solidFill>
                  <a:schemeClr val="tx1"/>
                </a:solidFill>
              </a:rPr>
              <a:t>exercitationem</a:t>
            </a:r>
            <a:r>
              <a:rPr lang="it-IT" i="1" dirty="0">
                <a:solidFill>
                  <a:schemeClr val="tx1"/>
                </a:solidFill>
              </a:rPr>
              <a:t> </a:t>
            </a:r>
            <a:r>
              <a:rPr lang="it-IT" i="1" dirty="0" err="1">
                <a:solidFill>
                  <a:schemeClr val="tx1"/>
                </a:solidFill>
              </a:rPr>
              <a:t>ullam</a:t>
            </a:r>
            <a:r>
              <a:rPr lang="it-IT" i="1" dirty="0">
                <a:solidFill>
                  <a:schemeClr val="tx1"/>
                </a:solidFill>
              </a:rPr>
              <a:t> </a:t>
            </a:r>
            <a:r>
              <a:rPr lang="it-IT" i="1" dirty="0" err="1">
                <a:solidFill>
                  <a:schemeClr val="tx1"/>
                </a:solidFill>
              </a:rPr>
              <a:t>corporis</a:t>
            </a:r>
            <a:r>
              <a:rPr lang="it-IT" i="1" dirty="0">
                <a:solidFill>
                  <a:schemeClr val="tx1"/>
                </a:solidFill>
              </a:rPr>
              <a:t> </a:t>
            </a:r>
            <a:r>
              <a:rPr lang="it-IT" i="1" dirty="0" err="1">
                <a:solidFill>
                  <a:schemeClr val="tx1"/>
                </a:solidFill>
              </a:rPr>
              <a:t>suscipit</a:t>
            </a:r>
            <a:r>
              <a:rPr lang="it-IT" i="1" dirty="0">
                <a:solidFill>
                  <a:schemeClr val="tx1"/>
                </a:solidFill>
              </a:rPr>
              <a:t> </a:t>
            </a:r>
            <a:r>
              <a:rPr lang="it-IT" i="1" dirty="0" err="1">
                <a:solidFill>
                  <a:schemeClr val="tx1"/>
                </a:solidFill>
              </a:rPr>
              <a:t>laboriosam</a:t>
            </a:r>
            <a:r>
              <a:rPr lang="it-IT" i="1" dirty="0">
                <a:solidFill>
                  <a:schemeClr val="tx1"/>
                </a:solidFill>
              </a:rPr>
              <a:t>, </a:t>
            </a:r>
            <a:r>
              <a:rPr lang="it-IT" i="1" dirty="0" err="1">
                <a:solidFill>
                  <a:schemeClr val="tx1"/>
                </a:solidFill>
              </a:rPr>
              <a:t>nisi</a:t>
            </a:r>
            <a:r>
              <a:rPr lang="it-IT" i="1" dirty="0">
                <a:solidFill>
                  <a:schemeClr val="tx1"/>
                </a:solidFill>
              </a:rPr>
              <a:t> ut </a:t>
            </a:r>
            <a:r>
              <a:rPr lang="it-IT" i="1" dirty="0" err="1">
                <a:solidFill>
                  <a:schemeClr val="tx1"/>
                </a:solidFill>
              </a:rPr>
              <a:t>aliquid</a:t>
            </a:r>
            <a:r>
              <a:rPr lang="it-IT" i="1" dirty="0">
                <a:solidFill>
                  <a:schemeClr val="tx1"/>
                </a:solidFill>
              </a:rPr>
              <a:t> ex ea </a:t>
            </a:r>
            <a:r>
              <a:rPr lang="it-IT" i="1" dirty="0" err="1">
                <a:solidFill>
                  <a:schemeClr val="tx1"/>
                </a:solidFill>
              </a:rPr>
              <a:t>commodi</a:t>
            </a:r>
            <a:r>
              <a:rPr lang="it-IT" i="1" dirty="0">
                <a:solidFill>
                  <a:schemeClr val="tx1"/>
                </a:solidFill>
              </a:rPr>
              <a:t> </a:t>
            </a:r>
            <a:r>
              <a:rPr lang="it-IT" i="1" dirty="0" err="1">
                <a:solidFill>
                  <a:schemeClr val="tx1"/>
                </a:solidFill>
              </a:rPr>
              <a:t>consequatur</a:t>
            </a:r>
            <a:r>
              <a:rPr lang="it-IT" i="1" dirty="0">
                <a:solidFill>
                  <a:schemeClr val="tx1"/>
                </a:solidFill>
              </a:rPr>
              <a:t>. </a:t>
            </a:r>
            <a:endParaRPr lang="it-IT" dirty="0">
              <a:solidFill>
                <a:schemeClr val="tx1"/>
              </a:solidFill>
            </a:endParaRPr>
          </a:p>
        </p:txBody>
      </p:sp>
      <p:sp>
        <p:nvSpPr>
          <p:cNvPr id="43" name="Rettangolo arrotondato 42"/>
          <p:cNvSpPr/>
          <p:nvPr/>
        </p:nvSpPr>
        <p:spPr>
          <a:xfrm>
            <a:off x="6234401" y="2489405"/>
            <a:ext cx="1296144"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Cancella</a:t>
            </a:r>
            <a:endParaRPr lang="it-IT" dirty="0"/>
          </a:p>
        </p:txBody>
      </p:sp>
    </p:spTree>
    <p:extLst>
      <p:ext uri="{BB962C8B-B14F-4D97-AF65-F5344CB8AC3E}">
        <p14:creationId xmlns:p14="http://schemas.microsoft.com/office/powerpoint/2010/main" val="1248396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1015408"/>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i="1" dirty="0" err="1">
                <a:solidFill>
                  <a:schemeClr val="tx1"/>
                </a:solidFill>
              </a:rPr>
              <a:t>Lorem</a:t>
            </a:r>
            <a:r>
              <a:rPr lang="it-IT" i="1" dirty="0">
                <a:solidFill>
                  <a:schemeClr val="tx1"/>
                </a:solidFill>
              </a:rPr>
              <a:t> </a:t>
            </a:r>
            <a:r>
              <a:rPr lang="it-IT" i="1" dirty="0" err="1">
                <a:solidFill>
                  <a:schemeClr val="tx1"/>
                </a:solidFill>
              </a:rPr>
              <a:t>ipsum</a:t>
            </a:r>
            <a:r>
              <a:rPr lang="it-IT" i="1" dirty="0">
                <a:solidFill>
                  <a:schemeClr val="tx1"/>
                </a:solidFill>
              </a:rPr>
              <a:t> </a:t>
            </a:r>
            <a:r>
              <a:rPr lang="it-IT" i="1" dirty="0" err="1">
                <a:solidFill>
                  <a:schemeClr val="tx1"/>
                </a:solidFill>
              </a:rPr>
              <a:t>dolor</a:t>
            </a:r>
            <a:r>
              <a:rPr lang="it-IT" i="1" dirty="0">
                <a:solidFill>
                  <a:schemeClr val="tx1"/>
                </a:solidFill>
              </a:rPr>
              <a:t> </a:t>
            </a:r>
            <a:r>
              <a:rPr lang="it-IT" i="1" dirty="0" err="1">
                <a:solidFill>
                  <a:schemeClr val="tx1"/>
                </a:solidFill>
              </a:rPr>
              <a:t>sit</a:t>
            </a:r>
            <a:r>
              <a:rPr lang="it-IT" i="1" dirty="0">
                <a:solidFill>
                  <a:schemeClr val="tx1"/>
                </a:solidFill>
              </a:rPr>
              <a:t> </a:t>
            </a:r>
            <a:r>
              <a:rPr lang="it-IT" i="1" dirty="0" err="1">
                <a:solidFill>
                  <a:schemeClr val="tx1"/>
                </a:solidFill>
              </a:rPr>
              <a:t>amet</a:t>
            </a:r>
            <a:r>
              <a:rPr lang="it-IT" i="1" dirty="0">
                <a:solidFill>
                  <a:schemeClr val="tx1"/>
                </a:solidFill>
              </a:rPr>
              <a:t>, </a:t>
            </a:r>
            <a:r>
              <a:rPr lang="it-IT" i="1" dirty="0" err="1">
                <a:solidFill>
                  <a:schemeClr val="tx1"/>
                </a:solidFill>
              </a:rPr>
              <a:t>consectetur</a:t>
            </a:r>
            <a:r>
              <a:rPr lang="it-IT" i="1" dirty="0">
                <a:solidFill>
                  <a:schemeClr val="tx1"/>
                </a:solidFill>
              </a:rPr>
              <a:t> </a:t>
            </a:r>
            <a:r>
              <a:rPr lang="it-IT" i="1" dirty="0" err="1">
                <a:solidFill>
                  <a:schemeClr val="tx1"/>
                </a:solidFill>
              </a:rPr>
              <a:t>adipisci</a:t>
            </a:r>
            <a:r>
              <a:rPr lang="it-IT" i="1" dirty="0">
                <a:solidFill>
                  <a:schemeClr val="tx1"/>
                </a:solidFill>
              </a:rPr>
              <a:t> </a:t>
            </a:r>
            <a:r>
              <a:rPr lang="it-IT" i="1" dirty="0" err="1">
                <a:solidFill>
                  <a:schemeClr val="tx1"/>
                </a:solidFill>
              </a:rPr>
              <a:t>elit</a:t>
            </a:r>
            <a:r>
              <a:rPr lang="it-IT" i="1" dirty="0">
                <a:solidFill>
                  <a:schemeClr val="tx1"/>
                </a:solidFill>
              </a:rPr>
              <a:t>, </a:t>
            </a:r>
            <a:r>
              <a:rPr lang="it-IT" i="1" dirty="0" err="1">
                <a:solidFill>
                  <a:schemeClr val="tx1"/>
                </a:solidFill>
              </a:rPr>
              <a:t>sed</a:t>
            </a:r>
            <a:r>
              <a:rPr lang="it-IT" i="1" dirty="0">
                <a:solidFill>
                  <a:schemeClr val="tx1"/>
                </a:solidFill>
              </a:rPr>
              <a:t> </a:t>
            </a:r>
            <a:r>
              <a:rPr lang="it-IT" i="1" dirty="0" err="1">
                <a:solidFill>
                  <a:schemeClr val="tx1"/>
                </a:solidFill>
              </a:rPr>
              <a:t>eiusmod</a:t>
            </a:r>
            <a:r>
              <a:rPr lang="it-IT" i="1" dirty="0">
                <a:solidFill>
                  <a:schemeClr val="tx1"/>
                </a:solidFill>
              </a:rPr>
              <a:t> </a:t>
            </a:r>
            <a:r>
              <a:rPr lang="it-IT" i="1" dirty="0" err="1">
                <a:solidFill>
                  <a:schemeClr val="tx1"/>
                </a:solidFill>
              </a:rPr>
              <a:t>tempor</a:t>
            </a:r>
            <a:r>
              <a:rPr lang="it-IT" i="1" dirty="0">
                <a:solidFill>
                  <a:schemeClr val="tx1"/>
                </a:solidFill>
              </a:rPr>
              <a:t> </a:t>
            </a:r>
            <a:r>
              <a:rPr lang="it-IT" i="1" dirty="0" err="1">
                <a:solidFill>
                  <a:schemeClr val="tx1"/>
                </a:solidFill>
              </a:rPr>
              <a:t>incidunt</a:t>
            </a:r>
            <a:r>
              <a:rPr lang="it-IT" i="1" dirty="0">
                <a:solidFill>
                  <a:schemeClr val="tx1"/>
                </a:solidFill>
              </a:rPr>
              <a:t> ut </a:t>
            </a:r>
            <a:r>
              <a:rPr lang="it-IT" i="1" dirty="0" err="1">
                <a:solidFill>
                  <a:schemeClr val="tx1"/>
                </a:solidFill>
              </a:rPr>
              <a:t>labore</a:t>
            </a:r>
            <a:r>
              <a:rPr lang="it-IT" i="1" dirty="0">
                <a:solidFill>
                  <a:schemeClr val="tx1"/>
                </a:solidFill>
              </a:rPr>
              <a:t> et dolore magna </a:t>
            </a:r>
            <a:r>
              <a:rPr lang="it-IT" i="1" dirty="0" err="1">
                <a:solidFill>
                  <a:schemeClr val="tx1"/>
                </a:solidFill>
              </a:rPr>
              <a:t>aliqua</a:t>
            </a:r>
            <a:r>
              <a:rPr lang="it-IT" i="1" dirty="0">
                <a:solidFill>
                  <a:schemeClr val="tx1"/>
                </a:solidFill>
              </a:rPr>
              <a:t>. Ut </a:t>
            </a:r>
            <a:r>
              <a:rPr lang="it-IT" i="1" dirty="0" err="1">
                <a:solidFill>
                  <a:schemeClr val="tx1"/>
                </a:solidFill>
              </a:rPr>
              <a:t>enim</a:t>
            </a:r>
            <a:r>
              <a:rPr lang="it-IT" i="1" dirty="0">
                <a:solidFill>
                  <a:schemeClr val="tx1"/>
                </a:solidFill>
              </a:rPr>
              <a:t> ad </a:t>
            </a:r>
            <a:r>
              <a:rPr lang="it-IT" i="1" dirty="0" err="1">
                <a:solidFill>
                  <a:schemeClr val="tx1"/>
                </a:solidFill>
              </a:rPr>
              <a:t>minim</a:t>
            </a:r>
            <a:r>
              <a:rPr lang="it-IT" i="1" dirty="0">
                <a:solidFill>
                  <a:schemeClr val="tx1"/>
                </a:solidFill>
              </a:rPr>
              <a:t> </a:t>
            </a:r>
            <a:r>
              <a:rPr lang="it-IT" i="1" dirty="0" err="1">
                <a:solidFill>
                  <a:schemeClr val="tx1"/>
                </a:solidFill>
              </a:rPr>
              <a:t>veniam</a:t>
            </a:r>
            <a:r>
              <a:rPr lang="it-IT" i="1" dirty="0">
                <a:solidFill>
                  <a:schemeClr val="tx1"/>
                </a:solidFill>
              </a:rPr>
              <a:t>, </a:t>
            </a:r>
            <a:r>
              <a:rPr lang="it-IT" i="1" dirty="0" err="1">
                <a:solidFill>
                  <a:schemeClr val="tx1"/>
                </a:solidFill>
              </a:rPr>
              <a:t>quis</a:t>
            </a:r>
            <a:r>
              <a:rPr lang="it-IT" i="1" dirty="0">
                <a:solidFill>
                  <a:schemeClr val="tx1"/>
                </a:solidFill>
              </a:rPr>
              <a:t> nostrum </a:t>
            </a:r>
            <a:r>
              <a:rPr lang="it-IT" i="1" dirty="0" err="1">
                <a:solidFill>
                  <a:schemeClr val="tx1"/>
                </a:solidFill>
              </a:rPr>
              <a:t>exercitationem</a:t>
            </a:r>
            <a:r>
              <a:rPr lang="it-IT" i="1" dirty="0">
                <a:solidFill>
                  <a:schemeClr val="tx1"/>
                </a:solidFill>
              </a:rPr>
              <a:t> </a:t>
            </a:r>
            <a:r>
              <a:rPr lang="it-IT" i="1" dirty="0" err="1">
                <a:solidFill>
                  <a:schemeClr val="tx1"/>
                </a:solidFill>
              </a:rPr>
              <a:t>ullam</a:t>
            </a:r>
            <a:r>
              <a:rPr lang="it-IT" i="1" dirty="0">
                <a:solidFill>
                  <a:schemeClr val="tx1"/>
                </a:solidFill>
              </a:rPr>
              <a:t> </a:t>
            </a:r>
            <a:r>
              <a:rPr lang="it-IT" i="1" dirty="0" err="1">
                <a:solidFill>
                  <a:schemeClr val="tx1"/>
                </a:solidFill>
              </a:rPr>
              <a:t>corporis</a:t>
            </a:r>
            <a:r>
              <a:rPr lang="it-IT" i="1" dirty="0">
                <a:solidFill>
                  <a:schemeClr val="tx1"/>
                </a:solidFill>
              </a:rPr>
              <a:t> </a:t>
            </a:r>
            <a:r>
              <a:rPr lang="it-IT" i="1" dirty="0" err="1">
                <a:solidFill>
                  <a:schemeClr val="tx1"/>
                </a:solidFill>
              </a:rPr>
              <a:t>suscipit</a:t>
            </a:r>
            <a:r>
              <a:rPr lang="it-IT" i="1" dirty="0">
                <a:solidFill>
                  <a:schemeClr val="tx1"/>
                </a:solidFill>
              </a:rPr>
              <a:t> </a:t>
            </a:r>
            <a:r>
              <a:rPr lang="it-IT" i="1" dirty="0" err="1">
                <a:solidFill>
                  <a:schemeClr val="tx1"/>
                </a:solidFill>
              </a:rPr>
              <a:t>laboriosam</a:t>
            </a:r>
            <a:r>
              <a:rPr lang="it-IT" i="1" dirty="0">
                <a:solidFill>
                  <a:schemeClr val="tx1"/>
                </a:solidFill>
              </a:rPr>
              <a:t>, </a:t>
            </a:r>
            <a:r>
              <a:rPr lang="it-IT" i="1" dirty="0" err="1">
                <a:solidFill>
                  <a:schemeClr val="tx1"/>
                </a:solidFill>
              </a:rPr>
              <a:t>nisi</a:t>
            </a:r>
            <a:r>
              <a:rPr lang="it-IT" i="1" dirty="0">
                <a:solidFill>
                  <a:schemeClr val="tx1"/>
                </a:solidFill>
              </a:rPr>
              <a:t> ut </a:t>
            </a:r>
            <a:r>
              <a:rPr lang="it-IT" i="1" dirty="0" err="1">
                <a:solidFill>
                  <a:schemeClr val="tx1"/>
                </a:solidFill>
              </a:rPr>
              <a:t>aliquid</a:t>
            </a:r>
            <a:r>
              <a:rPr lang="it-IT" i="1" dirty="0">
                <a:solidFill>
                  <a:schemeClr val="tx1"/>
                </a:solidFill>
              </a:rPr>
              <a:t> ex ea </a:t>
            </a:r>
            <a:r>
              <a:rPr lang="it-IT" i="1" dirty="0" err="1">
                <a:solidFill>
                  <a:schemeClr val="tx1"/>
                </a:solidFill>
              </a:rPr>
              <a:t>commodi</a:t>
            </a:r>
            <a:r>
              <a:rPr lang="it-IT" i="1" dirty="0">
                <a:solidFill>
                  <a:schemeClr val="tx1"/>
                </a:solidFill>
              </a:rPr>
              <a:t> </a:t>
            </a:r>
            <a:r>
              <a:rPr lang="it-IT" i="1" dirty="0" err="1">
                <a:solidFill>
                  <a:schemeClr val="tx1"/>
                </a:solidFill>
              </a:rPr>
              <a:t>consequatur</a:t>
            </a:r>
            <a:r>
              <a:rPr lang="it-IT" i="1" dirty="0">
                <a:solidFill>
                  <a:schemeClr val="tx1"/>
                </a:solidFill>
              </a:rPr>
              <a:t>. </a:t>
            </a:r>
            <a:endParaRPr lang="it-IT" i="1" dirty="0" smtClean="0">
              <a:solidFill>
                <a:schemeClr val="tx1"/>
              </a:solidFill>
            </a:endParaRPr>
          </a:p>
          <a:p>
            <a:r>
              <a:rPr lang="it-IT" i="1" dirty="0" err="1">
                <a:solidFill>
                  <a:schemeClr val="tx1"/>
                </a:solidFill>
              </a:rPr>
              <a:t>Lorem</a:t>
            </a:r>
            <a:r>
              <a:rPr lang="it-IT" i="1" dirty="0">
                <a:solidFill>
                  <a:schemeClr val="tx1"/>
                </a:solidFill>
              </a:rPr>
              <a:t> </a:t>
            </a:r>
            <a:r>
              <a:rPr lang="it-IT" i="1" dirty="0" err="1">
                <a:solidFill>
                  <a:schemeClr val="tx1"/>
                </a:solidFill>
              </a:rPr>
              <a:t>ipsum</a:t>
            </a:r>
            <a:r>
              <a:rPr lang="it-IT" i="1" dirty="0">
                <a:solidFill>
                  <a:schemeClr val="tx1"/>
                </a:solidFill>
              </a:rPr>
              <a:t> </a:t>
            </a:r>
            <a:r>
              <a:rPr lang="it-IT" i="1" dirty="0" err="1">
                <a:solidFill>
                  <a:schemeClr val="tx1"/>
                </a:solidFill>
              </a:rPr>
              <a:t>dolor</a:t>
            </a:r>
            <a:r>
              <a:rPr lang="it-IT" i="1" dirty="0">
                <a:solidFill>
                  <a:schemeClr val="tx1"/>
                </a:solidFill>
              </a:rPr>
              <a:t> </a:t>
            </a:r>
            <a:r>
              <a:rPr lang="it-IT" i="1" dirty="0" err="1">
                <a:solidFill>
                  <a:schemeClr val="tx1"/>
                </a:solidFill>
              </a:rPr>
              <a:t>sit</a:t>
            </a:r>
            <a:r>
              <a:rPr lang="it-IT" i="1" dirty="0">
                <a:solidFill>
                  <a:schemeClr val="tx1"/>
                </a:solidFill>
              </a:rPr>
              <a:t> </a:t>
            </a:r>
            <a:r>
              <a:rPr lang="it-IT" i="1" dirty="0" err="1">
                <a:solidFill>
                  <a:schemeClr val="tx1"/>
                </a:solidFill>
              </a:rPr>
              <a:t>amet</a:t>
            </a:r>
            <a:r>
              <a:rPr lang="it-IT" i="1" dirty="0">
                <a:solidFill>
                  <a:schemeClr val="tx1"/>
                </a:solidFill>
              </a:rPr>
              <a:t>, </a:t>
            </a:r>
            <a:r>
              <a:rPr lang="it-IT" i="1" dirty="0" err="1">
                <a:solidFill>
                  <a:schemeClr val="tx1"/>
                </a:solidFill>
              </a:rPr>
              <a:t>consectetur</a:t>
            </a:r>
            <a:r>
              <a:rPr lang="it-IT" i="1" dirty="0">
                <a:solidFill>
                  <a:schemeClr val="tx1"/>
                </a:solidFill>
              </a:rPr>
              <a:t> </a:t>
            </a:r>
            <a:r>
              <a:rPr lang="it-IT" i="1" dirty="0" err="1">
                <a:solidFill>
                  <a:schemeClr val="tx1"/>
                </a:solidFill>
              </a:rPr>
              <a:t>adipisci</a:t>
            </a:r>
            <a:r>
              <a:rPr lang="it-IT" i="1" dirty="0">
                <a:solidFill>
                  <a:schemeClr val="tx1"/>
                </a:solidFill>
              </a:rPr>
              <a:t> </a:t>
            </a:r>
            <a:r>
              <a:rPr lang="it-IT" i="1" dirty="0" err="1">
                <a:solidFill>
                  <a:schemeClr val="tx1"/>
                </a:solidFill>
              </a:rPr>
              <a:t>elit</a:t>
            </a:r>
            <a:r>
              <a:rPr lang="it-IT" i="1" dirty="0">
                <a:solidFill>
                  <a:schemeClr val="tx1"/>
                </a:solidFill>
              </a:rPr>
              <a:t>, </a:t>
            </a:r>
            <a:r>
              <a:rPr lang="it-IT" i="1" dirty="0" err="1">
                <a:solidFill>
                  <a:schemeClr val="tx1"/>
                </a:solidFill>
              </a:rPr>
              <a:t>sed</a:t>
            </a:r>
            <a:r>
              <a:rPr lang="it-IT" i="1" dirty="0">
                <a:solidFill>
                  <a:schemeClr val="tx1"/>
                </a:solidFill>
              </a:rPr>
              <a:t> </a:t>
            </a:r>
            <a:r>
              <a:rPr lang="it-IT" i="1" dirty="0" err="1">
                <a:solidFill>
                  <a:schemeClr val="tx1"/>
                </a:solidFill>
              </a:rPr>
              <a:t>eiusmod</a:t>
            </a:r>
            <a:r>
              <a:rPr lang="it-IT" i="1" dirty="0">
                <a:solidFill>
                  <a:schemeClr val="tx1"/>
                </a:solidFill>
              </a:rPr>
              <a:t> </a:t>
            </a:r>
            <a:r>
              <a:rPr lang="it-IT" i="1" dirty="0" err="1">
                <a:solidFill>
                  <a:schemeClr val="tx1"/>
                </a:solidFill>
              </a:rPr>
              <a:t>tempor</a:t>
            </a:r>
            <a:r>
              <a:rPr lang="it-IT" i="1" dirty="0">
                <a:solidFill>
                  <a:schemeClr val="tx1"/>
                </a:solidFill>
              </a:rPr>
              <a:t> </a:t>
            </a:r>
            <a:r>
              <a:rPr lang="it-IT" i="1" dirty="0" err="1">
                <a:solidFill>
                  <a:schemeClr val="tx1"/>
                </a:solidFill>
              </a:rPr>
              <a:t>incidunt</a:t>
            </a:r>
            <a:r>
              <a:rPr lang="it-IT" i="1" dirty="0">
                <a:solidFill>
                  <a:schemeClr val="tx1"/>
                </a:solidFill>
              </a:rPr>
              <a:t> ut </a:t>
            </a:r>
            <a:r>
              <a:rPr lang="it-IT" i="1" dirty="0" err="1">
                <a:solidFill>
                  <a:schemeClr val="tx1"/>
                </a:solidFill>
              </a:rPr>
              <a:t>labore</a:t>
            </a:r>
            <a:r>
              <a:rPr lang="it-IT" i="1" dirty="0">
                <a:solidFill>
                  <a:schemeClr val="tx1"/>
                </a:solidFill>
              </a:rPr>
              <a:t> et dolore magna </a:t>
            </a:r>
            <a:r>
              <a:rPr lang="it-IT" i="1" dirty="0" err="1">
                <a:solidFill>
                  <a:schemeClr val="tx1"/>
                </a:solidFill>
              </a:rPr>
              <a:t>aliqua</a:t>
            </a:r>
            <a:r>
              <a:rPr lang="it-IT" i="1" dirty="0">
                <a:solidFill>
                  <a:schemeClr val="tx1"/>
                </a:solidFill>
              </a:rPr>
              <a:t>. Ut </a:t>
            </a:r>
            <a:r>
              <a:rPr lang="it-IT" i="1" dirty="0" err="1">
                <a:solidFill>
                  <a:schemeClr val="tx1"/>
                </a:solidFill>
              </a:rPr>
              <a:t>enim</a:t>
            </a:r>
            <a:r>
              <a:rPr lang="it-IT" i="1" dirty="0">
                <a:solidFill>
                  <a:schemeClr val="tx1"/>
                </a:solidFill>
              </a:rPr>
              <a:t> ad </a:t>
            </a:r>
            <a:r>
              <a:rPr lang="it-IT" i="1" dirty="0" err="1">
                <a:solidFill>
                  <a:schemeClr val="tx1"/>
                </a:solidFill>
              </a:rPr>
              <a:t>minim</a:t>
            </a:r>
            <a:r>
              <a:rPr lang="it-IT" i="1" dirty="0">
                <a:solidFill>
                  <a:schemeClr val="tx1"/>
                </a:solidFill>
              </a:rPr>
              <a:t> </a:t>
            </a:r>
            <a:r>
              <a:rPr lang="it-IT" i="1" dirty="0" err="1">
                <a:solidFill>
                  <a:schemeClr val="tx1"/>
                </a:solidFill>
              </a:rPr>
              <a:t>veniam</a:t>
            </a:r>
            <a:r>
              <a:rPr lang="it-IT" i="1" dirty="0">
                <a:solidFill>
                  <a:schemeClr val="tx1"/>
                </a:solidFill>
              </a:rPr>
              <a:t>, </a:t>
            </a:r>
            <a:r>
              <a:rPr lang="it-IT" i="1" dirty="0" err="1">
                <a:solidFill>
                  <a:schemeClr val="tx1"/>
                </a:solidFill>
              </a:rPr>
              <a:t>quis</a:t>
            </a:r>
            <a:r>
              <a:rPr lang="it-IT" i="1" dirty="0">
                <a:solidFill>
                  <a:schemeClr val="tx1"/>
                </a:solidFill>
              </a:rPr>
              <a:t> nostrum </a:t>
            </a:r>
            <a:r>
              <a:rPr lang="it-IT" i="1" dirty="0" err="1">
                <a:solidFill>
                  <a:schemeClr val="tx1"/>
                </a:solidFill>
              </a:rPr>
              <a:t>exercitationem</a:t>
            </a:r>
            <a:r>
              <a:rPr lang="it-IT" i="1" dirty="0">
                <a:solidFill>
                  <a:schemeClr val="tx1"/>
                </a:solidFill>
              </a:rPr>
              <a:t> </a:t>
            </a:r>
            <a:r>
              <a:rPr lang="it-IT" i="1" dirty="0" err="1">
                <a:solidFill>
                  <a:schemeClr val="tx1"/>
                </a:solidFill>
              </a:rPr>
              <a:t>ullam</a:t>
            </a:r>
            <a:r>
              <a:rPr lang="it-IT" i="1" dirty="0">
                <a:solidFill>
                  <a:schemeClr val="tx1"/>
                </a:solidFill>
              </a:rPr>
              <a:t> </a:t>
            </a:r>
            <a:r>
              <a:rPr lang="it-IT" i="1" dirty="0" err="1">
                <a:solidFill>
                  <a:schemeClr val="tx1"/>
                </a:solidFill>
              </a:rPr>
              <a:t>corporis</a:t>
            </a:r>
            <a:r>
              <a:rPr lang="it-IT" i="1" dirty="0">
                <a:solidFill>
                  <a:schemeClr val="tx1"/>
                </a:solidFill>
              </a:rPr>
              <a:t> </a:t>
            </a:r>
            <a:r>
              <a:rPr lang="it-IT" i="1" dirty="0" err="1">
                <a:solidFill>
                  <a:schemeClr val="tx1"/>
                </a:solidFill>
              </a:rPr>
              <a:t>suscipit</a:t>
            </a:r>
            <a:r>
              <a:rPr lang="it-IT" i="1" dirty="0">
                <a:solidFill>
                  <a:schemeClr val="tx1"/>
                </a:solidFill>
              </a:rPr>
              <a:t> </a:t>
            </a:r>
            <a:r>
              <a:rPr lang="it-IT" i="1" dirty="0" err="1">
                <a:solidFill>
                  <a:schemeClr val="tx1"/>
                </a:solidFill>
              </a:rPr>
              <a:t>laboriosam</a:t>
            </a:r>
            <a:r>
              <a:rPr lang="it-IT" i="1" dirty="0">
                <a:solidFill>
                  <a:schemeClr val="tx1"/>
                </a:solidFill>
              </a:rPr>
              <a:t>, </a:t>
            </a:r>
            <a:r>
              <a:rPr lang="it-IT" i="1" dirty="0" err="1">
                <a:solidFill>
                  <a:schemeClr val="tx1"/>
                </a:solidFill>
              </a:rPr>
              <a:t>nisi</a:t>
            </a:r>
            <a:r>
              <a:rPr lang="it-IT" i="1" dirty="0">
                <a:solidFill>
                  <a:schemeClr val="tx1"/>
                </a:solidFill>
              </a:rPr>
              <a:t> ut </a:t>
            </a:r>
            <a:r>
              <a:rPr lang="it-IT" i="1" dirty="0" err="1">
                <a:solidFill>
                  <a:schemeClr val="tx1"/>
                </a:solidFill>
              </a:rPr>
              <a:t>aliquid</a:t>
            </a:r>
            <a:r>
              <a:rPr lang="it-IT" i="1" dirty="0">
                <a:solidFill>
                  <a:schemeClr val="tx1"/>
                </a:solidFill>
              </a:rPr>
              <a:t> ex ea </a:t>
            </a:r>
            <a:r>
              <a:rPr lang="it-IT" i="1" dirty="0" err="1">
                <a:solidFill>
                  <a:schemeClr val="tx1"/>
                </a:solidFill>
              </a:rPr>
              <a:t>commodi</a:t>
            </a:r>
            <a:r>
              <a:rPr lang="it-IT" i="1" dirty="0">
                <a:solidFill>
                  <a:schemeClr val="tx1"/>
                </a:solidFill>
              </a:rPr>
              <a:t> </a:t>
            </a:r>
            <a:r>
              <a:rPr lang="it-IT" i="1" dirty="0" err="1">
                <a:solidFill>
                  <a:schemeClr val="tx1"/>
                </a:solidFill>
              </a:rPr>
              <a:t>consequatur</a:t>
            </a:r>
            <a:r>
              <a:rPr lang="it-IT" i="1" dirty="0">
                <a:solidFill>
                  <a:schemeClr val="tx1"/>
                </a:solidFill>
              </a:rPr>
              <a:t>. </a:t>
            </a:r>
            <a:endParaRPr lang="it-IT" dirty="0">
              <a:solidFill>
                <a:schemeClr val="tx1"/>
              </a:solidFill>
            </a:endParaRPr>
          </a:p>
          <a:p>
            <a:endParaRPr lang="it-IT"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Utente\Desktop\uni matricola 4850\3°anno\1° semestre\Interazione uomo macchina\progetto\Assignment n.3\vettore-dell-icona-utente-nella-linea-del-cerchio-vector-il-des-iconico-10129457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2091" y="209044"/>
            <a:ext cx="535129" cy="57221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7530545" y="310487"/>
            <a:ext cx="831574" cy="369332"/>
          </a:xfrm>
          <a:prstGeom prst="rect">
            <a:avLst/>
          </a:prstGeom>
          <a:noFill/>
        </p:spPr>
        <p:txBody>
          <a:bodyPr wrap="none" rtlCol="0">
            <a:spAutoFit/>
          </a:bodyPr>
          <a:lstStyle/>
          <a:p>
            <a:r>
              <a:rPr lang="it-IT" dirty="0" smtClean="0">
                <a:solidFill>
                  <a:schemeClr val="bg1"/>
                </a:solidFill>
              </a:rPr>
              <a:t>Utente</a:t>
            </a:r>
            <a:endParaRPr lang="it-IT" dirty="0">
              <a:solidFill>
                <a:schemeClr val="bg1"/>
              </a:solidFill>
            </a:endParaRPr>
          </a:p>
        </p:txBody>
      </p:sp>
      <p:sp>
        <p:nvSpPr>
          <p:cNvPr id="3" name="CasellaDiTesto 2"/>
          <p:cNvSpPr txBox="1"/>
          <p:nvPr/>
        </p:nvSpPr>
        <p:spPr>
          <a:xfrm>
            <a:off x="2656871" y="1770250"/>
            <a:ext cx="5972597" cy="400110"/>
          </a:xfrm>
          <a:prstGeom prst="rect">
            <a:avLst/>
          </a:prstGeom>
          <a:noFill/>
        </p:spPr>
        <p:txBody>
          <a:bodyPr wrap="none" rtlCol="0">
            <a:spAutoFit/>
          </a:bodyPr>
          <a:lstStyle/>
          <a:p>
            <a:r>
              <a:rPr lang="it-IT" sz="2000" dirty="0" smtClean="0"/>
              <a:t>Ecco il link al nostro </a:t>
            </a:r>
            <a:r>
              <a:rPr lang="it-IT" sz="2000" b="1" dirty="0" smtClean="0"/>
              <a:t>forum</a:t>
            </a:r>
            <a:r>
              <a:rPr lang="it-IT" sz="2000" dirty="0" smtClean="0"/>
              <a:t> di aiuto! </a:t>
            </a:r>
            <a:r>
              <a:rPr lang="it-IT" sz="2000" b="1" i="1" u="sng" dirty="0" err="1" smtClean="0"/>
              <a:t>BullyingLessForum</a:t>
            </a:r>
            <a:r>
              <a:rPr lang="it-IT" sz="2000" dirty="0"/>
              <a:t>.</a:t>
            </a:r>
            <a:endParaRPr lang="it-IT" sz="2000" b="1" i="1" u="sng" dirty="0"/>
          </a:p>
        </p:txBody>
      </p:sp>
    </p:spTree>
    <p:extLst>
      <p:ext uri="{BB962C8B-B14F-4D97-AF65-F5344CB8AC3E}">
        <p14:creationId xmlns:p14="http://schemas.microsoft.com/office/powerpoint/2010/main" val="217882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4479635" y="2967335"/>
            <a:ext cx="184730" cy="923330"/>
          </a:xfrm>
          <a:prstGeom prst="rect">
            <a:avLst/>
          </a:prstGeom>
          <a:noFill/>
        </p:spPr>
        <p:txBody>
          <a:bodyPr wrap="none" lIns="91440" tIns="45720" rIns="91440" bIns="45720">
            <a:spAutoFit/>
          </a:bodyPr>
          <a:lstStyle/>
          <a:p>
            <a:pPr algn="ctr"/>
            <a:endParaRPr lang="it-IT"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8" name="Rettangolo 7"/>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Picture 4" descr="C:\Users\Utente\Desktop\BullyingLes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2313" y="-304893"/>
            <a:ext cx="4099373" cy="4607944"/>
          </a:xfrm>
          <a:prstGeom prst="rect">
            <a:avLst/>
          </a:prstGeom>
          <a:noFill/>
          <a:extLst>
            <a:ext uri="{909E8E84-426E-40DD-AFC4-6F175D3DCCD1}">
              <a14:hiddenFill xmlns:a14="http://schemas.microsoft.com/office/drawing/2010/main">
                <a:solidFill>
                  <a:srgbClr val="FFFFFF"/>
                </a:solidFill>
              </a14:hiddenFill>
            </a:ext>
          </a:extLst>
        </p:spPr>
      </p:pic>
      <p:sp>
        <p:nvSpPr>
          <p:cNvPr id="10" name="Rettangolo 9"/>
          <p:cNvSpPr/>
          <p:nvPr/>
        </p:nvSpPr>
        <p:spPr>
          <a:xfrm>
            <a:off x="1141740" y="3841386"/>
            <a:ext cx="6860532" cy="923330"/>
          </a:xfrm>
          <a:prstGeom prst="rect">
            <a:avLst/>
          </a:prstGeom>
          <a:noFill/>
        </p:spPr>
        <p:txBody>
          <a:bodyPr wrap="none" lIns="91440" tIns="45720" rIns="91440" bIns="45720">
            <a:spAutoFit/>
          </a:bodyPr>
          <a:lstStyle/>
          <a:p>
            <a:pPr algn="ctr"/>
            <a:r>
              <a:rPr lang="it-IT"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Grazie per l’attenzione!</a:t>
            </a:r>
            <a:endParaRPr lang="it-IT"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2978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989884"/>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What Is Bullying</a:t>
            </a:r>
          </a:p>
          <a:p>
            <a:r>
              <a:rPr lang="en-US" dirty="0">
                <a:solidFill>
                  <a:schemeClr val="tx1"/>
                </a:solidFill>
              </a:rPr>
              <a:t>Bullying is unwanted, aggressive behavior among school aged children that involves a real or perceived power imbalance. The behavior is repeated, or has the potential to be repeated, over time. Both kids who are bullied and who bully others may have </a:t>
            </a:r>
            <a:r>
              <a:rPr lang="en-US" u="sng" dirty="0">
                <a:solidFill>
                  <a:schemeClr val="tx1"/>
                </a:solidFill>
                <a:hlinkClick r:id="rId4"/>
              </a:rPr>
              <a:t>serious, lasting problems</a:t>
            </a:r>
            <a:r>
              <a:rPr lang="en-US" dirty="0">
                <a:solidFill>
                  <a:schemeClr val="tx1"/>
                </a:solidFill>
              </a:rPr>
              <a:t>. </a:t>
            </a:r>
          </a:p>
          <a:p>
            <a:r>
              <a:rPr lang="en-US" dirty="0">
                <a:solidFill>
                  <a:schemeClr val="tx1"/>
                </a:solidFill>
              </a:rPr>
              <a:t>In order to be considered bullying, the behavior must be aggressive and include:</a:t>
            </a:r>
          </a:p>
          <a:p>
            <a:r>
              <a:rPr lang="en-US" b="1" dirty="0">
                <a:solidFill>
                  <a:schemeClr val="tx1"/>
                </a:solidFill>
              </a:rPr>
              <a:t>An Imbalance of Power: </a:t>
            </a:r>
            <a:r>
              <a:rPr lang="en-US" dirty="0">
                <a:solidFill>
                  <a:schemeClr val="tx1"/>
                </a:solidFill>
              </a:rPr>
              <a:t>Kids who bully use their power—such as physical strength, access to embarrassing information, or popularity—to control or harm others. Power imbalances can change over time and in different situations, even if they involve the same people.</a:t>
            </a:r>
          </a:p>
          <a:p>
            <a:r>
              <a:rPr lang="en-US" b="1" dirty="0">
                <a:solidFill>
                  <a:schemeClr val="tx1"/>
                </a:solidFill>
              </a:rPr>
              <a:t>Repetition: </a:t>
            </a:r>
            <a:r>
              <a:rPr lang="en-US" dirty="0">
                <a:solidFill>
                  <a:schemeClr val="tx1"/>
                </a:solidFill>
              </a:rPr>
              <a:t>Bullying behaviors happen more than once or have the potential to happen more than once.</a:t>
            </a:r>
          </a:p>
          <a:p>
            <a:r>
              <a:rPr lang="en-US" dirty="0">
                <a:solidFill>
                  <a:schemeClr val="tx1"/>
                </a:solidFill>
              </a:rPr>
              <a:t>Bullying includes actions such as making threats, spreading rumors, attacking someone physically or verbally, and excluding someone from a group on purpose.</a:t>
            </a:r>
          </a:p>
          <a:p>
            <a:r>
              <a:rPr lang="en-US" u="sng" dirty="0">
                <a:solidFill>
                  <a:schemeClr val="tx1"/>
                </a:solidFill>
                <a:hlinkClick r:id="rId5"/>
              </a:rPr>
              <a:t>Types of Bullying</a:t>
            </a:r>
            <a:endParaRPr lang="en-US" dirty="0">
              <a:solidFill>
                <a:schemeClr val="tx1"/>
              </a:solidFill>
            </a:endParaRPr>
          </a:p>
          <a:p>
            <a:r>
              <a:rPr lang="en-US" u="sng" dirty="0">
                <a:solidFill>
                  <a:schemeClr val="tx1"/>
                </a:solidFill>
                <a:hlinkClick r:id="rId6"/>
              </a:rPr>
              <a:t>Where and When Bullying Happens</a:t>
            </a:r>
            <a:endParaRPr lang="en-US" dirty="0">
              <a:solidFill>
                <a:schemeClr val="tx1"/>
              </a:solidFill>
            </a:endParaRPr>
          </a:p>
          <a:p>
            <a:r>
              <a:rPr lang="en-US" u="sng" dirty="0">
                <a:solidFill>
                  <a:schemeClr val="tx1"/>
                </a:solidFill>
                <a:hlinkClick r:id="rId7"/>
              </a:rPr>
              <a:t>Frequency of Bullying</a:t>
            </a:r>
            <a:endParaRPr lang="en-US"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p:cNvSpPr txBox="1"/>
          <p:nvPr/>
        </p:nvSpPr>
        <p:spPr>
          <a:xfrm>
            <a:off x="8337965" y="210868"/>
            <a:ext cx="688009" cy="369332"/>
          </a:xfrm>
          <a:prstGeom prst="rect">
            <a:avLst/>
          </a:prstGeom>
          <a:noFill/>
        </p:spPr>
        <p:txBody>
          <a:bodyPr wrap="none" rtlCol="0">
            <a:spAutoFit/>
          </a:bodyPr>
          <a:lstStyle/>
          <a:p>
            <a:r>
              <a:rPr lang="it-IT" dirty="0" smtClean="0">
                <a:solidFill>
                  <a:schemeClr val="bg1"/>
                </a:solidFill>
              </a:rPr>
              <a:t>Login</a:t>
            </a:r>
            <a:endParaRPr lang="it-IT" dirty="0">
              <a:solidFill>
                <a:schemeClr val="bg1"/>
              </a:solidFill>
            </a:endParaRPr>
          </a:p>
        </p:txBody>
      </p:sp>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98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989884"/>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What Is </a:t>
            </a:r>
            <a:r>
              <a:rPr lang="en-US" b="1" dirty="0" err="1">
                <a:solidFill>
                  <a:schemeClr val="tx1"/>
                </a:solidFill>
              </a:rPr>
              <a:t>Cyberbullying</a:t>
            </a:r>
            <a:endParaRPr lang="en-US" b="1" dirty="0">
              <a:solidFill>
                <a:schemeClr val="tx1"/>
              </a:solidFill>
            </a:endParaRPr>
          </a:p>
          <a:p>
            <a:r>
              <a:rPr lang="en-US" dirty="0" err="1">
                <a:solidFill>
                  <a:schemeClr val="tx1"/>
                </a:solidFill>
              </a:rPr>
              <a:t>Cyberbullying</a:t>
            </a:r>
            <a:r>
              <a:rPr lang="en-US" dirty="0">
                <a:solidFill>
                  <a:schemeClr val="tx1"/>
                </a:solidFill>
              </a:rPr>
              <a:t> is bullying that takes place over digital devices like cell phones, computers, and tablets. </a:t>
            </a:r>
            <a:r>
              <a:rPr lang="en-US" dirty="0" err="1">
                <a:solidFill>
                  <a:schemeClr val="tx1"/>
                </a:solidFill>
              </a:rPr>
              <a:t>Cyberbullying</a:t>
            </a:r>
            <a:r>
              <a:rPr lang="en-US" dirty="0">
                <a:solidFill>
                  <a:schemeClr val="tx1"/>
                </a:solidFill>
              </a:rPr>
              <a:t> can occur through SMS, Text, and apps, or online in social media, forums, or gaming where people can view, participate in, or share content. </a:t>
            </a:r>
            <a:r>
              <a:rPr lang="en-US" dirty="0" err="1">
                <a:solidFill>
                  <a:schemeClr val="tx1"/>
                </a:solidFill>
              </a:rPr>
              <a:t>Cyberbullying</a:t>
            </a:r>
            <a:r>
              <a:rPr lang="en-US" dirty="0">
                <a:solidFill>
                  <a:schemeClr val="tx1"/>
                </a:solidFill>
              </a:rPr>
              <a:t> includes sending, posting, or sharing negative, harmful, false, or mean content about someone else. It can include sharing personal or private information about someone else causing embarrassment or humiliation. Some </a:t>
            </a:r>
            <a:r>
              <a:rPr lang="en-US" dirty="0" err="1">
                <a:solidFill>
                  <a:schemeClr val="tx1"/>
                </a:solidFill>
              </a:rPr>
              <a:t>cyberbullying</a:t>
            </a:r>
            <a:r>
              <a:rPr lang="en-US" dirty="0">
                <a:solidFill>
                  <a:schemeClr val="tx1"/>
                </a:solidFill>
              </a:rPr>
              <a:t> crosses the line into unlawful or criminal behavior.</a:t>
            </a:r>
          </a:p>
          <a:p>
            <a:r>
              <a:rPr lang="en-US" dirty="0">
                <a:solidFill>
                  <a:schemeClr val="tx1"/>
                </a:solidFill>
              </a:rPr>
              <a:t>The most common places where </a:t>
            </a:r>
            <a:r>
              <a:rPr lang="en-US" dirty="0" err="1">
                <a:solidFill>
                  <a:schemeClr val="tx1"/>
                </a:solidFill>
              </a:rPr>
              <a:t>cyberbullying</a:t>
            </a:r>
            <a:r>
              <a:rPr lang="en-US" dirty="0">
                <a:solidFill>
                  <a:schemeClr val="tx1"/>
                </a:solidFill>
              </a:rPr>
              <a:t> occurs are:</a:t>
            </a:r>
          </a:p>
          <a:p>
            <a:r>
              <a:rPr lang="en-US" dirty="0">
                <a:solidFill>
                  <a:schemeClr val="tx1"/>
                </a:solidFill>
              </a:rPr>
              <a:t>Social Media, such as Facebook, </a:t>
            </a:r>
            <a:r>
              <a:rPr lang="en-US" dirty="0" err="1">
                <a:solidFill>
                  <a:schemeClr val="tx1"/>
                </a:solidFill>
              </a:rPr>
              <a:t>Instagram</a:t>
            </a:r>
            <a:r>
              <a:rPr lang="en-US" dirty="0">
                <a:solidFill>
                  <a:schemeClr val="tx1"/>
                </a:solidFill>
              </a:rPr>
              <a:t>, </a:t>
            </a:r>
            <a:r>
              <a:rPr lang="en-US" dirty="0" err="1">
                <a:solidFill>
                  <a:schemeClr val="tx1"/>
                </a:solidFill>
              </a:rPr>
              <a:t>Snapchat</a:t>
            </a:r>
            <a:r>
              <a:rPr lang="en-US" dirty="0">
                <a:solidFill>
                  <a:schemeClr val="tx1"/>
                </a:solidFill>
              </a:rPr>
              <a:t>, and Twitter</a:t>
            </a:r>
          </a:p>
          <a:p>
            <a:r>
              <a:rPr lang="en-US" dirty="0">
                <a:solidFill>
                  <a:schemeClr val="tx1"/>
                </a:solidFill>
              </a:rPr>
              <a:t>SMS (Short Message Service) also known as Text Message sent through devices</a:t>
            </a:r>
          </a:p>
          <a:p>
            <a:r>
              <a:rPr lang="en-US" dirty="0">
                <a:solidFill>
                  <a:schemeClr val="tx1"/>
                </a:solidFill>
              </a:rPr>
              <a:t>Instant Message (via devices, email provider services, apps, and social media messaging features)</a:t>
            </a:r>
          </a:p>
          <a:p>
            <a:r>
              <a:rPr lang="en-US" dirty="0" smtClean="0">
                <a:solidFill>
                  <a:schemeClr val="tx1"/>
                </a:solidFill>
              </a:rPr>
              <a:t>Email</a:t>
            </a:r>
          </a:p>
          <a:p>
            <a:r>
              <a:rPr lang="en-US" dirty="0" smtClean="0">
                <a:solidFill>
                  <a:schemeClr val="tx1"/>
                </a:solidFill>
              </a:rPr>
              <a:t>			… 	</a:t>
            </a:r>
            <a:endParaRPr lang="en-US"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p:cNvSpPr txBox="1"/>
          <p:nvPr/>
        </p:nvSpPr>
        <p:spPr>
          <a:xfrm>
            <a:off x="8337965" y="210868"/>
            <a:ext cx="688009" cy="369332"/>
          </a:xfrm>
          <a:prstGeom prst="rect">
            <a:avLst/>
          </a:prstGeom>
          <a:noFill/>
        </p:spPr>
        <p:txBody>
          <a:bodyPr wrap="none" rtlCol="0">
            <a:spAutoFit/>
          </a:bodyPr>
          <a:lstStyle/>
          <a:p>
            <a:r>
              <a:rPr lang="it-IT" dirty="0" smtClean="0">
                <a:solidFill>
                  <a:schemeClr val="bg1"/>
                </a:solidFill>
              </a:rPr>
              <a:t>Login</a:t>
            </a:r>
            <a:endParaRPr lang="it-IT" dirty="0">
              <a:solidFill>
                <a:schemeClr val="bg1"/>
              </a:solidFill>
            </a:endParaRPr>
          </a:p>
        </p:txBody>
      </p:sp>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238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989884"/>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How to Prevent Bullying</a:t>
            </a:r>
          </a:p>
          <a:p>
            <a:r>
              <a:rPr lang="en-US" dirty="0">
                <a:solidFill>
                  <a:schemeClr val="tx1"/>
                </a:solidFill>
              </a:rPr>
              <a:t>Parents, school staff, and other caring adults have a role to play in preventing bullying. They can: </a:t>
            </a:r>
          </a:p>
          <a:p>
            <a:r>
              <a:rPr lang="en-US" u="sng" dirty="0">
                <a:solidFill>
                  <a:schemeClr val="tx1"/>
                </a:solidFill>
                <a:hlinkClick r:id="rId4"/>
              </a:rPr>
              <a:t>Help kids understand bullying.</a:t>
            </a:r>
            <a:r>
              <a:rPr lang="en-US" dirty="0">
                <a:solidFill>
                  <a:schemeClr val="tx1"/>
                </a:solidFill>
              </a:rPr>
              <a:t> Talk about what bullying is and how to stand up to it safely. Tell kids bullying is unacceptable. Make sure kids know how to get help.</a:t>
            </a:r>
          </a:p>
          <a:p>
            <a:r>
              <a:rPr lang="en-US" u="sng" dirty="0">
                <a:solidFill>
                  <a:schemeClr val="tx1"/>
                </a:solidFill>
                <a:hlinkClick r:id="rId5"/>
              </a:rPr>
              <a:t>Keep the lines of communication open</a:t>
            </a:r>
            <a:r>
              <a:rPr lang="en-US" dirty="0">
                <a:solidFill>
                  <a:schemeClr val="tx1"/>
                </a:solidFill>
              </a:rPr>
              <a:t>. Check in with kids often. Listen to them. Know their friends, ask about school, and understand their concerns.</a:t>
            </a:r>
          </a:p>
          <a:p>
            <a:r>
              <a:rPr lang="en-US" u="sng" dirty="0">
                <a:solidFill>
                  <a:schemeClr val="tx1"/>
                </a:solidFill>
                <a:hlinkClick r:id="rId6"/>
              </a:rPr>
              <a:t>Encourage kids to do what they love.</a:t>
            </a:r>
            <a:r>
              <a:rPr lang="en-US" dirty="0">
                <a:solidFill>
                  <a:schemeClr val="tx1"/>
                </a:solidFill>
              </a:rPr>
              <a:t> Special activities, interests, and hobbies can boost confidence, help kids make friends, and protect them from bullying behavior.</a:t>
            </a:r>
          </a:p>
          <a:p>
            <a:r>
              <a:rPr lang="en-US" u="sng" dirty="0">
                <a:solidFill>
                  <a:schemeClr val="tx1"/>
                </a:solidFill>
                <a:hlinkClick r:id="rId7"/>
              </a:rPr>
              <a:t>Model how to treat others</a:t>
            </a:r>
            <a:r>
              <a:rPr lang="en-US" dirty="0">
                <a:solidFill>
                  <a:schemeClr val="tx1"/>
                </a:solidFill>
              </a:rPr>
              <a:t> with kindness and respect.</a:t>
            </a:r>
          </a:p>
          <a:p>
            <a:r>
              <a:rPr lang="en-US" dirty="0" smtClean="0">
                <a:solidFill>
                  <a:schemeClr val="tx1"/>
                </a:solidFill>
              </a:rPr>
              <a:t>			</a:t>
            </a:r>
          </a:p>
          <a:p>
            <a:r>
              <a:rPr lang="en-US" dirty="0">
                <a:solidFill>
                  <a:schemeClr val="tx1"/>
                </a:solidFill>
              </a:rPr>
              <a:t>	</a:t>
            </a:r>
            <a:r>
              <a:rPr lang="en-US" dirty="0" smtClean="0">
                <a:solidFill>
                  <a:schemeClr val="tx1"/>
                </a:solidFill>
              </a:rPr>
              <a:t>		… 	</a:t>
            </a:r>
            <a:endParaRPr lang="en-US"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p:cNvSpPr txBox="1"/>
          <p:nvPr/>
        </p:nvSpPr>
        <p:spPr>
          <a:xfrm>
            <a:off x="8337965" y="210868"/>
            <a:ext cx="688009" cy="369332"/>
          </a:xfrm>
          <a:prstGeom prst="rect">
            <a:avLst/>
          </a:prstGeom>
          <a:noFill/>
        </p:spPr>
        <p:txBody>
          <a:bodyPr wrap="none" rtlCol="0">
            <a:spAutoFit/>
          </a:bodyPr>
          <a:lstStyle/>
          <a:p>
            <a:r>
              <a:rPr lang="it-IT" dirty="0" smtClean="0">
                <a:solidFill>
                  <a:schemeClr val="bg1"/>
                </a:solidFill>
              </a:rPr>
              <a:t>Login</a:t>
            </a:r>
            <a:endParaRPr lang="it-IT" dirty="0">
              <a:solidFill>
                <a:schemeClr val="bg1"/>
              </a:solidFill>
            </a:endParaRPr>
          </a:p>
        </p:txBody>
      </p:sp>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628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1015408"/>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p:cNvSpPr txBox="1"/>
          <p:nvPr/>
        </p:nvSpPr>
        <p:spPr>
          <a:xfrm>
            <a:off x="8337965" y="210868"/>
            <a:ext cx="688009" cy="369332"/>
          </a:xfrm>
          <a:prstGeom prst="rect">
            <a:avLst/>
          </a:prstGeom>
          <a:noFill/>
        </p:spPr>
        <p:txBody>
          <a:bodyPr wrap="none" rtlCol="0">
            <a:spAutoFit/>
          </a:bodyPr>
          <a:lstStyle/>
          <a:p>
            <a:r>
              <a:rPr lang="it-IT" dirty="0" smtClean="0">
                <a:solidFill>
                  <a:schemeClr val="bg1"/>
                </a:solidFill>
              </a:rPr>
              <a:t>Login</a:t>
            </a:r>
            <a:endParaRPr lang="it-IT" dirty="0">
              <a:solidFill>
                <a:schemeClr val="bg1"/>
              </a:solidFill>
            </a:endParaRPr>
          </a:p>
        </p:txBody>
      </p:sp>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ttangolo 22"/>
          <p:cNvSpPr/>
          <p:nvPr/>
        </p:nvSpPr>
        <p:spPr>
          <a:xfrm>
            <a:off x="2564463" y="1599929"/>
            <a:ext cx="5544617" cy="2106796"/>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Genitore0123	</a:t>
            </a:r>
            <a:endParaRPr lang="en-US" sz="1600" b="1" dirty="0" smtClean="0"/>
          </a:p>
          <a:p>
            <a:r>
              <a:rPr lang="it-IT" sz="1600" i="1" dirty="0" err="1" smtClean="0"/>
              <a:t>Lorem</a:t>
            </a:r>
            <a:r>
              <a:rPr lang="it-IT" sz="1600" i="1" dirty="0" smtClean="0"/>
              <a:t> </a:t>
            </a:r>
            <a:r>
              <a:rPr lang="it-IT" sz="1600" i="1" dirty="0" err="1"/>
              <a:t>ipsum</a:t>
            </a:r>
            <a:r>
              <a:rPr lang="it-IT" sz="1600" i="1" dirty="0"/>
              <a:t> </a:t>
            </a:r>
            <a:r>
              <a:rPr lang="it-IT" sz="1600" i="1" dirty="0" err="1"/>
              <a:t>dolor</a:t>
            </a:r>
            <a:r>
              <a:rPr lang="it-IT" sz="1600" i="1" dirty="0"/>
              <a:t> </a:t>
            </a:r>
            <a:r>
              <a:rPr lang="it-IT" sz="1600" i="1" dirty="0" err="1"/>
              <a:t>sit</a:t>
            </a:r>
            <a:r>
              <a:rPr lang="it-IT" sz="1600" i="1" dirty="0"/>
              <a:t> </a:t>
            </a:r>
            <a:r>
              <a:rPr lang="it-IT" sz="1600" i="1" dirty="0" err="1"/>
              <a:t>amet</a:t>
            </a:r>
            <a:r>
              <a:rPr lang="it-IT" sz="1600" i="1" dirty="0"/>
              <a:t>, </a:t>
            </a:r>
            <a:r>
              <a:rPr lang="it-IT" sz="1600" i="1" dirty="0" err="1"/>
              <a:t>consectetur</a:t>
            </a:r>
            <a:r>
              <a:rPr lang="it-IT" sz="1600" i="1" dirty="0"/>
              <a:t> </a:t>
            </a:r>
            <a:r>
              <a:rPr lang="it-IT" sz="1600" i="1" dirty="0" err="1"/>
              <a:t>adipisci</a:t>
            </a:r>
            <a:r>
              <a:rPr lang="it-IT" sz="1600" i="1" dirty="0"/>
              <a:t> </a:t>
            </a:r>
            <a:r>
              <a:rPr lang="it-IT" sz="1600" i="1" dirty="0" err="1"/>
              <a:t>elit</a:t>
            </a:r>
            <a:r>
              <a:rPr lang="it-IT" sz="1600" i="1" dirty="0"/>
              <a:t>, </a:t>
            </a:r>
            <a:r>
              <a:rPr lang="it-IT" sz="1600" i="1" dirty="0" err="1"/>
              <a:t>sed</a:t>
            </a:r>
            <a:r>
              <a:rPr lang="it-IT" sz="1600" i="1" dirty="0"/>
              <a:t> </a:t>
            </a:r>
            <a:r>
              <a:rPr lang="it-IT" sz="1600" i="1" dirty="0" err="1"/>
              <a:t>eiusmod</a:t>
            </a:r>
            <a:r>
              <a:rPr lang="it-IT" sz="1600" i="1" dirty="0"/>
              <a:t> </a:t>
            </a:r>
            <a:r>
              <a:rPr lang="it-IT" sz="1600" i="1" dirty="0" err="1"/>
              <a:t>tempor</a:t>
            </a:r>
            <a:r>
              <a:rPr lang="it-IT" sz="1600" i="1" dirty="0"/>
              <a:t> </a:t>
            </a:r>
            <a:r>
              <a:rPr lang="it-IT" sz="1600" i="1" dirty="0" err="1"/>
              <a:t>incidunt</a:t>
            </a:r>
            <a:r>
              <a:rPr lang="it-IT" sz="1600" i="1" dirty="0"/>
              <a:t> ut </a:t>
            </a:r>
            <a:r>
              <a:rPr lang="it-IT" sz="1600" i="1" dirty="0" err="1"/>
              <a:t>labore</a:t>
            </a:r>
            <a:r>
              <a:rPr lang="it-IT" sz="1600" i="1" dirty="0"/>
              <a:t> et dolore magna </a:t>
            </a:r>
            <a:r>
              <a:rPr lang="it-IT" sz="1600" i="1" dirty="0" err="1"/>
              <a:t>aliqua</a:t>
            </a:r>
            <a:r>
              <a:rPr lang="it-IT" sz="1600" i="1" dirty="0"/>
              <a:t>. Ut </a:t>
            </a:r>
            <a:r>
              <a:rPr lang="it-IT" sz="1600" i="1" dirty="0" err="1"/>
              <a:t>enim</a:t>
            </a:r>
            <a:r>
              <a:rPr lang="it-IT" sz="1600" i="1" dirty="0"/>
              <a:t> ad </a:t>
            </a:r>
            <a:r>
              <a:rPr lang="it-IT" sz="1600" i="1" dirty="0" err="1"/>
              <a:t>minim</a:t>
            </a:r>
            <a:r>
              <a:rPr lang="it-IT" sz="1600" i="1" dirty="0"/>
              <a:t> </a:t>
            </a:r>
            <a:r>
              <a:rPr lang="it-IT" sz="1600" i="1" dirty="0" err="1"/>
              <a:t>veniam</a:t>
            </a:r>
            <a:r>
              <a:rPr lang="it-IT" sz="1600" i="1" dirty="0"/>
              <a:t>, </a:t>
            </a:r>
            <a:r>
              <a:rPr lang="it-IT" sz="1600" i="1" dirty="0" err="1"/>
              <a:t>quis</a:t>
            </a:r>
            <a:r>
              <a:rPr lang="it-IT" sz="1600" i="1" dirty="0"/>
              <a:t> nostrum </a:t>
            </a:r>
            <a:r>
              <a:rPr lang="it-IT" sz="1600" i="1" dirty="0" err="1"/>
              <a:t>exercitationem</a:t>
            </a:r>
            <a:r>
              <a:rPr lang="it-IT" sz="1600" i="1" dirty="0"/>
              <a:t> </a:t>
            </a:r>
            <a:r>
              <a:rPr lang="it-IT" sz="1600" i="1" dirty="0" err="1"/>
              <a:t>ullam</a:t>
            </a:r>
            <a:r>
              <a:rPr lang="it-IT" sz="1600" i="1" dirty="0"/>
              <a:t> </a:t>
            </a:r>
            <a:r>
              <a:rPr lang="it-IT" sz="1600" i="1" dirty="0" err="1"/>
              <a:t>corporis</a:t>
            </a:r>
            <a:r>
              <a:rPr lang="it-IT" sz="1600" i="1" dirty="0"/>
              <a:t> </a:t>
            </a:r>
            <a:r>
              <a:rPr lang="it-IT" sz="1600" i="1" dirty="0" err="1"/>
              <a:t>suscipit</a:t>
            </a:r>
            <a:r>
              <a:rPr lang="it-IT" sz="1600" i="1" dirty="0"/>
              <a:t> </a:t>
            </a:r>
            <a:r>
              <a:rPr lang="it-IT" sz="1600" i="1" dirty="0" err="1"/>
              <a:t>laboriosam</a:t>
            </a:r>
            <a:r>
              <a:rPr lang="it-IT" sz="1600" i="1" dirty="0"/>
              <a:t>, </a:t>
            </a:r>
            <a:r>
              <a:rPr lang="it-IT" sz="1600" i="1" dirty="0" err="1"/>
              <a:t>nisi</a:t>
            </a:r>
            <a:r>
              <a:rPr lang="it-IT" sz="1600" i="1" dirty="0"/>
              <a:t> ut </a:t>
            </a:r>
            <a:r>
              <a:rPr lang="it-IT" sz="1600" i="1" dirty="0" err="1"/>
              <a:t>aliquid</a:t>
            </a:r>
            <a:r>
              <a:rPr lang="it-IT" sz="1600" i="1" dirty="0"/>
              <a:t> ex ea </a:t>
            </a:r>
            <a:r>
              <a:rPr lang="it-IT" sz="1600" i="1" dirty="0" err="1"/>
              <a:t>commodi</a:t>
            </a:r>
            <a:r>
              <a:rPr lang="it-IT" sz="1600" i="1" dirty="0"/>
              <a:t> </a:t>
            </a:r>
            <a:r>
              <a:rPr lang="it-IT" sz="1600" i="1" dirty="0" err="1"/>
              <a:t>consequatur</a:t>
            </a:r>
            <a:r>
              <a:rPr lang="it-IT" sz="1600" i="1" dirty="0"/>
              <a:t>. </a:t>
            </a:r>
            <a:r>
              <a:rPr lang="it-IT" sz="1600" i="1" dirty="0" err="1"/>
              <a:t>Quis</a:t>
            </a:r>
            <a:r>
              <a:rPr lang="it-IT" sz="1600" i="1" dirty="0"/>
              <a:t> </a:t>
            </a:r>
            <a:r>
              <a:rPr lang="it-IT" sz="1600" i="1" dirty="0" err="1"/>
              <a:t>aute</a:t>
            </a:r>
            <a:r>
              <a:rPr lang="it-IT" sz="1600" i="1" dirty="0"/>
              <a:t> iure </a:t>
            </a:r>
            <a:r>
              <a:rPr lang="it-IT" sz="1600" i="1" dirty="0" err="1"/>
              <a:t>reprehenderit</a:t>
            </a:r>
            <a:r>
              <a:rPr lang="it-IT" sz="1600" i="1" dirty="0"/>
              <a:t> in </a:t>
            </a:r>
            <a:r>
              <a:rPr lang="it-IT" sz="1600" i="1" dirty="0" err="1"/>
              <a:t>voluptate</a:t>
            </a:r>
            <a:r>
              <a:rPr lang="it-IT" sz="1600" i="1" dirty="0"/>
              <a:t> </a:t>
            </a:r>
            <a:r>
              <a:rPr lang="it-IT" sz="1600" i="1" dirty="0" err="1"/>
              <a:t>velit</a:t>
            </a:r>
            <a:r>
              <a:rPr lang="it-IT" sz="1600" i="1" dirty="0"/>
              <a:t> esse </a:t>
            </a:r>
            <a:r>
              <a:rPr lang="it-IT" sz="1600" i="1" dirty="0" err="1"/>
              <a:t>cillum</a:t>
            </a:r>
            <a:r>
              <a:rPr lang="it-IT" sz="1600" i="1" dirty="0"/>
              <a:t> dolore </a:t>
            </a:r>
            <a:r>
              <a:rPr lang="it-IT" sz="1600" i="1" dirty="0" err="1"/>
              <a:t>eu</a:t>
            </a:r>
            <a:r>
              <a:rPr lang="it-IT" sz="1600" i="1" dirty="0"/>
              <a:t> </a:t>
            </a:r>
            <a:r>
              <a:rPr lang="it-IT" sz="1600" i="1" dirty="0" err="1"/>
              <a:t>fugiat</a:t>
            </a:r>
            <a:r>
              <a:rPr lang="it-IT" sz="1600" i="1" dirty="0"/>
              <a:t> nulla </a:t>
            </a:r>
            <a:r>
              <a:rPr lang="it-IT" sz="1600" i="1" dirty="0" err="1"/>
              <a:t>pariatur</a:t>
            </a:r>
            <a:r>
              <a:rPr lang="it-IT" sz="1600" i="1" dirty="0"/>
              <a:t>. </a:t>
            </a:r>
            <a:endParaRPr lang="it-IT" dirty="0"/>
          </a:p>
        </p:txBody>
      </p:sp>
      <p:sp>
        <p:nvSpPr>
          <p:cNvPr id="28" name="Rettangolo 27"/>
          <p:cNvSpPr/>
          <p:nvPr/>
        </p:nvSpPr>
        <p:spPr>
          <a:xfrm>
            <a:off x="2561728" y="3891149"/>
            <a:ext cx="5538666" cy="2106796"/>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Admin1		</a:t>
            </a:r>
            <a:endParaRPr lang="en-US" sz="1600" b="1" dirty="0" smtClean="0"/>
          </a:p>
          <a:p>
            <a:r>
              <a:rPr lang="it-IT" sz="1600" i="1" dirty="0" err="1" smtClean="0"/>
              <a:t>Lorem</a:t>
            </a:r>
            <a:r>
              <a:rPr lang="it-IT" sz="1600" i="1" dirty="0" smtClean="0"/>
              <a:t> </a:t>
            </a:r>
            <a:r>
              <a:rPr lang="it-IT" sz="1600" i="1" dirty="0" err="1" smtClean="0"/>
              <a:t>ipsum</a:t>
            </a:r>
            <a:r>
              <a:rPr lang="it-IT" sz="1600" i="1" dirty="0" smtClean="0"/>
              <a:t> </a:t>
            </a:r>
            <a:r>
              <a:rPr lang="it-IT" sz="1600" i="1" dirty="0" err="1" smtClean="0"/>
              <a:t>dolor</a:t>
            </a:r>
            <a:r>
              <a:rPr lang="it-IT" sz="1600" i="1" dirty="0" smtClean="0"/>
              <a:t> </a:t>
            </a:r>
            <a:r>
              <a:rPr lang="it-IT" sz="1600" i="1" dirty="0" err="1" smtClean="0"/>
              <a:t>sit</a:t>
            </a:r>
            <a:r>
              <a:rPr lang="it-IT" sz="1600" i="1" dirty="0" smtClean="0"/>
              <a:t> </a:t>
            </a:r>
            <a:r>
              <a:rPr lang="it-IT" sz="1600" i="1" dirty="0" err="1" smtClean="0"/>
              <a:t>amet</a:t>
            </a:r>
            <a:r>
              <a:rPr lang="it-IT" sz="1600" i="1" dirty="0" smtClean="0"/>
              <a:t>, </a:t>
            </a:r>
            <a:r>
              <a:rPr lang="it-IT" sz="1600" i="1" dirty="0" err="1" smtClean="0"/>
              <a:t>consectetur</a:t>
            </a:r>
            <a:r>
              <a:rPr lang="it-IT" sz="1600" i="1" dirty="0" smtClean="0"/>
              <a:t> </a:t>
            </a:r>
            <a:r>
              <a:rPr lang="it-IT" sz="1600" i="1" dirty="0" err="1" smtClean="0"/>
              <a:t>adipisci</a:t>
            </a:r>
            <a:r>
              <a:rPr lang="it-IT" sz="1600" i="1" dirty="0" smtClean="0"/>
              <a:t> </a:t>
            </a:r>
            <a:r>
              <a:rPr lang="it-IT" sz="1600" i="1" dirty="0" err="1" smtClean="0"/>
              <a:t>elit</a:t>
            </a:r>
            <a:r>
              <a:rPr lang="it-IT" sz="1600" i="1" dirty="0" smtClean="0"/>
              <a:t>, </a:t>
            </a:r>
            <a:r>
              <a:rPr lang="it-IT" sz="1600" i="1" dirty="0" err="1" smtClean="0"/>
              <a:t>sed</a:t>
            </a:r>
            <a:r>
              <a:rPr lang="it-IT" sz="1600" i="1" dirty="0" smtClean="0"/>
              <a:t> </a:t>
            </a:r>
            <a:r>
              <a:rPr lang="it-IT" sz="1600" i="1" dirty="0" err="1" smtClean="0"/>
              <a:t>eiusmod</a:t>
            </a:r>
            <a:r>
              <a:rPr lang="it-IT" sz="1600" i="1" dirty="0" smtClean="0"/>
              <a:t> </a:t>
            </a:r>
            <a:r>
              <a:rPr lang="it-IT" sz="1600" i="1" dirty="0" err="1" smtClean="0"/>
              <a:t>tempor</a:t>
            </a:r>
            <a:r>
              <a:rPr lang="it-IT" sz="1600" i="1" dirty="0" smtClean="0"/>
              <a:t> </a:t>
            </a:r>
            <a:r>
              <a:rPr lang="it-IT" sz="1600" i="1" dirty="0" err="1" smtClean="0"/>
              <a:t>incidunt</a:t>
            </a:r>
            <a:r>
              <a:rPr lang="it-IT" sz="1600" i="1" dirty="0" smtClean="0"/>
              <a:t> ut </a:t>
            </a:r>
            <a:r>
              <a:rPr lang="it-IT" sz="1600" i="1" dirty="0" err="1" smtClean="0"/>
              <a:t>labore</a:t>
            </a:r>
            <a:r>
              <a:rPr lang="it-IT" sz="1600" i="1" dirty="0" smtClean="0"/>
              <a:t> et dolore magna </a:t>
            </a:r>
            <a:r>
              <a:rPr lang="it-IT" sz="1600" i="1" dirty="0" err="1" smtClean="0"/>
              <a:t>aliqua</a:t>
            </a:r>
            <a:r>
              <a:rPr lang="it-IT" sz="1600" i="1" dirty="0" smtClean="0"/>
              <a:t>. Ut </a:t>
            </a:r>
            <a:r>
              <a:rPr lang="it-IT" sz="1600" i="1" dirty="0" err="1" smtClean="0"/>
              <a:t>enim</a:t>
            </a:r>
            <a:r>
              <a:rPr lang="it-IT" sz="1600" i="1" dirty="0" smtClean="0"/>
              <a:t> ad </a:t>
            </a:r>
            <a:r>
              <a:rPr lang="it-IT" sz="1600" i="1" dirty="0" err="1" smtClean="0"/>
              <a:t>minim</a:t>
            </a:r>
            <a:r>
              <a:rPr lang="it-IT" sz="1600" i="1" dirty="0" smtClean="0"/>
              <a:t> </a:t>
            </a:r>
            <a:r>
              <a:rPr lang="it-IT" sz="1600" i="1" dirty="0" err="1" smtClean="0"/>
              <a:t>veniam</a:t>
            </a:r>
            <a:r>
              <a:rPr lang="it-IT" sz="1600" i="1" dirty="0" smtClean="0"/>
              <a:t>, </a:t>
            </a:r>
            <a:r>
              <a:rPr lang="it-IT" sz="1600" i="1" dirty="0" err="1" smtClean="0"/>
              <a:t>quis</a:t>
            </a:r>
            <a:r>
              <a:rPr lang="it-IT" sz="1600" i="1" dirty="0" smtClean="0"/>
              <a:t> nostrum </a:t>
            </a:r>
            <a:r>
              <a:rPr lang="it-IT" sz="1600" i="1" dirty="0" err="1" smtClean="0"/>
              <a:t>exercitationem</a:t>
            </a:r>
            <a:r>
              <a:rPr lang="it-IT" sz="1600" i="1" dirty="0" smtClean="0"/>
              <a:t> </a:t>
            </a:r>
            <a:r>
              <a:rPr lang="it-IT" sz="1600" i="1" dirty="0" err="1" smtClean="0"/>
              <a:t>ullam</a:t>
            </a:r>
            <a:r>
              <a:rPr lang="it-IT" sz="1600" i="1" dirty="0" smtClean="0"/>
              <a:t> </a:t>
            </a:r>
            <a:r>
              <a:rPr lang="it-IT" sz="1600" i="1" dirty="0" err="1" smtClean="0"/>
              <a:t>corporis</a:t>
            </a:r>
            <a:r>
              <a:rPr lang="it-IT" sz="1600" i="1" dirty="0" smtClean="0"/>
              <a:t> </a:t>
            </a:r>
            <a:r>
              <a:rPr lang="it-IT" sz="1600" i="1" dirty="0" err="1" smtClean="0"/>
              <a:t>suscipit</a:t>
            </a:r>
            <a:r>
              <a:rPr lang="it-IT" sz="1600" i="1" dirty="0" smtClean="0"/>
              <a:t> </a:t>
            </a:r>
            <a:r>
              <a:rPr lang="it-IT" sz="1600" i="1" dirty="0" err="1" smtClean="0"/>
              <a:t>laboriosam</a:t>
            </a:r>
            <a:r>
              <a:rPr lang="it-IT" sz="1600" i="1" dirty="0" smtClean="0"/>
              <a:t>, </a:t>
            </a:r>
            <a:r>
              <a:rPr lang="it-IT" sz="1600" i="1" dirty="0" err="1" smtClean="0"/>
              <a:t>nisi</a:t>
            </a:r>
            <a:r>
              <a:rPr lang="it-IT" sz="1600" i="1" dirty="0" smtClean="0"/>
              <a:t> ut </a:t>
            </a:r>
            <a:r>
              <a:rPr lang="it-IT" sz="1600" i="1" dirty="0" err="1" smtClean="0"/>
              <a:t>aliquid</a:t>
            </a:r>
            <a:r>
              <a:rPr lang="it-IT" sz="1600" i="1" dirty="0" smtClean="0"/>
              <a:t> ex ea </a:t>
            </a:r>
            <a:r>
              <a:rPr lang="it-IT" sz="1600" i="1" dirty="0" err="1" smtClean="0"/>
              <a:t>commodi</a:t>
            </a:r>
            <a:r>
              <a:rPr lang="it-IT" sz="1600" i="1" dirty="0" smtClean="0"/>
              <a:t> </a:t>
            </a:r>
            <a:r>
              <a:rPr lang="it-IT" sz="1600" i="1" dirty="0" err="1" smtClean="0"/>
              <a:t>consequatur</a:t>
            </a:r>
            <a:r>
              <a:rPr lang="it-IT" sz="1600" i="1" dirty="0" smtClean="0"/>
              <a:t>. </a:t>
            </a:r>
            <a:r>
              <a:rPr lang="it-IT" sz="1600" i="1" dirty="0" err="1" smtClean="0"/>
              <a:t>Quis</a:t>
            </a:r>
            <a:r>
              <a:rPr lang="it-IT" sz="1600" i="1" dirty="0" smtClean="0"/>
              <a:t> </a:t>
            </a:r>
            <a:r>
              <a:rPr lang="it-IT" sz="1600" i="1" dirty="0" err="1" smtClean="0"/>
              <a:t>aute</a:t>
            </a:r>
            <a:r>
              <a:rPr lang="it-IT" sz="1600" i="1" dirty="0" smtClean="0"/>
              <a:t> iure </a:t>
            </a:r>
            <a:r>
              <a:rPr lang="it-IT" sz="1600" i="1" dirty="0" err="1" smtClean="0"/>
              <a:t>reprehenderit</a:t>
            </a:r>
            <a:r>
              <a:rPr lang="it-IT" sz="1600" i="1" dirty="0" smtClean="0"/>
              <a:t> in </a:t>
            </a:r>
            <a:r>
              <a:rPr lang="it-IT" sz="1600" i="1" dirty="0" err="1" smtClean="0"/>
              <a:t>voluptate</a:t>
            </a:r>
            <a:r>
              <a:rPr lang="it-IT" sz="1600" i="1" dirty="0" smtClean="0"/>
              <a:t> </a:t>
            </a:r>
            <a:r>
              <a:rPr lang="it-IT" sz="1600" i="1" dirty="0" err="1" smtClean="0"/>
              <a:t>velit</a:t>
            </a:r>
            <a:r>
              <a:rPr lang="it-IT" sz="1600" i="1" dirty="0" smtClean="0"/>
              <a:t> esse </a:t>
            </a:r>
            <a:r>
              <a:rPr lang="it-IT" sz="1600" i="1" dirty="0" err="1" smtClean="0"/>
              <a:t>cillum</a:t>
            </a:r>
            <a:r>
              <a:rPr lang="it-IT" sz="1600" i="1" dirty="0" smtClean="0"/>
              <a:t> dolore </a:t>
            </a:r>
            <a:r>
              <a:rPr lang="it-IT" sz="1600" i="1" dirty="0" err="1" smtClean="0"/>
              <a:t>eu</a:t>
            </a:r>
            <a:r>
              <a:rPr lang="it-IT" sz="1600" i="1" dirty="0" smtClean="0"/>
              <a:t> </a:t>
            </a:r>
            <a:r>
              <a:rPr lang="it-IT" sz="1600" i="1" dirty="0" err="1" smtClean="0"/>
              <a:t>fugiat</a:t>
            </a:r>
            <a:r>
              <a:rPr lang="it-IT" sz="1600" i="1" dirty="0" smtClean="0"/>
              <a:t> nulla </a:t>
            </a:r>
            <a:r>
              <a:rPr lang="it-IT" sz="1600" i="1" dirty="0" err="1" smtClean="0"/>
              <a:t>pariatur</a:t>
            </a:r>
            <a:r>
              <a:rPr lang="it-IT" sz="1600" i="1" dirty="0" smtClean="0"/>
              <a:t>. </a:t>
            </a:r>
            <a:endParaRPr lang="it-IT" dirty="0"/>
          </a:p>
        </p:txBody>
      </p:sp>
      <p:sp>
        <p:nvSpPr>
          <p:cNvPr id="29" name="Rettangolo 28"/>
          <p:cNvSpPr/>
          <p:nvPr/>
        </p:nvSpPr>
        <p:spPr>
          <a:xfrm>
            <a:off x="2570414" y="6196595"/>
            <a:ext cx="5538666" cy="570295"/>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smtClean="0"/>
          </a:p>
          <a:p>
            <a:r>
              <a:rPr lang="en-US" sz="1600" b="1" dirty="0" smtClean="0"/>
              <a:t>Leo91		</a:t>
            </a:r>
            <a:endParaRPr lang="en-US" sz="1600" b="1" dirty="0"/>
          </a:p>
          <a:p>
            <a:endParaRPr lang="it-IT" dirty="0"/>
          </a:p>
        </p:txBody>
      </p:sp>
      <p:sp>
        <p:nvSpPr>
          <p:cNvPr id="2" name="Rettangolo con angoli arrotondati sullo stesso lato 1"/>
          <p:cNvSpPr/>
          <p:nvPr/>
        </p:nvSpPr>
        <p:spPr>
          <a:xfrm>
            <a:off x="2555775" y="1268760"/>
            <a:ext cx="144016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Storie</a:t>
            </a:r>
            <a:endParaRPr lang="it-IT" dirty="0"/>
          </a:p>
        </p:txBody>
      </p:sp>
      <p:sp>
        <p:nvSpPr>
          <p:cNvPr id="31" name="Rettangolo con angoli arrotondati sullo stesso lato 30"/>
          <p:cNvSpPr/>
          <p:nvPr/>
        </p:nvSpPr>
        <p:spPr>
          <a:xfrm>
            <a:off x="4148690" y="1268760"/>
            <a:ext cx="222351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Scrivi la tua Storia</a:t>
            </a:r>
            <a:endParaRPr lang="it-IT" dirty="0"/>
          </a:p>
        </p:txBody>
      </p:sp>
      <p:cxnSp>
        <p:nvCxnSpPr>
          <p:cNvPr id="37" name="Connettore 1 36"/>
          <p:cNvCxnSpPr/>
          <p:nvPr/>
        </p:nvCxnSpPr>
        <p:spPr>
          <a:xfrm>
            <a:off x="3112350" y="1608910"/>
            <a:ext cx="498804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0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1015408"/>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p:cNvSpPr txBox="1"/>
          <p:nvPr/>
        </p:nvSpPr>
        <p:spPr>
          <a:xfrm>
            <a:off x="8337965" y="210868"/>
            <a:ext cx="688009" cy="369332"/>
          </a:xfrm>
          <a:prstGeom prst="rect">
            <a:avLst/>
          </a:prstGeom>
          <a:noFill/>
        </p:spPr>
        <p:txBody>
          <a:bodyPr wrap="none" rtlCol="0">
            <a:spAutoFit/>
          </a:bodyPr>
          <a:lstStyle/>
          <a:p>
            <a:r>
              <a:rPr lang="it-IT" dirty="0" smtClean="0">
                <a:solidFill>
                  <a:schemeClr val="bg1"/>
                </a:solidFill>
              </a:rPr>
              <a:t>Login</a:t>
            </a:r>
            <a:endParaRPr lang="it-IT" dirty="0">
              <a:solidFill>
                <a:schemeClr val="bg1"/>
              </a:solidFill>
            </a:endParaRPr>
          </a:p>
        </p:txBody>
      </p:sp>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ttangolo 22"/>
          <p:cNvSpPr/>
          <p:nvPr/>
        </p:nvSpPr>
        <p:spPr>
          <a:xfrm>
            <a:off x="2555774" y="1608909"/>
            <a:ext cx="5544617" cy="2106796"/>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Genitore0123	</a:t>
            </a:r>
            <a:endParaRPr lang="en-US" sz="1600" b="1" dirty="0" smtClean="0"/>
          </a:p>
          <a:p>
            <a:r>
              <a:rPr lang="it-IT" sz="1600" i="1" dirty="0" err="1" smtClean="0"/>
              <a:t>Lorem</a:t>
            </a:r>
            <a:r>
              <a:rPr lang="it-IT" sz="1600" i="1" dirty="0" smtClean="0"/>
              <a:t> </a:t>
            </a:r>
            <a:r>
              <a:rPr lang="it-IT" sz="1600" i="1" dirty="0" err="1"/>
              <a:t>ipsum</a:t>
            </a:r>
            <a:r>
              <a:rPr lang="it-IT" sz="1600" i="1" dirty="0"/>
              <a:t> </a:t>
            </a:r>
            <a:r>
              <a:rPr lang="it-IT" sz="1600" i="1" dirty="0" err="1"/>
              <a:t>dolor</a:t>
            </a:r>
            <a:r>
              <a:rPr lang="it-IT" sz="1600" i="1" dirty="0"/>
              <a:t> </a:t>
            </a:r>
            <a:r>
              <a:rPr lang="it-IT" sz="1600" i="1" dirty="0" err="1"/>
              <a:t>sit</a:t>
            </a:r>
            <a:r>
              <a:rPr lang="it-IT" sz="1600" i="1" dirty="0"/>
              <a:t> </a:t>
            </a:r>
            <a:r>
              <a:rPr lang="it-IT" sz="1600" i="1" dirty="0" err="1"/>
              <a:t>amet</a:t>
            </a:r>
            <a:r>
              <a:rPr lang="it-IT" sz="1600" i="1" dirty="0"/>
              <a:t>, </a:t>
            </a:r>
            <a:r>
              <a:rPr lang="it-IT" sz="1600" i="1" dirty="0" err="1"/>
              <a:t>consectetur</a:t>
            </a:r>
            <a:r>
              <a:rPr lang="it-IT" sz="1600" i="1" dirty="0"/>
              <a:t> </a:t>
            </a:r>
            <a:r>
              <a:rPr lang="it-IT" sz="1600" i="1" dirty="0" err="1"/>
              <a:t>adipisci</a:t>
            </a:r>
            <a:r>
              <a:rPr lang="it-IT" sz="1600" i="1" dirty="0"/>
              <a:t> </a:t>
            </a:r>
            <a:r>
              <a:rPr lang="it-IT" sz="1600" i="1" dirty="0" err="1"/>
              <a:t>elit</a:t>
            </a:r>
            <a:r>
              <a:rPr lang="it-IT" sz="1600" i="1" dirty="0"/>
              <a:t>, </a:t>
            </a:r>
            <a:r>
              <a:rPr lang="it-IT" sz="1600" i="1" dirty="0" err="1"/>
              <a:t>sed</a:t>
            </a:r>
            <a:r>
              <a:rPr lang="it-IT" sz="1600" i="1" dirty="0"/>
              <a:t> </a:t>
            </a:r>
            <a:r>
              <a:rPr lang="it-IT" sz="1600" i="1" dirty="0" err="1"/>
              <a:t>eiusmod</a:t>
            </a:r>
            <a:r>
              <a:rPr lang="it-IT" sz="1600" i="1" dirty="0"/>
              <a:t> </a:t>
            </a:r>
            <a:r>
              <a:rPr lang="it-IT" sz="1600" i="1" dirty="0" err="1"/>
              <a:t>tempor</a:t>
            </a:r>
            <a:r>
              <a:rPr lang="it-IT" sz="1600" i="1" dirty="0"/>
              <a:t> </a:t>
            </a:r>
            <a:r>
              <a:rPr lang="it-IT" sz="1600" i="1" dirty="0" err="1"/>
              <a:t>incidunt</a:t>
            </a:r>
            <a:r>
              <a:rPr lang="it-IT" sz="1600" i="1" dirty="0"/>
              <a:t> ut </a:t>
            </a:r>
            <a:r>
              <a:rPr lang="it-IT" sz="1600" i="1" dirty="0" err="1"/>
              <a:t>labore</a:t>
            </a:r>
            <a:r>
              <a:rPr lang="it-IT" sz="1600" i="1" dirty="0"/>
              <a:t> et dolore magna </a:t>
            </a:r>
            <a:r>
              <a:rPr lang="it-IT" sz="1600" i="1" dirty="0" err="1"/>
              <a:t>aliqua</a:t>
            </a:r>
            <a:r>
              <a:rPr lang="it-IT" sz="1600" i="1" dirty="0"/>
              <a:t>. Ut </a:t>
            </a:r>
            <a:r>
              <a:rPr lang="it-IT" sz="1600" i="1" dirty="0" err="1"/>
              <a:t>enim</a:t>
            </a:r>
            <a:r>
              <a:rPr lang="it-IT" sz="1600" i="1" dirty="0"/>
              <a:t> ad </a:t>
            </a:r>
            <a:r>
              <a:rPr lang="it-IT" sz="1600" i="1" dirty="0" err="1"/>
              <a:t>minim</a:t>
            </a:r>
            <a:r>
              <a:rPr lang="it-IT" sz="1600" i="1" dirty="0"/>
              <a:t> </a:t>
            </a:r>
            <a:r>
              <a:rPr lang="it-IT" sz="1600" i="1" dirty="0" err="1"/>
              <a:t>veniam</a:t>
            </a:r>
            <a:r>
              <a:rPr lang="it-IT" sz="1600" i="1" dirty="0"/>
              <a:t>, </a:t>
            </a:r>
            <a:r>
              <a:rPr lang="it-IT" sz="1600" i="1" dirty="0" err="1"/>
              <a:t>quis</a:t>
            </a:r>
            <a:r>
              <a:rPr lang="it-IT" sz="1600" i="1" dirty="0"/>
              <a:t> nostrum </a:t>
            </a:r>
            <a:r>
              <a:rPr lang="it-IT" sz="1600" i="1" dirty="0" err="1"/>
              <a:t>exercitationem</a:t>
            </a:r>
            <a:r>
              <a:rPr lang="it-IT" sz="1600" i="1" dirty="0"/>
              <a:t> </a:t>
            </a:r>
            <a:r>
              <a:rPr lang="it-IT" sz="1600" i="1" dirty="0" err="1"/>
              <a:t>ullam</a:t>
            </a:r>
            <a:r>
              <a:rPr lang="it-IT" sz="1600" i="1" dirty="0"/>
              <a:t> </a:t>
            </a:r>
            <a:r>
              <a:rPr lang="it-IT" sz="1600" i="1" dirty="0" err="1"/>
              <a:t>corporis</a:t>
            </a:r>
            <a:r>
              <a:rPr lang="it-IT" sz="1600" i="1" dirty="0"/>
              <a:t> </a:t>
            </a:r>
            <a:r>
              <a:rPr lang="it-IT" sz="1600" i="1" dirty="0" err="1"/>
              <a:t>suscipit</a:t>
            </a:r>
            <a:r>
              <a:rPr lang="it-IT" sz="1600" i="1" dirty="0"/>
              <a:t> </a:t>
            </a:r>
            <a:r>
              <a:rPr lang="it-IT" sz="1600" i="1" dirty="0" err="1"/>
              <a:t>laboriosam</a:t>
            </a:r>
            <a:r>
              <a:rPr lang="it-IT" sz="1600" i="1" dirty="0"/>
              <a:t>, </a:t>
            </a:r>
            <a:r>
              <a:rPr lang="it-IT" sz="1600" i="1" dirty="0" err="1"/>
              <a:t>nisi</a:t>
            </a:r>
            <a:r>
              <a:rPr lang="it-IT" sz="1600" i="1" dirty="0"/>
              <a:t> ut </a:t>
            </a:r>
            <a:r>
              <a:rPr lang="it-IT" sz="1600" i="1" dirty="0" err="1"/>
              <a:t>aliquid</a:t>
            </a:r>
            <a:r>
              <a:rPr lang="it-IT" sz="1600" i="1" dirty="0"/>
              <a:t> ex ea </a:t>
            </a:r>
            <a:r>
              <a:rPr lang="it-IT" sz="1600" i="1" dirty="0" err="1"/>
              <a:t>commodi</a:t>
            </a:r>
            <a:r>
              <a:rPr lang="it-IT" sz="1600" i="1" dirty="0"/>
              <a:t> </a:t>
            </a:r>
            <a:r>
              <a:rPr lang="it-IT" sz="1600" i="1" dirty="0" err="1"/>
              <a:t>consequatur</a:t>
            </a:r>
            <a:r>
              <a:rPr lang="it-IT" sz="1600" i="1" dirty="0"/>
              <a:t>. </a:t>
            </a:r>
            <a:r>
              <a:rPr lang="it-IT" sz="1600" i="1" dirty="0" err="1"/>
              <a:t>Quis</a:t>
            </a:r>
            <a:r>
              <a:rPr lang="it-IT" sz="1600" i="1" dirty="0"/>
              <a:t> </a:t>
            </a:r>
            <a:r>
              <a:rPr lang="it-IT" sz="1600" i="1" dirty="0" err="1"/>
              <a:t>aute</a:t>
            </a:r>
            <a:r>
              <a:rPr lang="it-IT" sz="1600" i="1" dirty="0"/>
              <a:t> iure </a:t>
            </a:r>
            <a:r>
              <a:rPr lang="it-IT" sz="1600" i="1" dirty="0" err="1"/>
              <a:t>reprehenderit</a:t>
            </a:r>
            <a:r>
              <a:rPr lang="it-IT" sz="1600" i="1" dirty="0"/>
              <a:t> in </a:t>
            </a:r>
            <a:r>
              <a:rPr lang="it-IT" sz="1600" i="1" dirty="0" err="1"/>
              <a:t>voluptate</a:t>
            </a:r>
            <a:r>
              <a:rPr lang="it-IT" sz="1600" i="1" dirty="0"/>
              <a:t> </a:t>
            </a:r>
            <a:r>
              <a:rPr lang="it-IT" sz="1600" i="1" dirty="0" err="1"/>
              <a:t>velit</a:t>
            </a:r>
            <a:r>
              <a:rPr lang="it-IT" sz="1600" i="1" dirty="0"/>
              <a:t> esse </a:t>
            </a:r>
            <a:r>
              <a:rPr lang="it-IT" sz="1600" i="1" dirty="0" err="1"/>
              <a:t>cillum</a:t>
            </a:r>
            <a:r>
              <a:rPr lang="it-IT" sz="1600" i="1" dirty="0"/>
              <a:t> dolore </a:t>
            </a:r>
            <a:r>
              <a:rPr lang="it-IT" sz="1600" i="1" dirty="0" err="1"/>
              <a:t>eu</a:t>
            </a:r>
            <a:r>
              <a:rPr lang="it-IT" sz="1600" i="1" dirty="0"/>
              <a:t> </a:t>
            </a:r>
            <a:r>
              <a:rPr lang="it-IT" sz="1600" i="1" dirty="0" err="1"/>
              <a:t>fugiat</a:t>
            </a:r>
            <a:r>
              <a:rPr lang="it-IT" sz="1600" i="1" dirty="0"/>
              <a:t> nulla </a:t>
            </a:r>
            <a:r>
              <a:rPr lang="it-IT" sz="1600" i="1" dirty="0" err="1"/>
              <a:t>pariatur</a:t>
            </a:r>
            <a:r>
              <a:rPr lang="it-IT" sz="1600" i="1" dirty="0"/>
              <a:t>. </a:t>
            </a:r>
            <a:endParaRPr lang="it-IT" dirty="0"/>
          </a:p>
        </p:txBody>
      </p:sp>
      <p:sp>
        <p:nvSpPr>
          <p:cNvPr id="28" name="Rettangolo 27"/>
          <p:cNvSpPr/>
          <p:nvPr/>
        </p:nvSpPr>
        <p:spPr>
          <a:xfrm>
            <a:off x="2561728" y="3891149"/>
            <a:ext cx="5538666" cy="2106796"/>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Admin1		</a:t>
            </a:r>
            <a:endParaRPr lang="en-US" sz="1600" b="1" dirty="0" smtClean="0"/>
          </a:p>
          <a:p>
            <a:r>
              <a:rPr lang="it-IT" sz="1600" i="1" dirty="0" err="1" smtClean="0"/>
              <a:t>Lorem</a:t>
            </a:r>
            <a:r>
              <a:rPr lang="it-IT" sz="1600" i="1" dirty="0" smtClean="0"/>
              <a:t> </a:t>
            </a:r>
            <a:r>
              <a:rPr lang="it-IT" sz="1600" i="1" dirty="0" err="1"/>
              <a:t>ipsum</a:t>
            </a:r>
            <a:r>
              <a:rPr lang="it-IT" sz="1600" i="1" dirty="0"/>
              <a:t> </a:t>
            </a:r>
            <a:r>
              <a:rPr lang="it-IT" sz="1600" i="1" dirty="0" err="1"/>
              <a:t>dolor</a:t>
            </a:r>
            <a:r>
              <a:rPr lang="it-IT" sz="1600" i="1" dirty="0"/>
              <a:t> </a:t>
            </a:r>
            <a:r>
              <a:rPr lang="it-IT" sz="1600" i="1" dirty="0" err="1"/>
              <a:t>sit</a:t>
            </a:r>
            <a:r>
              <a:rPr lang="it-IT" sz="1600" i="1" dirty="0"/>
              <a:t> </a:t>
            </a:r>
            <a:r>
              <a:rPr lang="it-IT" sz="1600" i="1" dirty="0" err="1"/>
              <a:t>amet</a:t>
            </a:r>
            <a:r>
              <a:rPr lang="it-IT" sz="1600" i="1" dirty="0"/>
              <a:t>, </a:t>
            </a:r>
            <a:r>
              <a:rPr lang="it-IT" sz="1600" i="1" dirty="0" err="1"/>
              <a:t>consectetur</a:t>
            </a:r>
            <a:r>
              <a:rPr lang="it-IT" sz="1600" i="1" dirty="0"/>
              <a:t> </a:t>
            </a:r>
            <a:r>
              <a:rPr lang="it-IT" sz="1600" i="1" dirty="0" err="1"/>
              <a:t>adipisci</a:t>
            </a:r>
            <a:r>
              <a:rPr lang="it-IT" sz="1600" i="1" dirty="0"/>
              <a:t> </a:t>
            </a:r>
            <a:r>
              <a:rPr lang="it-IT" sz="1600" i="1" dirty="0" err="1"/>
              <a:t>elit</a:t>
            </a:r>
            <a:r>
              <a:rPr lang="it-IT" sz="1600" i="1" dirty="0"/>
              <a:t>, </a:t>
            </a:r>
            <a:r>
              <a:rPr lang="it-IT" sz="1600" i="1" dirty="0" err="1"/>
              <a:t>sed</a:t>
            </a:r>
            <a:r>
              <a:rPr lang="it-IT" sz="1600" i="1" dirty="0"/>
              <a:t> </a:t>
            </a:r>
            <a:r>
              <a:rPr lang="it-IT" sz="1600" i="1" dirty="0" err="1"/>
              <a:t>eiusmod</a:t>
            </a:r>
            <a:r>
              <a:rPr lang="it-IT" sz="1600" i="1" dirty="0"/>
              <a:t> </a:t>
            </a:r>
            <a:r>
              <a:rPr lang="it-IT" sz="1600" i="1" dirty="0" err="1"/>
              <a:t>tempor</a:t>
            </a:r>
            <a:r>
              <a:rPr lang="it-IT" sz="1600" i="1" dirty="0"/>
              <a:t> </a:t>
            </a:r>
            <a:r>
              <a:rPr lang="it-IT" sz="1600" i="1" dirty="0" err="1"/>
              <a:t>incidunt</a:t>
            </a:r>
            <a:r>
              <a:rPr lang="it-IT" sz="1600" i="1" dirty="0"/>
              <a:t> ut </a:t>
            </a:r>
            <a:r>
              <a:rPr lang="it-IT" sz="1600" i="1" dirty="0" err="1"/>
              <a:t>labore</a:t>
            </a:r>
            <a:r>
              <a:rPr lang="it-IT" sz="1600" i="1" dirty="0"/>
              <a:t> et dolore magna </a:t>
            </a:r>
            <a:r>
              <a:rPr lang="it-IT" sz="1600" i="1" dirty="0" err="1"/>
              <a:t>aliqua</a:t>
            </a:r>
            <a:r>
              <a:rPr lang="it-IT" sz="1600" i="1" dirty="0"/>
              <a:t>. Ut </a:t>
            </a:r>
            <a:r>
              <a:rPr lang="it-IT" sz="1600" i="1" dirty="0" err="1"/>
              <a:t>enim</a:t>
            </a:r>
            <a:r>
              <a:rPr lang="it-IT" sz="1600" i="1" dirty="0"/>
              <a:t> ad </a:t>
            </a:r>
            <a:r>
              <a:rPr lang="it-IT" sz="1600" i="1" dirty="0" err="1"/>
              <a:t>minim</a:t>
            </a:r>
            <a:r>
              <a:rPr lang="it-IT" sz="1600" i="1" dirty="0"/>
              <a:t> </a:t>
            </a:r>
            <a:r>
              <a:rPr lang="it-IT" sz="1600" i="1" dirty="0" err="1"/>
              <a:t>veniam</a:t>
            </a:r>
            <a:r>
              <a:rPr lang="it-IT" sz="1600" i="1" dirty="0"/>
              <a:t>, </a:t>
            </a:r>
            <a:r>
              <a:rPr lang="it-IT" sz="1600" i="1" dirty="0" err="1"/>
              <a:t>quis</a:t>
            </a:r>
            <a:r>
              <a:rPr lang="it-IT" sz="1600" i="1" dirty="0"/>
              <a:t> nostrum </a:t>
            </a:r>
            <a:r>
              <a:rPr lang="it-IT" sz="1600" i="1" dirty="0" err="1"/>
              <a:t>exercitationem</a:t>
            </a:r>
            <a:r>
              <a:rPr lang="it-IT" sz="1600" i="1" dirty="0"/>
              <a:t> </a:t>
            </a:r>
            <a:r>
              <a:rPr lang="it-IT" sz="1600" i="1" dirty="0" err="1"/>
              <a:t>ullam</a:t>
            </a:r>
            <a:r>
              <a:rPr lang="it-IT" sz="1600" i="1" dirty="0"/>
              <a:t> </a:t>
            </a:r>
            <a:r>
              <a:rPr lang="it-IT" sz="1600" i="1" dirty="0" err="1"/>
              <a:t>corporis</a:t>
            </a:r>
            <a:r>
              <a:rPr lang="it-IT" sz="1600" i="1" dirty="0"/>
              <a:t> </a:t>
            </a:r>
            <a:r>
              <a:rPr lang="it-IT" sz="1600" i="1" dirty="0" err="1"/>
              <a:t>suscipit</a:t>
            </a:r>
            <a:r>
              <a:rPr lang="it-IT" sz="1600" i="1" dirty="0"/>
              <a:t> </a:t>
            </a:r>
            <a:r>
              <a:rPr lang="it-IT" sz="1600" i="1" dirty="0" err="1"/>
              <a:t>laboriosam</a:t>
            </a:r>
            <a:r>
              <a:rPr lang="it-IT" sz="1600" i="1" dirty="0"/>
              <a:t>, </a:t>
            </a:r>
            <a:r>
              <a:rPr lang="it-IT" sz="1600" i="1" dirty="0" err="1"/>
              <a:t>nisi</a:t>
            </a:r>
            <a:r>
              <a:rPr lang="it-IT" sz="1600" i="1" dirty="0"/>
              <a:t> ut </a:t>
            </a:r>
            <a:r>
              <a:rPr lang="it-IT" sz="1600" i="1" dirty="0" err="1"/>
              <a:t>aliquid</a:t>
            </a:r>
            <a:r>
              <a:rPr lang="it-IT" sz="1600" i="1" dirty="0"/>
              <a:t> ex ea </a:t>
            </a:r>
            <a:r>
              <a:rPr lang="it-IT" sz="1600" i="1" dirty="0" err="1"/>
              <a:t>commodi</a:t>
            </a:r>
            <a:r>
              <a:rPr lang="it-IT" sz="1600" i="1" dirty="0"/>
              <a:t> </a:t>
            </a:r>
            <a:r>
              <a:rPr lang="it-IT" sz="1600" i="1" dirty="0" err="1"/>
              <a:t>consequatur</a:t>
            </a:r>
            <a:r>
              <a:rPr lang="it-IT" sz="1600" i="1" dirty="0"/>
              <a:t>. </a:t>
            </a:r>
            <a:r>
              <a:rPr lang="it-IT" sz="1600" i="1" dirty="0" err="1"/>
              <a:t>Quis</a:t>
            </a:r>
            <a:r>
              <a:rPr lang="it-IT" sz="1600" i="1" dirty="0"/>
              <a:t> </a:t>
            </a:r>
            <a:r>
              <a:rPr lang="it-IT" sz="1600" i="1" dirty="0" err="1"/>
              <a:t>aute</a:t>
            </a:r>
            <a:r>
              <a:rPr lang="it-IT" sz="1600" i="1" dirty="0"/>
              <a:t> iure </a:t>
            </a:r>
            <a:r>
              <a:rPr lang="it-IT" sz="1600" i="1" dirty="0" err="1"/>
              <a:t>reprehenderit</a:t>
            </a:r>
            <a:r>
              <a:rPr lang="it-IT" sz="1600" i="1" dirty="0"/>
              <a:t> in </a:t>
            </a:r>
            <a:r>
              <a:rPr lang="it-IT" sz="1600" i="1" dirty="0" err="1"/>
              <a:t>voluptate</a:t>
            </a:r>
            <a:r>
              <a:rPr lang="it-IT" sz="1600" i="1" dirty="0"/>
              <a:t> </a:t>
            </a:r>
            <a:r>
              <a:rPr lang="it-IT" sz="1600" i="1" dirty="0" err="1"/>
              <a:t>velit</a:t>
            </a:r>
            <a:r>
              <a:rPr lang="it-IT" sz="1600" i="1" dirty="0"/>
              <a:t> esse </a:t>
            </a:r>
            <a:r>
              <a:rPr lang="it-IT" sz="1600" i="1" dirty="0" err="1"/>
              <a:t>cillum</a:t>
            </a:r>
            <a:r>
              <a:rPr lang="it-IT" sz="1600" i="1" dirty="0"/>
              <a:t> dolore </a:t>
            </a:r>
            <a:r>
              <a:rPr lang="it-IT" sz="1600" i="1" dirty="0" err="1"/>
              <a:t>eu</a:t>
            </a:r>
            <a:r>
              <a:rPr lang="it-IT" sz="1600" i="1" dirty="0"/>
              <a:t> </a:t>
            </a:r>
            <a:r>
              <a:rPr lang="it-IT" sz="1600" i="1" dirty="0" err="1"/>
              <a:t>fugiat</a:t>
            </a:r>
            <a:r>
              <a:rPr lang="it-IT" sz="1600" i="1" dirty="0"/>
              <a:t> nulla </a:t>
            </a:r>
            <a:r>
              <a:rPr lang="it-IT" sz="1600" i="1" dirty="0" err="1"/>
              <a:t>pariatur</a:t>
            </a:r>
            <a:r>
              <a:rPr lang="it-IT" sz="1600" i="1" dirty="0"/>
              <a:t>. </a:t>
            </a:r>
            <a:endParaRPr lang="it-IT" dirty="0"/>
          </a:p>
        </p:txBody>
      </p:sp>
      <p:sp>
        <p:nvSpPr>
          <p:cNvPr id="29" name="Rettangolo 28"/>
          <p:cNvSpPr/>
          <p:nvPr/>
        </p:nvSpPr>
        <p:spPr>
          <a:xfrm>
            <a:off x="2561728" y="6180121"/>
            <a:ext cx="5538666" cy="586770"/>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smtClean="0"/>
          </a:p>
          <a:p>
            <a:r>
              <a:rPr lang="en-US" sz="1600" b="1" dirty="0" smtClean="0"/>
              <a:t>Leo91		</a:t>
            </a:r>
            <a:endParaRPr lang="en-US" sz="1600" b="1" dirty="0"/>
          </a:p>
          <a:p>
            <a:endParaRPr lang="it-IT" dirty="0"/>
          </a:p>
        </p:txBody>
      </p:sp>
      <p:sp>
        <p:nvSpPr>
          <p:cNvPr id="2" name="Rettangolo con angoli arrotondati sullo stesso lato 1"/>
          <p:cNvSpPr/>
          <p:nvPr/>
        </p:nvSpPr>
        <p:spPr>
          <a:xfrm>
            <a:off x="2555775" y="1268760"/>
            <a:ext cx="144016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Storie</a:t>
            </a:r>
            <a:endParaRPr lang="it-IT" dirty="0"/>
          </a:p>
        </p:txBody>
      </p:sp>
      <p:sp>
        <p:nvSpPr>
          <p:cNvPr id="31" name="Rettangolo con angoli arrotondati sullo stesso lato 30"/>
          <p:cNvSpPr/>
          <p:nvPr/>
        </p:nvSpPr>
        <p:spPr>
          <a:xfrm>
            <a:off x="4148690" y="1268760"/>
            <a:ext cx="222351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Scrivi la tua Storia</a:t>
            </a:r>
            <a:endParaRPr lang="it-IT" dirty="0"/>
          </a:p>
        </p:txBody>
      </p:sp>
      <p:cxnSp>
        <p:nvCxnSpPr>
          <p:cNvPr id="37" name="Connettore 1 36"/>
          <p:cNvCxnSpPr/>
          <p:nvPr/>
        </p:nvCxnSpPr>
        <p:spPr>
          <a:xfrm>
            <a:off x="3112350" y="1608910"/>
            <a:ext cx="498804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ttangolo 2"/>
          <p:cNvSpPr/>
          <p:nvPr/>
        </p:nvSpPr>
        <p:spPr>
          <a:xfrm>
            <a:off x="0" y="0"/>
            <a:ext cx="9144000" cy="6858000"/>
          </a:xfrm>
          <a:prstGeom prst="rect">
            <a:avLst/>
          </a:prstGeom>
          <a:solidFill>
            <a:schemeClr val="bg1">
              <a:lumMod val="6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2699792" y="2139582"/>
            <a:ext cx="4752528" cy="2122156"/>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accent6">
                    <a:lumMod val="50000"/>
                  </a:schemeClr>
                </a:solidFill>
              </a:rPr>
              <a:t>Alert</a:t>
            </a:r>
            <a:r>
              <a:rPr lang="it-IT" dirty="0" smtClean="0">
                <a:solidFill>
                  <a:schemeClr val="accent6">
                    <a:lumMod val="50000"/>
                  </a:schemeClr>
                </a:solidFill>
              </a:rPr>
              <a:t>: Devi effettuare il login per accedere alla sezione</a:t>
            </a:r>
            <a:endParaRPr lang="it-IT" dirty="0">
              <a:solidFill>
                <a:schemeClr val="accent6">
                  <a:lumMod val="50000"/>
                </a:schemeClr>
              </a:solidFill>
            </a:endParaRPr>
          </a:p>
        </p:txBody>
      </p:sp>
    </p:spTree>
    <p:extLst>
      <p:ext uri="{BB962C8B-B14F-4D97-AF65-F5344CB8AC3E}">
        <p14:creationId xmlns:p14="http://schemas.microsoft.com/office/powerpoint/2010/main" val="171878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1015408"/>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p:cNvSpPr txBox="1"/>
          <p:nvPr/>
        </p:nvSpPr>
        <p:spPr>
          <a:xfrm>
            <a:off x="8337965" y="210868"/>
            <a:ext cx="688009" cy="369332"/>
          </a:xfrm>
          <a:prstGeom prst="rect">
            <a:avLst/>
          </a:prstGeom>
          <a:noFill/>
        </p:spPr>
        <p:txBody>
          <a:bodyPr wrap="none" rtlCol="0">
            <a:spAutoFit/>
          </a:bodyPr>
          <a:lstStyle/>
          <a:p>
            <a:r>
              <a:rPr lang="it-IT" dirty="0" smtClean="0">
                <a:solidFill>
                  <a:schemeClr val="bg1"/>
                </a:solidFill>
              </a:rPr>
              <a:t>Login</a:t>
            </a:r>
            <a:endParaRPr lang="it-IT" dirty="0">
              <a:solidFill>
                <a:schemeClr val="bg1"/>
              </a:solidFill>
            </a:endParaRPr>
          </a:p>
        </p:txBody>
      </p:sp>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ttangolo 22"/>
          <p:cNvSpPr/>
          <p:nvPr/>
        </p:nvSpPr>
        <p:spPr>
          <a:xfrm>
            <a:off x="2564274" y="1608909"/>
            <a:ext cx="5544617" cy="2106796"/>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Genitore0123	</a:t>
            </a:r>
            <a:endParaRPr lang="en-US" sz="1600" b="1" dirty="0" smtClean="0"/>
          </a:p>
          <a:p>
            <a:r>
              <a:rPr lang="it-IT" sz="1600" i="1" dirty="0" err="1" smtClean="0"/>
              <a:t>Lorem</a:t>
            </a:r>
            <a:r>
              <a:rPr lang="it-IT" sz="1600" i="1" dirty="0" smtClean="0"/>
              <a:t> </a:t>
            </a:r>
            <a:r>
              <a:rPr lang="it-IT" sz="1600" i="1" dirty="0" err="1"/>
              <a:t>ipsum</a:t>
            </a:r>
            <a:r>
              <a:rPr lang="it-IT" sz="1600" i="1" dirty="0"/>
              <a:t> </a:t>
            </a:r>
            <a:r>
              <a:rPr lang="it-IT" sz="1600" i="1" dirty="0" err="1"/>
              <a:t>dolor</a:t>
            </a:r>
            <a:r>
              <a:rPr lang="it-IT" sz="1600" i="1" dirty="0"/>
              <a:t> </a:t>
            </a:r>
            <a:r>
              <a:rPr lang="it-IT" sz="1600" i="1" dirty="0" err="1"/>
              <a:t>sit</a:t>
            </a:r>
            <a:r>
              <a:rPr lang="it-IT" sz="1600" i="1" dirty="0"/>
              <a:t> </a:t>
            </a:r>
            <a:r>
              <a:rPr lang="it-IT" sz="1600" i="1" dirty="0" err="1"/>
              <a:t>amet</a:t>
            </a:r>
            <a:r>
              <a:rPr lang="it-IT" sz="1600" i="1" dirty="0"/>
              <a:t>, </a:t>
            </a:r>
            <a:r>
              <a:rPr lang="it-IT" sz="1600" i="1" dirty="0" err="1"/>
              <a:t>consectetur</a:t>
            </a:r>
            <a:r>
              <a:rPr lang="it-IT" sz="1600" i="1" dirty="0"/>
              <a:t> </a:t>
            </a:r>
            <a:r>
              <a:rPr lang="it-IT" sz="1600" i="1" dirty="0" err="1"/>
              <a:t>adipisci</a:t>
            </a:r>
            <a:r>
              <a:rPr lang="it-IT" sz="1600" i="1" dirty="0"/>
              <a:t> </a:t>
            </a:r>
            <a:r>
              <a:rPr lang="it-IT" sz="1600" i="1" dirty="0" err="1"/>
              <a:t>elit</a:t>
            </a:r>
            <a:r>
              <a:rPr lang="it-IT" sz="1600" i="1" dirty="0"/>
              <a:t>, </a:t>
            </a:r>
            <a:r>
              <a:rPr lang="it-IT" sz="1600" i="1" dirty="0" err="1"/>
              <a:t>sed</a:t>
            </a:r>
            <a:r>
              <a:rPr lang="it-IT" sz="1600" i="1" dirty="0"/>
              <a:t> </a:t>
            </a:r>
            <a:r>
              <a:rPr lang="it-IT" sz="1600" i="1" dirty="0" err="1"/>
              <a:t>eiusmod</a:t>
            </a:r>
            <a:r>
              <a:rPr lang="it-IT" sz="1600" i="1" dirty="0"/>
              <a:t> </a:t>
            </a:r>
            <a:r>
              <a:rPr lang="it-IT" sz="1600" i="1" dirty="0" err="1"/>
              <a:t>tempor</a:t>
            </a:r>
            <a:r>
              <a:rPr lang="it-IT" sz="1600" i="1" dirty="0"/>
              <a:t> </a:t>
            </a:r>
            <a:r>
              <a:rPr lang="it-IT" sz="1600" i="1" dirty="0" err="1"/>
              <a:t>incidunt</a:t>
            </a:r>
            <a:r>
              <a:rPr lang="it-IT" sz="1600" i="1" dirty="0"/>
              <a:t> ut </a:t>
            </a:r>
            <a:r>
              <a:rPr lang="it-IT" sz="1600" i="1" dirty="0" err="1"/>
              <a:t>labore</a:t>
            </a:r>
            <a:r>
              <a:rPr lang="it-IT" sz="1600" i="1" dirty="0"/>
              <a:t> et dolore magna </a:t>
            </a:r>
            <a:r>
              <a:rPr lang="it-IT" sz="1600" i="1" dirty="0" err="1"/>
              <a:t>aliqua</a:t>
            </a:r>
            <a:r>
              <a:rPr lang="it-IT" sz="1600" i="1" dirty="0"/>
              <a:t>. Ut </a:t>
            </a:r>
            <a:r>
              <a:rPr lang="it-IT" sz="1600" i="1" dirty="0" err="1"/>
              <a:t>enim</a:t>
            </a:r>
            <a:r>
              <a:rPr lang="it-IT" sz="1600" i="1" dirty="0"/>
              <a:t> ad </a:t>
            </a:r>
            <a:r>
              <a:rPr lang="it-IT" sz="1600" i="1" dirty="0" err="1"/>
              <a:t>minim</a:t>
            </a:r>
            <a:r>
              <a:rPr lang="it-IT" sz="1600" i="1" dirty="0"/>
              <a:t> </a:t>
            </a:r>
            <a:r>
              <a:rPr lang="it-IT" sz="1600" i="1" dirty="0" err="1"/>
              <a:t>veniam</a:t>
            </a:r>
            <a:r>
              <a:rPr lang="it-IT" sz="1600" i="1" dirty="0"/>
              <a:t>, </a:t>
            </a:r>
            <a:r>
              <a:rPr lang="it-IT" sz="1600" i="1" dirty="0" err="1"/>
              <a:t>quis</a:t>
            </a:r>
            <a:r>
              <a:rPr lang="it-IT" sz="1600" i="1" dirty="0"/>
              <a:t> nostrum </a:t>
            </a:r>
            <a:r>
              <a:rPr lang="it-IT" sz="1600" i="1" dirty="0" err="1"/>
              <a:t>exercitationem</a:t>
            </a:r>
            <a:r>
              <a:rPr lang="it-IT" sz="1600" i="1" dirty="0"/>
              <a:t> </a:t>
            </a:r>
            <a:r>
              <a:rPr lang="it-IT" sz="1600" i="1" dirty="0" err="1"/>
              <a:t>ullam</a:t>
            </a:r>
            <a:r>
              <a:rPr lang="it-IT" sz="1600" i="1" dirty="0"/>
              <a:t> </a:t>
            </a:r>
            <a:r>
              <a:rPr lang="it-IT" sz="1600" i="1" dirty="0" err="1"/>
              <a:t>corporis</a:t>
            </a:r>
            <a:r>
              <a:rPr lang="it-IT" sz="1600" i="1" dirty="0"/>
              <a:t> </a:t>
            </a:r>
            <a:r>
              <a:rPr lang="it-IT" sz="1600" i="1" dirty="0" err="1"/>
              <a:t>suscipit</a:t>
            </a:r>
            <a:r>
              <a:rPr lang="it-IT" sz="1600" i="1" dirty="0"/>
              <a:t> </a:t>
            </a:r>
            <a:r>
              <a:rPr lang="it-IT" sz="1600" i="1" dirty="0" err="1"/>
              <a:t>laboriosam</a:t>
            </a:r>
            <a:r>
              <a:rPr lang="it-IT" sz="1600" i="1" dirty="0"/>
              <a:t>, </a:t>
            </a:r>
            <a:r>
              <a:rPr lang="it-IT" sz="1600" i="1" dirty="0" err="1"/>
              <a:t>nisi</a:t>
            </a:r>
            <a:r>
              <a:rPr lang="it-IT" sz="1600" i="1" dirty="0"/>
              <a:t> ut </a:t>
            </a:r>
            <a:r>
              <a:rPr lang="it-IT" sz="1600" i="1" dirty="0" err="1"/>
              <a:t>aliquid</a:t>
            </a:r>
            <a:r>
              <a:rPr lang="it-IT" sz="1600" i="1" dirty="0"/>
              <a:t> ex ea </a:t>
            </a:r>
            <a:r>
              <a:rPr lang="it-IT" sz="1600" i="1" dirty="0" err="1"/>
              <a:t>commodi</a:t>
            </a:r>
            <a:r>
              <a:rPr lang="it-IT" sz="1600" i="1" dirty="0"/>
              <a:t> </a:t>
            </a:r>
            <a:r>
              <a:rPr lang="it-IT" sz="1600" i="1" dirty="0" err="1"/>
              <a:t>consequatur</a:t>
            </a:r>
            <a:r>
              <a:rPr lang="it-IT" sz="1600" i="1" dirty="0"/>
              <a:t>. </a:t>
            </a:r>
            <a:r>
              <a:rPr lang="it-IT" sz="1600" i="1" dirty="0" err="1"/>
              <a:t>Quis</a:t>
            </a:r>
            <a:r>
              <a:rPr lang="it-IT" sz="1600" i="1" dirty="0"/>
              <a:t> </a:t>
            </a:r>
            <a:r>
              <a:rPr lang="it-IT" sz="1600" i="1" dirty="0" err="1"/>
              <a:t>aute</a:t>
            </a:r>
            <a:r>
              <a:rPr lang="it-IT" sz="1600" i="1" dirty="0"/>
              <a:t> iure </a:t>
            </a:r>
            <a:r>
              <a:rPr lang="it-IT" sz="1600" i="1" dirty="0" err="1"/>
              <a:t>reprehenderit</a:t>
            </a:r>
            <a:r>
              <a:rPr lang="it-IT" sz="1600" i="1" dirty="0"/>
              <a:t> in </a:t>
            </a:r>
            <a:r>
              <a:rPr lang="it-IT" sz="1600" i="1" dirty="0" err="1"/>
              <a:t>voluptate</a:t>
            </a:r>
            <a:r>
              <a:rPr lang="it-IT" sz="1600" i="1" dirty="0"/>
              <a:t> </a:t>
            </a:r>
            <a:r>
              <a:rPr lang="it-IT" sz="1600" i="1" dirty="0" err="1"/>
              <a:t>velit</a:t>
            </a:r>
            <a:r>
              <a:rPr lang="it-IT" sz="1600" i="1" dirty="0"/>
              <a:t> esse </a:t>
            </a:r>
            <a:r>
              <a:rPr lang="it-IT" sz="1600" i="1" dirty="0" err="1"/>
              <a:t>cillum</a:t>
            </a:r>
            <a:r>
              <a:rPr lang="it-IT" sz="1600" i="1" dirty="0"/>
              <a:t> dolore </a:t>
            </a:r>
            <a:r>
              <a:rPr lang="it-IT" sz="1600" i="1" dirty="0" err="1"/>
              <a:t>eu</a:t>
            </a:r>
            <a:r>
              <a:rPr lang="it-IT" sz="1600" i="1" dirty="0"/>
              <a:t> </a:t>
            </a:r>
            <a:r>
              <a:rPr lang="it-IT" sz="1600" i="1" dirty="0" err="1"/>
              <a:t>fugiat</a:t>
            </a:r>
            <a:r>
              <a:rPr lang="it-IT" sz="1600" i="1" dirty="0"/>
              <a:t> nulla </a:t>
            </a:r>
            <a:r>
              <a:rPr lang="it-IT" sz="1600" i="1" dirty="0" err="1"/>
              <a:t>pariatur</a:t>
            </a:r>
            <a:r>
              <a:rPr lang="it-IT" sz="1600" i="1" dirty="0"/>
              <a:t>. </a:t>
            </a:r>
            <a:endParaRPr lang="it-IT" dirty="0"/>
          </a:p>
        </p:txBody>
      </p:sp>
      <p:sp>
        <p:nvSpPr>
          <p:cNvPr id="28" name="Rettangolo 27"/>
          <p:cNvSpPr/>
          <p:nvPr/>
        </p:nvSpPr>
        <p:spPr>
          <a:xfrm>
            <a:off x="2561728" y="3938001"/>
            <a:ext cx="5538666" cy="2106796"/>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Admin1		</a:t>
            </a:r>
            <a:endParaRPr lang="en-US" sz="1600" b="1" dirty="0" smtClean="0"/>
          </a:p>
          <a:p>
            <a:r>
              <a:rPr lang="it-IT" sz="1600" i="1" dirty="0" err="1" smtClean="0"/>
              <a:t>Lorem</a:t>
            </a:r>
            <a:r>
              <a:rPr lang="it-IT" sz="1600" i="1" dirty="0" smtClean="0"/>
              <a:t> </a:t>
            </a:r>
            <a:r>
              <a:rPr lang="it-IT" sz="1600" i="1" dirty="0" err="1"/>
              <a:t>ipsum</a:t>
            </a:r>
            <a:r>
              <a:rPr lang="it-IT" sz="1600" i="1" dirty="0"/>
              <a:t> </a:t>
            </a:r>
            <a:r>
              <a:rPr lang="it-IT" sz="1600" i="1" dirty="0" err="1"/>
              <a:t>dolor</a:t>
            </a:r>
            <a:r>
              <a:rPr lang="it-IT" sz="1600" i="1" dirty="0"/>
              <a:t> </a:t>
            </a:r>
            <a:r>
              <a:rPr lang="it-IT" sz="1600" i="1" dirty="0" err="1"/>
              <a:t>sit</a:t>
            </a:r>
            <a:r>
              <a:rPr lang="it-IT" sz="1600" i="1" dirty="0"/>
              <a:t> </a:t>
            </a:r>
            <a:r>
              <a:rPr lang="it-IT" sz="1600" i="1" dirty="0" err="1"/>
              <a:t>amet</a:t>
            </a:r>
            <a:r>
              <a:rPr lang="it-IT" sz="1600" i="1" dirty="0"/>
              <a:t>, </a:t>
            </a:r>
            <a:r>
              <a:rPr lang="it-IT" sz="1600" i="1" dirty="0" err="1"/>
              <a:t>consectetur</a:t>
            </a:r>
            <a:r>
              <a:rPr lang="it-IT" sz="1600" i="1" dirty="0"/>
              <a:t> </a:t>
            </a:r>
            <a:r>
              <a:rPr lang="it-IT" sz="1600" i="1" dirty="0" err="1"/>
              <a:t>adipisci</a:t>
            </a:r>
            <a:r>
              <a:rPr lang="it-IT" sz="1600" i="1" dirty="0"/>
              <a:t> </a:t>
            </a:r>
            <a:r>
              <a:rPr lang="it-IT" sz="1600" i="1" dirty="0" err="1"/>
              <a:t>elit</a:t>
            </a:r>
            <a:r>
              <a:rPr lang="it-IT" sz="1600" i="1" dirty="0"/>
              <a:t>, </a:t>
            </a:r>
            <a:r>
              <a:rPr lang="it-IT" sz="1600" i="1" dirty="0" err="1"/>
              <a:t>sed</a:t>
            </a:r>
            <a:r>
              <a:rPr lang="it-IT" sz="1600" i="1" dirty="0"/>
              <a:t> </a:t>
            </a:r>
            <a:r>
              <a:rPr lang="it-IT" sz="1600" i="1" dirty="0" err="1"/>
              <a:t>eiusmod</a:t>
            </a:r>
            <a:r>
              <a:rPr lang="it-IT" sz="1600" i="1" dirty="0"/>
              <a:t> </a:t>
            </a:r>
            <a:r>
              <a:rPr lang="it-IT" sz="1600" i="1" dirty="0" err="1"/>
              <a:t>tempor</a:t>
            </a:r>
            <a:r>
              <a:rPr lang="it-IT" sz="1600" i="1" dirty="0"/>
              <a:t> </a:t>
            </a:r>
            <a:r>
              <a:rPr lang="it-IT" sz="1600" i="1" dirty="0" err="1"/>
              <a:t>incidunt</a:t>
            </a:r>
            <a:r>
              <a:rPr lang="it-IT" sz="1600" i="1" dirty="0"/>
              <a:t> ut </a:t>
            </a:r>
            <a:r>
              <a:rPr lang="it-IT" sz="1600" i="1" dirty="0" err="1"/>
              <a:t>labore</a:t>
            </a:r>
            <a:r>
              <a:rPr lang="it-IT" sz="1600" i="1" dirty="0"/>
              <a:t> et dolore magna </a:t>
            </a:r>
            <a:r>
              <a:rPr lang="it-IT" sz="1600" i="1" dirty="0" err="1"/>
              <a:t>aliqua</a:t>
            </a:r>
            <a:r>
              <a:rPr lang="it-IT" sz="1600" i="1" dirty="0"/>
              <a:t>. Ut </a:t>
            </a:r>
            <a:r>
              <a:rPr lang="it-IT" sz="1600" i="1" dirty="0" err="1"/>
              <a:t>enim</a:t>
            </a:r>
            <a:r>
              <a:rPr lang="it-IT" sz="1600" i="1" dirty="0"/>
              <a:t> ad </a:t>
            </a:r>
            <a:r>
              <a:rPr lang="it-IT" sz="1600" i="1" dirty="0" err="1"/>
              <a:t>minim</a:t>
            </a:r>
            <a:r>
              <a:rPr lang="it-IT" sz="1600" i="1" dirty="0"/>
              <a:t> </a:t>
            </a:r>
            <a:r>
              <a:rPr lang="it-IT" sz="1600" i="1" dirty="0" err="1"/>
              <a:t>veniam</a:t>
            </a:r>
            <a:r>
              <a:rPr lang="it-IT" sz="1600" i="1" dirty="0"/>
              <a:t>, </a:t>
            </a:r>
            <a:r>
              <a:rPr lang="it-IT" sz="1600" i="1" dirty="0" err="1"/>
              <a:t>quis</a:t>
            </a:r>
            <a:r>
              <a:rPr lang="it-IT" sz="1600" i="1" dirty="0"/>
              <a:t> nostrum </a:t>
            </a:r>
            <a:r>
              <a:rPr lang="it-IT" sz="1600" i="1" dirty="0" err="1"/>
              <a:t>exercitationem</a:t>
            </a:r>
            <a:r>
              <a:rPr lang="it-IT" sz="1600" i="1" dirty="0"/>
              <a:t> </a:t>
            </a:r>
            <a:r>
              <a:rPr lang="it-IT" sz="1600" i="1" dirty="0" err="1"/>
              <a:t>ullam</a:t>
            </a:r>
            <a:r>
              <a:rPr lang="it-IT" sz="1600" i="1" dirty="0"/>
              <a:t> </a:t>
            </a:r>
            <a:r>
              <a:rPr lang="it-IT" sz="1600" i="1" dirty="0" err="1"/>
              <a:t>corporis</a:t>
            </a:r>
            <a:r>
              <a:rPr lang="it-IT" sz="1600" i="1" dirty="0"/>
              <a:t> </a:t>
            </a:r>
            <a:r>
              <a:rPr lang="it-IT" sz="1600" i="1" dirty="0" err="1"/>
              <a:t>suscipit</a:t>
            </a:r>
            <a:r>
              <a:rPr lang="it-IT" sz="1600" i="1" dirty="0"/>
              <a:t> </a:t>
            </a:r>
            <a:r>
              <a:rPr lang="it-IT" sz="1600" i="1" dirty="0" err="1"/>
              <a:t>laboriosam</a:t>
            </a:r>
            <a:r>
              <a:rPr lang="it-IT" sz="1600" i="1" dirty="0"/>
              <a:t>, </a:t>
            </a:r>
            <a:r>
              <a:rPr lang="it-IT" sz="1600" i="1" dirty="0" err="1"/>
              <a:t>nisi</a:t>
            </a:r>
            <a:r>
              <a:rPr lang="it-IT" sz="1600" i="1" dirty="0"/>
              <a:t> ut </a:t>
            </a:r>
            <a:r>
              <a:rPr lang="it-IT" sz="1600" i="1" dirty="0" err="1"/>
              <a:t>aliquid</a:t>
            </a:r>
            <a:r>
              <a:rPr lang="it-IT" sz="1600" i="1" dirty="0"/>
              <a:t> ex ea </a:t>
            </a:r>
            <a:r>
              <a:rPr lang="it-IT" sz="1600" i="1" dirty="0" err="1"/>
              <a:t>commodi</a:t>
            </a:r>
            <a:r>
              <a:rPr lang="it-IT" sz="1600" i="1" dirty="0"/>
              <a:t> </a:t>
            </a:r>
            <a:r>
              <a:rPr lang="it-IT" sz="1600" i="1" dirty="0" err="1"/>
              <a:t>consequatur</a:t>
            </a:r>
            <a:r>
              <a:rPr lang="it-IT" sz="1600" i="1" dirty="0"/>
              <a:t>. </a:t>
            </a:r>
            <a:r>
              <a:rPr lang="it-IT" sz="1600" i="1" dirty="0" err="1"/>
              <a:t>Quis</a:t>
            </a:r>
            <a:r>
              <a:rPr lang="it-IT" sz="1600" i="1" dirty="0"/>
              <a:t> </a:t>
            </a:r>
            <a:r>
              <a:rPr lang="it-IT" sz="1600" i="1" dirty="0" err="1"/>
              <a:t>aute</a:t>
            </a:r>
            <a:r>
              <a:rPr lang="it-IT" sz="1600" i="1" dirty="0"/>
              <a:t> iure </a:t>
            </a:r>
            <a:r>
              <a:rPr lang="it-IT" sz="1600" i="1" dirty="0" err="1"/>
              <a:t>reprehenderit</a:t>
            </a:r>
            <a:r>
              <a:rPr lang="it-IT" sz="1600" i="1" dirty="0"/>
              <a:t> in </a:t>
            </a:r>
            <a:r>
              <a:rPr lang="it-IT" sz="1600" i="1" dirty="0" err="1"/>
              <a:t>voluptate</a:t>
            </a:r>
            <a:r>
              <a:rPr lang="it-IT" sz="1600" i="1" dirty="0"/>
              <a:t> </a:t>
            </a:r>
            <a:r>
              <a:rPr lang="it-IT" sz="1600" i="1" dirty="0" err="1"/>
              <a:t>velit</a:t>
            </a:r>
            <a:r>
              <a:rPr lang="it-IT" sz="1600" i="1" dirty="0"/>
              <a:t> esse </a:t>
            </a:r>
            <a:r>
              <a:rPr lang="it-IT" sz="1600" i="1" dirty="0" err="1"/>
              <a:t>cillum</a:t>
            </a:r>
            <a:r>
              <a:rPr lang="it-IT" sz="1600" i="1" dirty="0"/>
              <a:t> dolore </a:t>
            </a:r>
            <a:r>
              <a:rPr lang="it-IT" sz="1600" i="1" dirty="0" err="1"/>
              <a:t>eu</a:t>
            </a:r>
            <a:r>
              <a:rPr lang="it-IT" sz="1600" i="1" dirty="0"/>
              <a:t> </a:t>
            </a:r>
            <a:r>
              <a:rPr lang="it-IT" sz="1600" i="1" dirty="0" err="1"/>
              <a:t>fugiat</a:t>
            </a:r>
            <a:r>
              <a:rPr lang="it-IT" sz="1600" i="1" dirty="0"/>
              <a:t> nulla </a:t>
            </a:r>
            <a:r>
              <a:rPr lang="it-IT" sz="1600" i="1" dirty="0" err="1"/>
              <a:t>pariatur</a:t>
            </a:r>
            <a:r>
              <a:rPr lang="it-IT" sz="1600" i="1" dirty="0"/>
              <a:t>. </a:t>
            </a:r>
            <a:endParaRPr lang="it-IT" dirty="0"/>
          </a:p>
        </p:txBody>
      </p:sp>
      <p:sp>
        <p:nvSpPr>
          <p:cNvPr id="29" name="Rettangolo 28"/>
          <p:cNvSpPr/>
          <p:nvPr/>
        </p:nvSpPr>
        <p:spPr>
          <a:xfrm>
            <a:off x="2577657" y="6364477"/>
            <a:ext cx="5538666" cy="391180"/>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smtClean="0"/>
          </a:p>
          <a:p>
            <a:r>
              <a:rPr lang="en-US" sz="1600" b="1" dirty="0" smtClean="0"/>
              <a:t>Leo91		</a:t>
            </a:r>
            <a:endParaRPr lang="en-US" sz="1600" b="1" dirty="0" smtClean="0"/>
          </a:p>
          <a:p>
            <a:endParaRPr lang="it-IT" dirty="0"/>
          </a:p>
        </p:txBody>
      </p:sp>
      <p:sp>
        <p:nvSpPr>
          <p:cNvPr id="2" name="Rettangolo con angoli arrotondati sullo stesso lato 1"/>
          <p:cNvSpPr/>
          <p:nvPr/>
        </p:nvSpPr>
        <p:spPr>
          <a:xfrm>
            <a:off x="2555775" y="1268760"/>
            <a:ext cx="144016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Storie</a:t>
            </a:r>
            <a:endParaRPr lang="it-IT" dirty="0"/>
          </a:p>
        </p:txBody>
      </p:sp>
      <p:sp>
        <p:nvSpPr>
          <p:cNvPr id="31" name="Rettangolo con angoli arrotondati sullo stesso lato 30"/>
          <p:cNvSpPr/>
          <p:nvPr/>
        </p:nvSpPr>
        <p:spPr>
          <a:xfrm>
            <a:off x="4148690" y="1268760"/>
            <a:ext cx="222351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Scrivi la tua Storia</a:t>
            </a:r>
            <a:endParaRPr lang="it-IT" dirty="0"/>
          </a:p>
        </p:txBody>
      </p:sp>
      <p:cxnSp>
        <p:nvCxnSpPr>
          <p:cNvPr id="37" name="Connettore 1 36"/>
          <p:cNvCxnSpPr/>
          <p:nvPr/>
        </p:nvCxnSpPr>
        <p:spPr>
          <a:xfrm>
            <a:off x="3112350" y="1608910"/>
            <a:ext cx="498804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reccia a destra 2"/>
          <p:cNvSpPr/>
          <p:nvPr/>
        </p:nvSpPr>
        <p:spPr>
          <a:xfrm rot="15449809">
            <a:off x="8617216" y="407408"/>
            <a:ext cx="404496" cy="371366"/>
          </a:xfrm>
          <a:prstGeom prst="rightArrow">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Fumetto 1 3"/>
          <p:cNvSpPr/>
          <p:nvPr/>
        </p:nvSpPr>
        <p:spPr>
          <a:xfrm>
            <a:off x="7271792" y="1049535"/>
            <a:ext cx="1872208" cy="2081649"/>
          </a:xfrm>
          <a:prstGeom prst="wedgeRectCallout">
            <a:avLst>
              <a:gd name="adj1" fmla="val 22828"/>
              <a:gd name="adj2" fmla="val -71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smtClean="0"/>
          </a:p>
          <a:p>
            <a:pPr algn="ctr"/>
            <a:endParaRPr lang="it-IT" dirty="0"/>
          </a:p>
        </p:txBody>
      </p:sp>
      <p:sp>
        <p:nvSpPr>
          <p:cNvPr id="5" name="CasellaDiTesto 4"/>
          <p:cNvSpPr txBox="1"/>
          <p:nvPr/>
        </p:nvSpPr>
        <p:spPr>
          <a:xfrm>
            <a:off x="7323346" y="1368854"/>
            <a:ext cx="799578" cy="830997"/>
          </a:xfrm>
          <a:prstGeom prst="rect">
            <a:avLst/>
          </a:prstGeom>
          <a:noFill/>
        </p:spPr>
        <p:txBody>
          <a:bodyPr wrap="none" rtlCol="0">
            <a:spAutoFit/>
          </a:bodyPr>
          <a:lstStyle/>
          <a:p>
            <a:r>
              <a:rPr lang="it-IT" sz="1600" dirty="0" smtClean="0">
                <a:solidFill>
                  <a:schemeClr val="bg1"/>
                </a:solidFill>
              </a:rPr>
              <a:t>Email:</a:t>
            </a:r>
          </a:p>
          <a:p>
            <a:endParaRPr lang="it-IT" sz="1600" dirty="0">
              <a:solidFill>
                <a:schemeClr val="bg1"/>
              </a:solidFill>
            </a:endParaRPr>
          </a:p>
          <a:p>
            <a:r>
              <a:rPr lang="it-IT" sz="1600" dirty="0" err="1" smtClean="0">
                <a:solidFill>
                  <a:schemeClr val="bg1"/>
                </a:solidFill>
              </a:rPr>
              <a:t>Passw</a:t>
            </a:r>
            <a:r>
              <a:rPr lang="it-IT" sz="1600" dirty="0" smtClean="0">
                <a:solidFill>
                  <a:schemeClr val="bg1"/>
                </a:solidFill>
              </a:rPr>
              <a:t>:</a:t>
            </a:r>
            <a:r>
              <a:rPr lang="it-IT" sz="1600" dirty="0" smtClean="0"/>
              <a:t>:</a:t>
            </a:r>
            <a:endParaRPr lang="it-IT" sz="1600" dirty="0"/>
          </a:p>
        </p:txBody>
      </p:sp>
      <p:sp>
        <p:nvSpPr>
          <p:cNvPr id="6" name="CasellaDiTesto 5"/>
          <p:cNvSpPr txBox="1"/>
          <p:nvPr/>
        </p:nvSpPr>
        <p:spPr>
          <a:xfrm>
            <a:off x="7584927" y="2554473"/>
            <a:ext cx="1245938" cy="369332"/>
          </a:xfrm>
          <a:prstGeom prst="rect">
            <a:avLst/>
          </a:prstGeom>
          <a:noFill/>
        </p:spPr>
        <p:txBody>
          <a:bodyPr wrap="square" rtlCol="0">
            <a:spAutoFit/>
          </a:bodyPr>
          <a:lstStyle/>
          <a:p>
            <a:r>
              <a:rPr lang="it-IT" dirty="0" smtClean="0">
                <a:solidFill>
                  <a:schemeClr val="bg1"/>
                </a:solidFill>
              </a:rPr>
              <a:t>Registrati</a:t>
            </a:r>
            <a:endParaRPr lang="it-IT" dirty="0">
              <a:solidFill>
                <a:schemeClr val="bg1"/>
              </a:solidFill>
            </a:endParaRPr>
          </a:p>
        </p:txBody>
      </p:sp>
      <p:cxnSp>
        <p:nvCxnSpPr>
          <p:cNvPr id="8" name="Connettore 1 7"/>
          <p:cNvCxnSpPr/>
          <p:nvPr/>
        </p:nvCxnSpPr>
        <p:spPr>
          <a:xfrm flipV="1">
            <a:off x="7616111" y="2865530"/>
            <a:ext cx="1013625"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994942" y="1453902"/>
            <a:ext cx="1069598" cy="172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38" name="Rettangolo 37"/>
          <p:cNvSpPr/>
          <p:nvPr/>
        </p:nvSpPr>
        <p:spPr>
          <a:xfrm>
            <a:off x="7985918" y="1966822"/>
            <a:ext cx="1069598" cy="172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68469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down)">
                                      <p:cBhvr>
                                        <p:cTn id="23" dur="500"/>
                                        <p:tgtEl>
                                          <p:spTgt spid="3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22" presetClass="entr" presetSubtype="4"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11"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7" name="Rettangolo 16"/>
          <p:cNvSpPr/>
          <p:nvPr/>
        </p:nvSpPr>
        <p:spPr>
          <a:xfrm>
            <a:off x="323528" y="404664"/>
            <a:ext cx="8496944" cy="6362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3" name="Rettangolo 22"/>
          <p:cNvSpPr/>
          <p:nvPr/>
        </p:nvSpPr>
        <p:spPr>
          <a:xfrm>
            <a:off x="323528" y="1784351"/>
            <a:ext cx="8496944" cy="4236937"/>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0"/>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7" name="Rettangolo 6"/>
          <p:cNvSpPr/>
          <p:nvPr/>
        </p:nvSpPr>
        <p:spPr>
          <a:xfrm>
            <a:off x="2576952" y="618455"/>
            <a:ext cx="4029245" cy="923330"/>
          </a:xfrm>
          <a:prstGeom prst="rect">
            <a:avLst/>
          </a:prstGeom>
          <a:noFill/>
        </p:spPr>
        <p:txBody>
          <a:bodyPr wrap="none" lIns="91440" tIns="45720" rIns="91440" bIns="45720">
            <a:spAutoFit/>
          </a:bodyPr>
          <a:lstStyle/>
          <a:p>
            <a:pPr algn="ctr"/>
            <a:r>
              <a:rPr lang="it-IT"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Registrazione</a:t>
            </a:r>
            <a:endParaRPr lang="it-IT"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CasellaDiTesto 8"/>
          <p:cNvSpPr txBox="1"/>
          <p:nvPr/>
        </p:nvSpPr>
        <p:spPr>
          <a:xfrm>
            <a:off x="1619672" y="2160240"/>
            <a:ext cx="2952328" cy="2031325"/>
          </a:xfrm>
          <a:prstGeom prst="rect">
            <a:avLst/>
          </a:prstGeom>
          <a:noFill/>
        </p:spPr>
        <p:txBody>
          <a:bodyPr wrap="square" rtlCol="0">
            <a:spAutoFit/>
          </a:bodyPr>
          <a:lstStyle/>
          <a:p>
            <a:r>
              <a:rPr lang="it-IT" dirty="0" smtClean="0">
                <a:solidFill>
                  <a:schemeClr val="bg1"/>
                </a:solidFill>
              </a:rPr>
              <a:t>Email:</a:t>
            </a:r>
          </a:p>
          <a:p>
            <a:endParaRPr lang="it-IT" dirty="0">
              <a:solidFill>
                <a:schemeClr val="bg1"/>
              </a:solidFill>
            </a:endParaRPr>
          </a:p>
          <a:p>
            <a:r>
              <a:rPr lang="it-IT" dirty="0" smtClean="0">
                <a:solidFill>
                  <a:schemeClr val="bg1"/>
                </a:solidFill>
              </a:rPr>
              <a:t>Password:</a:t>
            </a:r>
          </a:p>
          <a:p>
            <a:endParaRPr lang="it-IT" dirty="0">
              <a:solidFill>
                <a:schemeClr val="bg1"/>
              </a:solidFill>
            </a:endParaRPr>
          </a:p>
          <a:p>
            <a:r>
              <a:rPr lang="it-IT" dirty="0" smtClean="0">
                <a:solidFill>
                  <a:schemeClr val="bg1"/>
                </a:solidFill>
              </a:rPr>
              <a:t>Conferma Password:</a:t>
            </a:r>
          </a:p>
          <a:p>
            <a:endParaRPr lang="it-IT" dirty="0">
              <a:solidFill>
                <a:schemeClr val="bg1"/>
              </a:solidFill>
            </a:endParaRPr>
          </a:p>
          <a:p>
            <a:r>
              <a:rPr lang="it-IT" dirty="0" smtClean="0">
                <a:solidFill>
                  <a:schemeClr val="bg1"/>
                </a:solidFill>
              </a:rPr>
              <a:t>Username:</a:t>
            </a:r>
            <a:endParaRPr lang="it-IT" dirty="0">
              <a:solidFill>
                <a:schemeClr val="bg1"/>
              </a:solidFill>
            </a:endParaRPr>
          </a:p>
        </p:txBody>
      </p:sp>
      <p:sp>
        <p:nvSpPr>
          <p:cNvPr id="40" name="Rettangolo 39"/>
          <p:cNvSpPr/>
          <p:nvPr/>
        </p:nvSpPr>
        <p:spPr>
          <a:xfrm>
            <a:off x="3923928" y="2160240"/>
            <a:ext cx="2232248" cy="332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41" name="Rettangolo 40"/>
          <p:cNvSpPr/>
          <p:nvPr/>
        </p:nvSpPr>
        <p:spPr>
          <a:xfrm>
            <a:off x="3907071" y="2713647"/>
            <a:ext cx="2232248" cy="332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42" name="Rettangolo 41"/>
          <p:cNvSpPr/>
          <p:nvPr/>
        </p:nvSpPr>
        <p:spPr>
          <a:xfrm>
            <a:off x="3923928" y="3265980"/>
            <a:ext cx="2232248" cy="332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43" name="Rettangolo 42"/>
          <p:cNvSpPr/>
          <p:nvPr/>
        </p:nvSpPr>
        <p:spPr>
          <a:xfrm>
            <a:off x="3907071" y="3816423"/>
            <a:ext cx="2232248" cy="332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3" name="Ovale 12"/>
          <p:cNvSpPr/>
          <p:nvPr/>
        </p:nvSpPr>
        <p:spPr>
          <a:xfrm>
            <a:off x="4305764" y="4989723"/>
            <a:ext cx="166414" cy="17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e 45"/>
          <p:cNvSpPr/>
          <p:nvPr/>
        </p:nvSpPr>
        <p:spPr>
          <a:xfrm>
            <a:off x="4847550" y="4992126"/>
            <a:ext cx="166414" cy="17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CasellaDiTesto 13"/>
          <p:cNvSpPr txBox="1"/>
          <p:nvPr/>
        </p:nvSpPr>
        <p:spPr>
          <a:xfrm>
            <a:off x="3923928" y="4908963"/>
            <a:ext cx="381836" cy="369332"/>
          </a:xfrm>
          <a:prstGeom prst="rect">
            <a:avLst/>
          </a:prstGeom>
          <a:noFill/>
        </p:spPr>
        <p:txBody>
          <a:bodyPr wrap="none" rtlCol="0">
            <a:spAutoFit/>
          </a:bodyPr>
          <a:lstStyle/>
          <a:p>
            <a:r>
              <a:rPr lang="it-IT" dirty="0" smtClean="0">
                <a:solidFill>
                  <a:schemeClr val="bg1"/>
                </a:solidFill>
              </a:rPr>
              <a:t>M</a:t>
            </a:r>
            <a:endParaRPr lang="it-IT" dirty="0">
              <a:solidFill>
                <a:schemeClr val="bg1"/>
              </a:solidFill>
            </a:endParaRPr>
          </a:p>
        </p:txBody>
      </p:sp>
      <p:sp>
        <p:nvSpPr>
          <p:cNvPr id="47" name="CasellaDiTesto 46"/>
          <p:cNvSpPr txBox="1"/>
          <p:nvPr/>
        </p:nvSpPr>
        <p:spPr>
          <a:xfrm>
            <a:off x="4566545" y="4908963"/>
            <a:ext cx="290464" cy="369332"/>
          </a:xfrm>
          <a:prstGeom prst="rect">
            <a:avLst/>
          </a:prstGeom>
          <a:noFill/>
        </p:spPr>
        <p:txBody>
          <a:bodyPr wrap="none" rtlCol="0">
            <a:spAutoFit/>
          </a:bodyPr>
          <a:lstStyle/>
          <a:p>
            <a:r>
              <a:rPr lang="it-IT" dirty="0" smtClean="0">
                <a:solidFill>
                  <a:schemeClr val="bg1"/>
                </a:solidFill>
              </a:rPr>
              <a:t>F</a:t>
            </a:r>
            <a:endParaRPr lang="it-IT" dirty="0">
              <a:solidFill>
                <a:schemeClr val="bg1"/>
              </a:solidFill>
            </a:endParaRPr>
          </a:p>
        </p:txBody>
      </p:sp>
      <p:sp>
        <p:nvSpPr>
          <p:cNvPr id="15" name="Rettangolo arrotondato 14"/>
          <p:cNvSpPr/>
          <p:nvPr/>
        </p:nvSpPr>
        <p:spPr>
          <a:xfrm>
            <a:off x="4566545" y="5445224"/>
            <a:ext cx="158300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Registrati</a:t>
            </a:r>
            <a:endParaRPr lang="it-IT" dirty="0"/>
          </a:p>
        </p:txBody>
      </p:sp>
      <p:sp>
        <p:nvSpPr>
          <p:cNvPr id="18" name="Rettangolo arrotondato 17"/>
          <p:cNvSpPr/>
          <p:nvPr/>
        </p:nvSpPr>
        <p:spPr>
          <a:xfrm>
            <a:off x="2360928" y="4908963"/>
            <a:ext cx="432048" cy="3870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smtClean="0">
                <a:solidFill>
                  <a:schemeClr val="tx1"/>
                </a:solidFill>
              </a:rPr>
              <a:t>15</a:t>
            </a:r>
            <a:endParaRPr lang="it-IT" dirty="0">
              <a:solidFill>
                <a:schemeClr val="tx1"/>
              </a:solidFill>
            </a:endParaRPr>
          </a:p>
        </p:txBody>
      </p:sp>
      <p:sp>
        <p:nvSpPr>
          <p:cNvPr id="48" name="Freccia in giù 47"/>
          <p:cNvSpPr/>
          <p:nvPr/>
        </p:nvSpPr>
        <p:spPr>
          <a:xfrm>
            <a:off x="2809564" y="5130275"/>
            <a:ext cx="173329" cy="16632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Freccia in su 48"/>
          <p:cNvSpPr/>
          <p:nvPr/>
        </p:nvSpPr>
        <p:spPr>
          <a:xfrm>
            <a:off x="2809565" y="4908963"/>
            <a:ext cx="173329" cy="166327"/>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CasellaDiTesto 49"/>
          <p:cNvSpPr txBox="1"/>
          <p:nvPr/>
        </p:nvSpPr>
        <p:spPr>
          <a:xfrm>
            <a:off x="1703916" y="4927271"/>
            <a:ext cx="541430" cy="369332"/>
          </a:xfrm>
          <a:prstGeom prst="rect">
            <a:avLst/>
          </a:prstGeom>
          <a:noFill/>
        </p:spPr>
        <p:txBody>
          <a:bodyPr wrap="none" rtlCol="0">
            <a:spAutoFit/>
          </a:bodyPr>
          <a:lstStyle/>
          <a:p>
            <a:r>
              <a:rPr lang="it-IT" dirty="0" smtClean="0">
                <a:solidFill>
                  <a:schemeClr val="bg1"/>
                </a:solidFill>
              </a:rPr>
              <a:t>Età:</a:t>
            </a:r>
            <a:endParaRPr lang="it-IT" dirty="0">
              <a:solidFill>
                <a:schemeClr val="bg1"/>
              </a:solidFill>
            </a:endParaRPr>
          </a:p>
        </p:txBody>
      </p:sp>
      <p:sp>
        <p:nvSpPr>
          <p:cNvPr id="53" name="CasellaDiTesto 52"/>
          <p:cNvSpPr txBox="1"/>
          <p:nvPr/>
        </p:nvSpPr>
        <p:spPr>
          <a:xfrm>
            <a:off x="1640739" y="4389870"/>
            <a:ext cx="681918" cy="369332"/>
          </a:xfrm>
          <a:prstGeom prst="rect">
            <a:avLst/>
          </a:prstGeom>
          <a:noFill/>
        </p:spPr>
        <p:txBody>
          <a:bodyPr wrap="none" rtlCol="0">
            <a:spAutoFit/>
          </a:bodyPr>
          <a:lstStyle/>
          <a:p>
            <a:r>
              <a:rPr lang="it-IT" dirty="0" smtClean="0">
                <a:solidFill>
                  <a:schemeClr val="bg1"/>
                </a:solidFill>
              </a:rPr>
              <a:t>Città:</a:t>
            </a:r>
            <a:endParaRPr lang="it-IT" dirty="0">
              <a:solidFill>
                <a:schemeClr val="bg1"/>
              </a:solidFill>
            </a:endParaRPr>
          </a:p>
        </p:txBody>
      </p:sp>
      <p:sp>
        <p:nvSpPr>
          <p:cNvPr id="54" name="Rettangolo 53"/>
          <p:cNvSpPr/>
          <p:nvPr/>
        </p:nvSpPr>
        <p:spPr>
          <a:xfrm>
            <a:off x="3923928" y="4389870"/>
            <a:ext cx="2232248" cy="3504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3467319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olo 1"/>
          <p:cNvSpPr>
            <a:spLocks noGrp="1"/>
          </p:cNvSpPr>
          <p:nvPr>
            <p:ph type="ctrTitle"/>
          </p:nvPr>
        </p:nvSpPr>
        <p:spPr>
          <a:xfrm>
            <a:off x="-126216" y="0"/>
            <a:ext cx="809784" cy="548680"/>
          </a:xfrm>
        </p:spPr>
        <p:txBody>
          <a:bodyPr>
            <a:noAutofit/>
          </a:bodyPr>
          <a:lstStyle/>
          <a:p>
            <a:r>
              <a:rPr lang="it-IT" sz="1000" dirty="0" smtClean="0"/>
              <a:t>Home Page</a:t>
            </a:r>
            <a:endParaRPr lang="it-IT" sz="1000" dirty="0"/>
          </a:p>
        </p:txBody>
      </p:sp>
      <p:sp>
        <p:nvSpPr>
          <p:cNvPr id="16" name="Rettangolo 15"/>
          <p:cNvSpPr/>
          <p:nvPr/>
        </p:nvSpPr>
        <p:spPr>
          <a:xfrm>
            <a:off x="0" y="0"/>
            <a:ext cx="2146992" cy="52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C:\Users\Utente\Desktop\BullyingLes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7" y="-298857"/>
            <a:ext cx="1921818" cy="2160240"/>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16"/>
          <p:cNvSpPr/>
          <p:nvPr/>
        </p:nvSpPr>
        <p:spPr>
          <a:xfrm>
            <a:off x="2286764" y="1015408"/>
            <a:ext cx="6768752" cy="5751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cxnSp>
        <p:nvCxnSpPr>
          <p:cNvPr id="19" name="Connettore 1 18"/>
          <p:cNvCxnSpPr/>
          <p:nvPr/>
        </p:nvCxnSpPr>
        <p:spPr>
          <a:xfrm>
            <a:off x="136260" y="1608909"/>
            <a:ext cx="17671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C:\Users\Utente\Desktop\Immagin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3" b="89796" l="6762" r="94069"/>
                    </a14:imgEffect>
                  </a14:imgLayer>
                </a14:imgProps>
              </a:ext>
              <a:ext uri="{28A0092B-C50C-407E-A947-70E740481C1C}">
                <a14:useLocalDpi xmlns:a14="http://schemas.microsoft.com/office/drawing/2010/main" val="0"/>
              </a:ext>
            </a:extLst>
          </a:blip>
          <a:srcRect/>
          <a:stretch>
            <a:fillRect/>
          </a:stretch>
        </p:blipFill>
        <p:spPr bwMode="auto">
          <a:xfrm>
            <a:off x="3419872" y="144992"/>
            <a:ext cx="3744416" cy="87041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nettore 1 23"/>
          <p:cNvCxnSpPr/>
          <p:nvPr/>
        </p:nvCxnSpPr>
        <p:spPr>
          <a:xfrm>
            <a:off x="232308" y="3552613"/>
            <a:ext cx="165191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54251" y="3131184"/>
            <a:ext cx="1584088" cy="369332"/>
          </a:xfrm>
          <a:prstGeom prst="rect">
            <a:avLst/>
          </a:prstGeom>
          <a:noFill/>
        </p:spPr>
        <p:txBody>
          <a:bodyPr wrap="none" rtlCol="0">
            <a:spAutoFit/>
          </a:bodyPr>
          <a:lstStyle/>
          <a:p>
            <a:r>
              <a:rPr lang="it-IT" dirty="0" smtClean="0"/>
              <a:t>Cyber Bullismo</a:t>
            </a:r>
            <a:endParaRPr lang="it-IT" dirty="0"/>
          </a:p>
        </p:txBody>
      </p:sp>
      <p:cxnSp>
        <p:nvCxnSpPr>
          <p:cNvPr id="27" name="Connettore 1 26"/>
          <p:cNvCxnSpPr/>
          <p:nvPr/>
        </p:nvCxnSpPr>
        <p:spPr>
          <a:xfrm>
            <a:off x="270732" y="303227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631219" y="2619287"/>
            <a:ext cx="986167" cy="369332"/>
          </a:xfrm>
          <a:prstGeom prst="rect">
            <a:avLst/>
          </a:prstGeom>
          <a:noFill/>
        </p:spPr>
        <p:txBody>
          <a:bodyPr wrap="none" rtlCol="0">
            <a:spAutoFit/>
          </a:bodyPr>
          <a:lstStyle/>
          <a:p>
            <a:r>
              <a:rPr lang="it-IT" dirty="0" smtClean="0"/>
              <a:t>Bullismo</a:t>
            </a:r>
            <a:endParaRPr lang="it-IT" dirty="0"/>
          </a:p>
        </p:txBody>
      </p:sp>
      <p:sp>
        <p:nvSpPr>
          <p:cNvPr id="33" name="CasellaDiTesto 32"/>
          <p:cNvSpPr txBox="1"/>
          <p:nvPr/>
        </p:nvSpPr>
        <p:spPr>
          <a:xfrm>
            <a:off x="389650" y="3564833"/>
            <a:ext cx="1337226" cy="369332"/>
          </a:xfrm>
          <a:prstGeom prst="rect">
            <a:avLst/>
          </a:prstGeom>
          <a:noFill/>
        </p:spPr>
        <p:txBody>
          <a:bodyPr wrap="none" rtlCol="0">
            <a:spAutoFit/>
          </a:bodyPr>
          <a:lstStyle/>
          <a:p>
            <a:r>
              <a:rPr lang="it-IT" dirty="0" smtClean="0"/>
              <a:t>Prevenzione</a:t>
            </a:r>
            <a:endParaRPr lang="it-IT" dirty="0"/>
          </a:p>
        </p:txBody>
      </p:sp>
      <p:cxnSp>
        <p:nvCxnSpPr>
          <p:cNvPr id="34" name="Connettore 1 33"/>
          <p:cNvCxnSpPr/>
          <p:nvPr/>
        </p:nvCxnSpPr>
        <p:spPr>
          <a:xfrm>
            <a:off x="307954" y="2563657"/>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asellaDiTesto 34"/>
          <p:cNvSpPr txBox="1"/>
          <p:nvPr/>
        </p:nvSpPr>
        <p:spPr>
          <a:xfrm>
            <a:off x="749040" y="2139582"/>
            <a:ext cx="750526" cy="369332"/>
          </a:xfrm>
          <a:prstGeom prst="rect">
            <a:avLst/>
          </a:prstGeom>
          <a:noFill/>
        </p:spPr>
        <p:txBody>
          <a:bodyPr wrap="none" rtlCol="0">
            <a:spAutoFit/>
          </a:bodyPr>
          <a:lstStyle/>
          <a:p>
            <a:r>
              <a:rPr lang="it-IT" dirty="0" smtClean="0"/>
              <a:t>Home</a:t>
            </a:r>
            <a:endParaRPr lang="it-IT" dirty="0"/>
          </a:p>
        </p:txBody>
      </p:sp>
      <p:cxnSp>
        <p:nvCxnSpPr>
          <p:cNvPr id="36" name="Connettore 1 35"/>
          <p:cNvCxnSpPr/>
          <p:nvPr/>
        </p:nvCxnSpPr>
        <p:spPr>
          <a:xfrm>
            <a:off x="223682" y="4001860"/>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421995" y="4077072"/>
            <a:ext cx="1330172" cy="369332"/>
          </a:xfrm>
          <a:prstGeom prst="rect">
            <a:avLst/>
          </a:prstGeom>
          <a:noFill/>
        </p:spPr>
        <p:txBody>
          <a:bodyPr wrap="none" rtlCol="0">
            <a:spAutoFit/>
          </a:bodyPr>
          <a:lstStyle/>
          <a:p>
            <a:r>
              <a:rPr lang="it-IT" dirty="0" smtClean="0"/>
              <a:t>Chiedi Aiuto</a:t>
            </a:r>
            <a:endParaRPr lang="it-IT" dirty="0"/>
          </a:p>
        </p:txBody>
      </p:sp>
      <p:sp>
        <p:nvSpPr>
          <p:cNvPr id="26" name="CasellaDiTesto 25"/>
          <p:cNvSpPr txBox="1"/>
          <p:nvPr/>
        </p:nvSpPr>
        <p:spPr>
          <a:xfrm>
            <a:off x="689344" y="4497909"/>
            <a:ext cx="795474" cy="369332"/>
          </a:xfrm>
          <a:prstGeom prst="rect">
            <a:avLst/>
          </a:prstGeom>
          <a:noFill/>
        </p:spPr>
        <p:txBody>
          <a:bodyPr wrap="none" rtlCol="0">
            <a:spAutoFit/>
          </a:bodyPr>
          <a:lstStyle/>
          <a:p>
            <a:r>
              <a:rPr lang="it-IT" dirty="0" smtClean="0"/>
              <a:t>Forum</a:t>
            </a:r>
            <a:endParaRPr lang="it-IT" dirty="0"/>
          </a:p>
        </p:txBody>
      </p:sp>
      <p:cxnSp>
        <p:nvCxnSpPr>
          <p:cNvPr id="30" name="Connettore 1 29"/>
          <p:cNvCxnSpPr/>
          <p:nvPr/>
        </p:nvCxnSpPr>
        <p:spPr>
          <a:xfrm>
            <a:off x="270732" y="4458155"/>
            <a:ext cx="163269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ttangolo 22"/>
          <p:cNvSpPr/>
          <p:nvPr/>
        </p:nvSpPr>
        <p:spPr>
          <a:xfrm>
            <a:off x="2555775" y="1608910"/>
            <a:ext cx="5544617" cy="3732879"/>
          </a:xfrm>
          <a:prstGeom prst="rect">
            <a:avLst/>
          </a:prstGeom>
          <a:solidFill>
            <a:srgbClr val="FB3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p>
        </p:txBody>
      </p:sp>
      <p:sp>
        <p:nvSpPr>
          <p:cNvPr id="2" name="Rettangolo con angoli arrotondati sullo stesso lato 1"/>
          <p:cNvSpPr/>
          <p:nvPr/>
        </p:nvSpPr>
        <p:spPr>
          <a:xfrm>
            <a:off x="2555775" y="1268760"/>
            <a:ext cx="144016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Storie</a:t>
            </a:r>
            <a:endParaRPr lang="it-IT" dirty="0"/>
          </a:p>
        </p:txBody>
      </p:sp>
      <p:sp>
        <p:nvSpPr>
          <p:cNvPr id="31" name="Rettangolo con angoli arrotondati sullo stesso lato 30"/>
          <p:cNvSpPr/>
          <p:nvPr/>
        </p:nvSpPr>
        <p:spPr>
          <a:xfrm>
            <a:off x="4148690" y="1268760"/>
            <a:ext cx="2223510" cy="3401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Scrivi la tua Storia</a:t>
            </a:r>
            <a:endParaRPr lang="it-IT" dirty="0"/>
          </a:p>
        </p:txBody>
      </p:sp>
      <p:cxnSp>
        <p:nvCxnSpPr>
          <p:cNvPr id="37" name="Connettore 1 36"/>
          <p:cNvCxnSpPr/>
          <p:nvPr/>
        </p:nvCxnSpPr>
        <p:spPr>
          <a:xfrm>
            <a:off x="3112350" y="1608910"/>
            <a:ext cx="498804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ttangolo arrotondato 2"/>
          <p:cNvSpPr/>
          <p:nvPr/>
        </p:nvSpPr>
        <p:spPr>
          <a:xfrm>
            <a:off x="2843808" y="2101130"/>
            <a:ext cx="4896544" cy="1975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a:t>
            </a:r>
            <a:endParaRPr lang="it-IT" dirty="0"/>
          </a:p>
        </p:txBody>
      </p:sp>
      <p:sp>
        <p:nvSpPr>
          <p:cNvPr id="4" name="CasellaDiTesto 3"/>
          <p:cNvSpPr txBox="1"/>
          <p:nvPr/>
        </p:nvSpPr>
        <p:spPr>
          <a:xfrm>
            <a:off x="3102847" y="2324248"/>
            <a:ext cx="2010487" cy="369332"/>
          </a:xfrm>
          <a:prstGeom prst="rect">
            <a:avLst/>
          </a:prstGeom>
          <a:noFill/>
        </p:spPr>
        <p:txBody>
          <a:bodyPr wrap="none" rtlCol="0">
            <a:spAutoFit/>
          </a:bodyPr>
          <a:lstStyle/>
          <a:p>
            <a:r>
              <a:rPr lang="it-IT" dirty="0" smtClean="0">
                <a:solidFill>
                  <a:schemeClr val="tx1">
                    <a:lumMod val="40000"/>
                    <a:lumOff val="60000"/>
                  </a:schemeClr>
                </a:solidFill>
              </a:rPr>
              <a:t>Scrivi la tua storia…</a:t>
            </a:r>
            <a:endParaRPr lang="it-IT" dirty="0">
              <a:solidFill>
                <a:schemeClr val="tx1">
                  <a:lumMod val="40000"/>
                  <a:lumOff val="60000"/>
                </a:schemeClr>
              </a:solidFill>
            </a:endParaRPr>
          </a:p>
        </p:txBody>
      </p:sp>
      <p:sp>
        <p:nvSpPr>
          <p:cNvPr id="5" name="Rettangolo arrotondato 4"/>
          <p:cNvSpPr/>
          <p:nvPr/>
        </p:nvSpPr>
        <p:spPr>
          <a:xfrm>
            <a:off x="6372200" y="4497909"/>
            <a:ext cx="1296144"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Pubblica</a:t>
            </a:r>
            <a:endParaRPr lang="it-IT" dirty="0"/>
          </a:p>
        </p:txBody>
      </p:sp>
      <p:pic>
        <p:nvPicPr>
          <p:cNvPr id="1026" name="Picture 2" descr="C:\Users\Utente\Desktop\uni matricola 4850\3°anno\1° semestre\Interazione uomo macchina\progetto\Assignment n.3\vettore-dell-icona-utente-nella-linea-del-cerchio-vector-il-des-iconico-10129457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2091" y="209044"/>
            <a:ext cx="535129" cy="57221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7530545" y="310487"/>
            <a:ext cx="831574" cy="369332"/>
          </a:xfrm>
          <a:prstGeom prst="rect">
            <a:avLst/>
          </a:prstGeom>
          <a:noFill/>
        </p:spPr>
        <p:txBody>
          <a:bodyPr wrap="none" rtlCol="0">
            <a:spAutoFit/>
          </a:bodyPr>
          <a:lstStyle/>
          <a:p>
            <a:r>
              <a:rPr lang="it-IT" dirty="0" smtClean="0">
                <a:solidFill>
                  <a:schemeClr val="bg1"/>
                </a:solidFill>
              </a:rPr>
              <a:t>Utente</a:t>
            </a:r>
            <a:endParaRPr lang="it-IT" dirty="0">
              <a:solidFill>
                <a:schemeClr val="bg1"/>
              </a:solidFill>
            </a:endParaRPr>
          </a:p>
        </p:txBody>
      </p:sp>
    </p:spTree>
    <p:extLst>
      <p:ext uri="{BB962C8B-B14F-4D97-AF65-F5344CB8AC3E}">
        <p14:creationId xmlns:p14="http://schemas.microsoft.com/office/powerpoint/2010/main" val="322616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theme/theme1.xml><?xml version="1.0" encoding="utf-8"?>
<a:theme xmlns:a="http://schemas.openxmlformats.org/drawingml/2006/main" name="Tema di Office">
  <a:themeElements>
    <a:clrScheme name="Personalizzato 1">
      <a:dk1>
        <a:srgbClr val="00B4E6"/>
      </a:dk1>
      <a:lt1>
        <a:sysClr val="window" lastClr="FFFFFF"/>
      </a:lt1>
      <a:dk2>
        <a:srgbClr val="00B4E6"/>
      </a:dk2>
      <a:lt2>
        <a:srgbClr val="00B4E6"/>
      </a:lt2>
      <a:accent1>
        <a:srgbClr val="00B4E6"/>
      </a:accent1>
      <a:accent2>
        <a:srgbClr val="00B4E6"/>
      </a:accent2>
      <a:accent3>
        <a:srgbClr val="00B4E6"/>
      </a:accent3>
      <a:accent4>
        <a:srgbClr val="00B4E6"/>
      </a:accent4>
      <a:accent5>
        <a:srgbClr val="00B4E6"/>
      </a:accent5>
      <a:accent6>
        <a:srgbClr val="00B4E6"/>
      </a:accent6>
      <a:hlink>
        <a:srgbClr val="00B4E6"/>
      </a:hlink>
      <a:folHlink>
        <a:srgbClr val="00B4E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TotalTime>
  <Words>634</Words>
  <Application>Microsoft Office PowerPoint</Application>
  <PresentationFormat>Presentazione su schermo (4:3)</PresentationFormat>
  <Paragraphs>207</Paragraphs>
  <Slides>13</Slides>
  <Notes>12</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Tema di Office</vt:lpstr>
      <vt:lpstr>Home Page</vt:lpstr>
      <vt:lpstr>Home Page</vt:lpstr>
      <vt:lpstr>Home Page</vt:lpstr>
      <vt:lpstr>Home Page</vt:lpstr>
      <vt:lpstr>Home Page</vt:lpstr>
      <vt:lpstr>Home Page</vt:lpstr>
      <vt:lpstr>Home Page</vt:lpstr>
      <vt:lpstr>Home Page</vt:lpstr>
      <vt:lpstr>Home Page</vt:lpstr>
      <vt:lpstr>Home Page</vt:lpstr>
      <vt:lpstr>Home Page</vt:lpstr>
      <vt:lpstr>Home Page</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Utente</cp:lastModifiedBy>
  <cp:revision>36</cp:revision>
  <dcterms:created xsi:type="dcterms:W3CDTF">2018-12-03T15:32:46Z</dcterms:created>
  <dcterms:modified xsi:type="dcterms:W3CDTF">2018-12-04T16:11:14Z</dcterms:modified>
</cp:coreProperties>
</file>