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7:37.2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3696.69531"/>
      <inkml:brushProperty name="anchorY" value="-38895.17188"/>
      <inkml:brushProperty name="scaleFactor" value="0.5"/>
    </inkml:brush>
  </inkml:definitions>
  <inkml:trace contextRef="#ctx0" brushRef="#br0">0 1,'0'0,"3"0,4 0,3 0,3 0,2 0,1 0,0 0,1 0,1 0,-1 0,-1 0,1 0,0 0,-1 0,0 0,1 0,-1 0,0 0,1 0,-1 0,1 0,-1 0,0 0,1 0,-1 0,0 0,1 0,-1 0,1 0,-1 0,0 0,1 0,-1 0,1 0,-1 0,0 0,1 0,-1 0,0 0,1 0,2 0,1 0,0 0,2 0,0 0,2 3,0 1,1-1,-1 0,1 2,-1 0,-1-1,1-1,-2 2,-1 0,-2-1,0-1,-2-1,0-1,2-1,1 0,0 0,-2 0,1 0,-2 0,0 0,0 0,-1-1,0 1,4 0,0 0,-1 0,0 0,0 0,-2 0,0 0,3 0,0 0,0 0,-1 0,2 0,0 0,0 0,-2 0,-1 0,3 0,-1 0,0 0,-1 0,3 0,-1 0,-1 0,-1 0,0 0,1 0,1 0,-2 0,1 0,-2 0,-1 0,0 0,3 0,0 0,-1 0,0 0,3 0,-1 0,-1 0,-1 4,3-1,-1 0,-1 0,0-1,1-1,0 0,-1-1,0 0,-2 0,3 0,-1 0,0 0,-1 0,-1 0,3 0,-1 0,0 0,-1 0,-1 0,0 0,-1 0,-1 0,1 0,-1 0,0 0,0 3,1 0,-1 1,0-1,1-1,-1-1,0 0,1-1,-1 0,1 0,-1 0,0 0,1-1,-1 1,0 0,1 0,-1 0,1 0,-1 0,0 0,1 0,-1 0,1 0,-1 0,0 0,1 0,-1 0,4 0,-1 0,1 0,-1 4,0-4,-2 3,1 0,-2-1,1-3,-1-1,0 0,0-1,1 1,-1 1,0 4,1 0,-1 0,4-1,0 0,-1 0,0 2,0 0,-2-1,0 0,0 2,0 0,-1-2,0 0,0-1,1-1,-1 0,0-1,1 0,-1 0,0 0,1-1,-1 1,1 0,-1 0,0 0,1 0,-1 0,1 0,-1 0,0 0,1 0,-1 0,0 0,1 0,-1 0,1 0,-1 0,0 0,1 0,-1 0,1 0,-1 0,0 0,1 0,-1 0,0 0,1 0,-1 0,1 0,-1 0,0 0,1 0,-1 0,1 0,-1 0,0 0,1 0,-1 0,0 0,1 0,-1 0,1 0,-1 0,1 0,-1 0,0 0,1 0,-1 0,0 0,1 0,-1-3,1 0,-1-1,0 2,1 0,-1 0,1 2,-1 0,0-1,1 2,-1-1,0 0,1 0,-1-3,1-1,-1 1,0 0,4 1,0 1,-1 0,1-2,-2-1,0 1,-1 0,-1 2,4-1,0 2,-1 0,1 0,-2 0,-1 0,0 0,0 0,-1 0,1 0,-1 0,0 0,0 0,1 0,-1 0,0 0,1 0,-1 0,1 0,-1 0,0 0,1 0,-1 0,1 0,-1 0,0 0,1 0,-1 0,1 0,-1 0,0 0,1-3,-1 0,0-1,-3-2,0 1,1 0,-1 2,2 0,0 2,0 1,1-1,1 2,-1-1,1-3,-1 3,-2-3,-1 0,0 0,0 1,2 1,0 0,1 0,0 1,0 0,1 0,-1 0,1 1,-1-1,1 0,-1 0,0-3,1-1,-1 1,1 0,-1 1,0 1,1 0,-1 1,1 0,-1 0,0 0,1 0,-1 0,0 1,1-1,-1 0,1 0,-1 0,-3 3,0 0,0 0,1 0,0-1,1-1,1 0,0-1,0 0,1 0,0 0,-1 0,-3 3,0 1,0-1,1 0,0-1,-2 2,1 0,-4-3,1 1,1 0,2 0,-2 3,-6 2,-3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53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16,'-3'-15,"-3"16,5 1,0 0,0 0,0 0,1 0,-1 0,0 0,1 0,-1 0,1 0,0 0,0 0,0 1,1 8,1 0,0 0,1-1,0 1,1-1,0 0,1 0,0 0,0-1,1 0,1 0,0 1,-3-5,-1-1,1 0,0 0,1 0,-1 0,1 0,0-1,0 0,0 0,0-1,1 1,-3-2,0 0,-1 0,1-1,0 1,0-1,0 1,0-1,0 0,0-1,0 1,0 0,0-1,0 1,0-1,0 0,0 0,0 0,-1-1,1 1,0-1,0 0,0 0,0-1,0 1,0-1,-1 0,1 0,-1 0,0-1,1 1,-1 0,-1-1,1 0,0 1,-1-1,0 0,0 0,0 0,0 0,-1 0,1 0,-1 0,0 0,0 0,-1 0,1 0,-1-2,2-1,-1 1,1-1,0 0,0 1,1 0,0-3,-1 8,-1 0,1 1,-1-1,0 1,1-1,0 1,-1-1,1 1,-1-1,1 1,0-1,-1 1,1 0,0-1,-1 1,1 0,0 0,0-1,-1 1,1 0,0 0,0 0,-1 0,1 0,0 0,0 0,-1 0,1 0,0 1,0-1,-1 0,1 0,0 1,-1-1,1 0,0 1,-1-1,1 1,-1-1,1 1,0-1,-1 1,1-1,-1 1,0-1,1 1,-1 0,31 30,-29-29,2 2,-1 0,1 0,0-1,0 0,0 1,0-1,1-1,-1 1,1-1,0 0,0 0,0 0,1 0,-4-2,0 1,0-1,0 0,0 0,-1 0,1-1,0 1,0 0,0-1,-1 1,1-1,0 1,-1-1,1 0,0 0,-1 0,1 0,-1 0,1 0,-1 0,0 0,1-1,-1 1,0 0,0-1,0 1,0-1,0 0,0 1,0-1,-1 0,1 1,-1-1,1 0,-1 0,0 1,1-1,-1 0,0 0,7-46,-4 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5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1,'0'3,"0"3,0 4,3 0,1 1,-1-3,0-5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54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0,'1'11,"1"-1,1 1,0-1,0 0,1 0,0 0,1-1,2 4,10 24,-14-28,4 6,-1 1,0 0,-2 0,1 1,-2 0,1 15,-4-28,-1-3</inkml:trace>
  <inkml:trace contextRef="#ctx0" brushRef="#br0" timeOffset="304.685">18 131,'2'0,"5"0,3 0,3 0,2 0,1 0,1 0,0 0,-3 0</inkml:trace>
  <inkml:trace contextRef="#ctx0" brushRef="#br0" timeOffset="622.619">198 66,'2'13,"1"-1,0 1,1-1,1 0,0 0,0 0,1-1,7 10,-6-9,13 17,-14-32,-1-17,-5 17,0 0,0 0,1 0,-1 0,1 0,0 0,0 1,0-1,0 0,0 1,1-1,-1 1,1-1,0 1,-1 0,1-1,0 1,0 0,1 0,-1 0,0 1,1-1,-1 1,1-1,-1 1,1 0,0 0,1-1,-2 2,1 0,0 0,0 0,-1 0,1 1,0-1,-1 1,1 0,0-1,-1 1,1 0,-1 1,1-1,-1 0,0 1,0-1,1 1,-1 0,0-1,0 1,-1 0,1 1,0-1,-1 0,1 0,-1 1,1-1,-1 1,0-1,0 1,3 6,0 0,-1 0,0 0,0 0,-1 1,0-1,-1 1,0-1,0 9,-4-21,1-1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51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17 377,'0'-361,"-1"361,1-1,0 1,0-1,0 1,0-1,0 1,0-1,0 1,0-1,0 1,0-1,0 1,0-1,0 1,0-1,0 1,0-1,1 1,-1-1,0 1,0 0,1-1,-1 1,0-1,1 1,-1 0,0-1,1 1,-1-1,0 1,1 0,-1 0,1-1,-1 1,1 0,-1 0,16 12,15 33,-29-41,14 27,-1 0,-1 1,-2 1,8 30,9 27,-27-85</inkml:trace>
  <inkml:trace contextRef="#ctx0" brushRef="#br0" timeOffset="304.972">0 229,'3'0,"4"0,3 0,3 0,1 0,3 0,0 0,0 0,-3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49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1 107,'0'-1,"0"-1,1 0,0 1,-1-1,1 1,0-1,0 1,0-1,0 1,0 0,0-1,0 1,1 0,-1 0,0 0,1 0,-1 0,1 0,-1 0,1 0,-1 1,1-1,-1 0,1 1,0 0,-1-1,1 1,0 0,0 0,1 0,5-1,0 0,0 0,0 1,0 0,0 1,1 0,-5 0,-1-1,1 1,0 0,0 0,-1 0,1 1,0-1,-1 1,1 0,-1 0,0 0,0 0,0 1,0-1,0 1,0 0,-1 0,1 0,-1 0,0 0,0 1,0-1,0 1,0-1,-1 1,0 0,0-1,0 1,0 0,0 0,-1 0,0 0,0-1,0 4,-2 13,0 0,-1-1,-2 1,0-1,-1 0,-2 5,-1 3,8-24,0 0,0 0,0 0,0 1,0-1,1 0,0 1,0-1,0 1,0-1,0 0,0 1,1-1,0 0,0 1,0-1,0 0,0 0,1 0,-1 0,1 0,1 0,-1 0,1-1,0 0,0 0,0 0,0 0,0 0,0 0,1-1,-1 0,0 0,1 0,-1 0,1 0,0 0,-1-1,1 0,0 0,1 0,4 0,42-3,-49 3,0-1,0 0,0 1,-1-1,1 0,0 0,-1 0,1 0,-1 0,1-1,-1 1,1 0,-1-1,0 1,1-1,-1 0,0 1,0-1,0 0,-1 1,1-1,0 0,0-1,1-5</inkml:trace>
  <inkml:trace contextRef="#ctx0" brushRef="#br0" timeOffset="534.283">459 271,'-25'-4,"21"3,0 0,0 0,-1 0,1 1,0 0,0-1,-1 1,-2 1,5-1,1 1,0-1,0 1,0 0,1-1,-1 1,0 0,0-1,0 1,0 0,1 0,-1 0,0 0,1 0,-1-1,0 1,1 0,-1 1,1-1,0 0,-1 0,1 0,0 0,0 0,0 0,0 0,0 0,0 1,0-1,0 0,0 0,0 0,0 0,1 0,-1 0,1 0,-1 1,2 6,0 1,1-1,0 1,0-1,1 0,0 0,0-1,1 1,1 0,-5-5,1 0,0-1,0 1,0-1,0 0,0 1,0-1,1 0,-1 0,1-1,-1 1,1 0,0-1,0 0,0 1,0-1,0 0,0-1,0 1,0-1,0 1,0-1,0 0,0 0,0 0,0 0,1-1,-2 0,1 0,-1 0,0 0,0-1,1 1,-1-1,0 0,0 0,-1 1,1-1,0 0,-1-1,1 1,-1 0,0 0,1-1,-1 1,0 0,-1-1,1 1,0-1,-1 0,1 1,-1-1,0 1,0-1,0-1,1-9,-1 0,-1 1,0-1,-3-12,-7-23,-2 0,-2 1,-3 1,-8-16,16 35,9 24,7 18,74 213,-48-103,-28-115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20 249,'-1'23,"0"-44,-4-27,1 24,0 0,2 0,0 0,2 0,2-23,-2 45,1 1,-1-1,0 1,1-1,-1 1,1-1,-1 1,1-1,0 1,-1-1,1 1,0 0,0 0,0-1,0 1,0 0,0 0,1 0,-1 0,0 0,1 0,-1 1,0-1,1 0,-1 1,1-1,-1 1,1-1,-1 1,1 0,-1-1,12-1</inkml:trace>
  <inkml:trace contextRef="#ctx0" brushRef="#br0" timeOffset="315.873">200 331,'1'-147,"-1"144,1 1,0-1,0 1,0-1,0 1,1 0,-1 0,1-1,-1 1,1 0,0 0,0 1,0-1,0 0,0 1,0-1,1 1,-1-1,0 1,1 0,-1 0,1 0,-1 1,1-1,-1 0,1 1,0 0,-1-1,1 1,-1 0,1 1,0-1,-1 0,1 1,0 0,7 1</inkml:trace>
  <inkml:trace contextRef="#ctx0" brushRef="#br0" timeOffset="785.078">446 135,'-6'0,"-1"0,1 1,0 0,0 0,0 1,-1 0,2 0,-1 0,0 0,0 1,1 0,-1 0,1 1,0 0,0 0,0 0,1 0,-1 1,-1 3,3-5,1 0,0 1,-1 0,2-1,-1 1,0 0,1 0,0 0,0 0,0 0,0 0,0 0,1 1,0-1,0 0,0 0,1 0,-1 0,1 1,0-1,0 0,0 0,1 0,-1 0,1-1,0 1,0 0,1-1,1 3,-3-4,1 0,-1 0,1 1,0-2,0 1,0 0,0 0,0-1,1 1,-1-1,0 1,1-1,-1 0,1 0,-1 0,1 0,-1-1,1 1,0-1,-1 1,1-1,0 0,0 0,-1 0,1-1,0 1,-1 0,1-1,-1 0,1 0,0 0,-1 0,0 0,1 0,-1-1,0 1,1-1,-1 1,0-1,0 0,0 0,-1 0,1 0,0 0,-1 0,1-1,-1 1,0-1,0 1,0 0,0-1,0 0,0 1,0-4,0-13,-1 13,0 1,1 0,0 0,-1-1,2 1,-1 0,2-3,-3 7,0 1,0 0,1-1,-1 1,0-1,0 1,1 0,-1-1,0 1,1 0,-1 0,1-1,-1 1,0 0,1 0,-1-1,1 1,-1 0,0 0,1 0,-1 0,1 0,-1 0,1-1,-1 1,1 0,-1 0,1 0,-1 1,1-1,21 16,23 55,-40-67</inkml:trace>
  <inkml:trace contextRef="#ctx0" brushRef="#br0" timeOffset="1086.975">544 168,'3'0,"3"2,4 5,3 0,2 2,1 3,1-2,-2 1,-2-1,0 0,1-2,-2 1,0-1,0-3,1-1,-1-4,-4-3</inkml:trace>
  <inkml:trace contextRef="#ctx0" brushRef="#br0" timeOffset="1387.068">774 85,'3'141,"8"14,-9-141,2 43,-4-53,0 0,0-1,0 1,-1 0,1-1,-1 1,0-1,0 1,0-1,-1 1,1-1,-1 2,-2-2</inkml:trace>
  <inkml:trace contextRef="#ctx0" brushRef="#br0" timeOffset="9854.949">53 708,'1'6,"1"0,0 0,0-1,1 1,-1-1,1 1,1-1,-1 0,4 3,7 14,28 67,-31-61,2 0,2-1,0 0,13 16,-28-42,1-1,-1 0,0 1,0-1,0 0,0 0,0 1,1-1,-1 0,0 1,0-1,1 0,-1 0,0 1,0-1,1 0,-1 0,0 0,1 0,-1 1,0-1,0 0,1 0,-1 0,0 0,1 0,-1 0,1 0,-1 0,0 0,1 0,-1 0,0 0,1 0,-1 0,0 0,1 0,-1 0,0 0,1-1,3-14,-4-30,-1 41,0-15,-3-68,3-1,5-15,2 86,-5 17,-1-1,1 1,-1 0,1 0,-1 0,1 0,-1 0,1 0,-1-1,1 1,0 0,-1 1,1-1,-1 0,1 0,-1 0,1 0,-1 0,1 0,-1 1,1-1,-1 0,1 0,-1 1,0-1,1 0,-1 1,1-1,-1 0,0 1,1 0,8 7</inkml:trace>
  <inkml:trace contextRef="#ctx0" brushRef="#br0" timeOffset="10288.582">429 823,'-3'0,"1"0,-1 0,0 0,0 1,0-1,1 1,-1 0,0 0,0 0,1 0,-1 0,1 0,-1 1,1-1,0 1,-1 0,1 0,0 0,0 0,0 0,1 0,-1 0,0 1,1-1,-1 1,1-1,-1 3,1-1,-1 0,1 1,0 0,1-1,-1 1,1-1,0 1,0 0,0-1,1 1,0-1,-1 1,2-1,-1 1,0-1,1 0,1 2,-3-5,0 1,1-1,-1 0,1 0,0 1,0-1,-1 0,1 0,0 0,0 0,0 0,0 0,0 0,0 0,0 0,0-1,0 1,1 0,-1-1,0 1,1 0,-1-1,0 0,1-1,-1 1,0 0,0 0,0 0,0-1,0 1,0-1,0 1,0-1,0 1,0-1,-1 1,1-1,0 0,0 1,0-1,-1 0,2-1,2-3,-1 0,1 0,-1 0,0-1,-1 1,1-1,-1 0,0-2,1-5,0-1,-1 0,-1 0,0-9,39 113,-18-11,-22-79,0 0,0 0,0 0,0-1,0 1,0 0,1 0,-1 0,0 0,0 0,0 0,0 0,0 0,0 0,0 0,0 0,0 0,0 0,1 0,-1 0,0 0,0 1,0-1,0 0,0 0,0 0,0 0,0 0,0 0,0 0,0 0,1 0,-1 0,0 0,0-6</inkml:trace>
  <inkml:trace contextRef="#ctx0" brushRef="#br0" timeOffset="10589.752">577 561,'9'66,"-1"-18,6 47,5 10,-16-92,-2-7,-1-4,0 0,0 0,1 0,-1 0,0 0,1 0,0-1,0 1,-1 0,1 0,0 0,1 1,0-3</inkml:trace>
  <inkml:trace contextRef="#ctx0" brushRef="#br0" timeOffset="10887.248">691 774,'0'8,"0"-1,1 1,0-1,0 1,0-1,1 1,0-1,1 0,0 0,0 0,0 0,1 0,0-1,0 0,0 0,1 0,0 0,1-1,-1 1,1-1,0-1,0 1,0-1,-5-3,0-1,-1 0,1 1,0-1,0 1,0-1,0 0,0 0,-1 0,1 1,0-1,0 0,0 0,0 0,0 0,0 0,0-1,-1 1,1 0,0 0,0-1,0 1,0 0,0-1,-1 1,1-1,0 1,0-1,-1 1,1-1,0 0,1-1,-1 0,0-1,0 1,0 0,0-1,0 1,0-1,-1 1,1-1,-1 1,1-3,-4-65,-8 19,8 37</inkml:trace>
  <inkml:trace contextRef="#ctx0" brushRef="#br0" timeOffset="11290.784">871 757,'1'2,"-1"1,1-1,0 0,0 0,-1 0,1 0,0 0,1-1,-1 1,0 0,1 0,-1-1,0 1,1-1,0 1,-1-1,1 0,0 1,0-1,0 0,0 0,1 0,3 2,0 0,0-1,-1 0,1 0,1 0,-1-1,2 0,-10-1,0-1,-1 1,1-1,0 0,0 0,0 0,0 0,0 0,1-1,-1 1,0 0,0-1,1 1,-1-1,1 0,-1 1,1-1,0 0,0 0,0 0,0 0,0 0,0 0,1 0,-1 0,0-1,1 1,0 0,-1 0,1 0,0-1,0 1,1 0,-1 0,0-1,1 1,-1 0,1 0,0 0,0 0,-1 0,1 0,1 0,-1 0,0 0,0 0,1 1,-1-1,1 0,-1 1,1-1,0 1,0 0,0 0,0-1,-1 1,1 0,1 1,-1-1,0 0,0 0,0 1,0 0,0-1,1 1,-1 0,0 0,0 0,2 0,-6 0,0 0,0-1,-1 1,1 0,0 0,0 0,-1 1,1-1,0 0,-1 1,1-1,0 1,0 0,0 0,0 0,0 0,0 0,0 0,0 1,0-1,0 1,-1 1,1 0,-1 1,0-1,1 1,-1 0,1-1,0 1,1 0,-1 1,1-1,-1 0,0 6,-1 0,2 0,-1 0,1 0,1 0,0 0,0 0,1 0,1 5,-1-12,0 1,0 0,0 0,1 0,-1-1,1 1,0-1,0 1,1-1,-1 0,1 0,-1 0,1 0,0 0,2 1,-3-3,-1 0,1 0,0 0,-1-1,1 1,0 0,0-1,0 1,-1-1,1 0,0 0,0 1,0-1,0 0,-1-1,1 1,0 0,0 0,0-1,-1 1,1-1,0 0,0 1,-1-1,1 0,0 0,-1 0,1 0,-1 0,0-1,1 1,-1 0,0-1,1 0,7-8</inkml:trace>
  <inkml:trace contextRef="#ctx0" brushRef="#br0" timeOffset="11668.521">1117 659,'-2'0,"1"0,-1 0,0 0,0 0,0 1,0-1,1 1,-1-1,0 1,0 0,1-1,-1 1,0 0,1 0,-1 0,1 0,-1 1,1-1,0 0,0 1,-1-1,1 1,0-1,0 1,0-1,0 1,1 0,-1-1,0 1,1 0,-1 0,1 0,0-1,-1 1,1 0,0 0,0 1,0 2,0 1,1-1,-1 1,1-1,0 0,0 0,1 1,-1-1,1 0,0 0,1 0,0 1,24 30,-17-25,-1 1,-1 1,0 0,2 5,-8-15,0 1,-1 0,0-1,1 1,-1 0,-1 0,1-1,-1 1,1 0,-1 0,0 0,-1 0,1 0,-1 0,1-1,-1 1,0 0,-2 3,2-5,0-1,0 1,0 0,-1-1,1 1,-1-1,1 1,-1-1,1 0,-1 0,0 0,0 0,0 0,1 0,-1 0,0-1,0 1,0-1,0 1,0-1,0 0,0 1,0-1,-1 0,0-1,-2 1,1 0,0 0,0-1,0 0,0 0,0 0,0 0,1 0,-1-1,0 0,0 0,-1-1,-3-4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55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0 188,'2'10,"-1"0,2 0,-1 1,1-2,4 10,3 9,11 49,-37-136,6 27,1-1,2 0,1-2,6 31,0 1,0-1,1 1,-1-1,1 1,0 0,0-1,0 1,1-1,-1 1,1 0,-1 0,1 0,0 0,2-2,-3 3,0 1,0 0,0 0,0 0,0 0,0 1,0-1,0 0,0 0,1 1,-1-1,0 0,0 1,1 0,-1-1,0 1,1 0,-1-1,0 1,1 0,-1 0,1 0,-1 0,0 0,1 0,-1 1,0-1,1 0,-1 1,0-1,0 1,1-1,-1 1,0 0,0 0,0-1,0 1,0 0,0 0,0 0,0 0,0 0,1 1,0 0,-1 0,1 0,-1 1,0-1,1 0,-1 1,0-1,-1 0,1 1,0-1,-1 1,1-1,-1 1,0 0,0-1,0 3,-8 50,6-49,0 1,1 0,-1 0,2 0,-1 0,1-1,0 1,0 0,2 6,0-8,1 1,0-1,0 0,1 0,-1 0,1 0,0-1,0 1,1-1,-1 0,1 0,0-1,0 1,1 0,1 0,0 1,0 1,-1-1,0 1,0 0,0 0,1 4,3 1,-7-12</inkml:trace>
  <inkml:trace contextRef="#ctx0" brushRef="#br0" timeOffset="2670.545">362 221,'-1'-1,"1"0,0 0,-1 0,1 0,-1 0,1 1,-1-1,1 0,-1 0,0 1,1-1,-1 0,0 1,1-1,-1 1,0-1,0 1,0-1,1 1,-1 0,0-1,0 1,0 0,0 0,0-1,0 1,0 0,0 0,0 0,0 0,0 0,1 0,-1 1,0-1,0 0,0 0,-35 7,33-4,-1 0,1 0,0 0,0 1,0-1,0 0,1 1,-1 0,1 0,0 0,0 0,1 0,-1 0,1 0,0 1,0-1,0 1,0-1,1 0,0 1,0-1,0 1,0-1,1 1,0 1,-1-1,1-1,-1 0,1 0,0 0,0 0,0 0,0 0,1 0,-1 0,1 0,0 0,1-1,-1 1,0-1,1 0,0 0,0 0,0 0,0 0,0 0,1-1,-1 1,1-1,0 0,0 0,-1-1,2 1,-3-2,-1 1,1-1,-1 0,1 0,-1 0,1 0,-1 0,1 0,-1-1,1 1,-1 0,1-1,-1 1,1-1,-1 1,0-1,1 0,-1 0,0 1,1-1,-1 0,0 0,0-1,1 0,0-1,0 0,0 0,0 0,-1 0,0 0,0 0,1 0,-2 0,1 0,0-1,1-12,0 1,-1-1,-1 0,-1-7,1 15,-1-51,3 68,0 1,1-1,1 0,0 0,2 5,16 42,-17-34,-4-17</inkml:trace>
  <inkml:trace contextRef="#ctx0" brushRef="#br0" timeOffset="3089.085">459 188,'1'10,"1"0,0 1,0-1,1 0,0 0,1 1,11 47,-15-58,0 0,1 0,-1 0,0 0,0 0,0 0,0 0,0-1,0 1,0 0,0 0,0 0,0 0,0 0,0 0,1 0,-1 0,0 0,0 0,0 0,0 0,0 0,0 0,0 1,0-1,0 0,0 0,0 0,1 0,-1 0,0 0,0 0,0 0,0 0,0 0,0 0,0 0,0 0,0 0,0 0,0 0,0 0,0 0,0 1,0-1,0 0,0 0,6-16,21-42,-27 57,1-1,-1 1,1 0,0 0,-1 0,1 0,0 0,0 0,0 0,0 0,0 0,0 0,0 0,0 1,0-1,0 0,0 1,1-1,-1 1,0-1,0 1,1-1,-1 1,0 0,1 0,-1 0,0 0,1 0,-1 0,0 0,1 0,-1 0,0 1,1-1,-1 1,0-1,0 1,0-1,1 1,2 4,-1-1,0 1,0-1,0 1,0 0,-1 0,0 0,0 1,-1-1,1 0,-1 1,0-1,0 1,-1 5,3 6,-1-9</inkml:trace>
  <inkml:trace contextRef="#ctx0" brushRef="#br0" timeOffset="3577.593">689 171,'-1'0,"0"1,0-1,1 1,-1-1,0 1,0 0,0-1,1 1,-1 0,0-1,1 1,-1 0,0 0,1 0,-1-1,1 1,0 0,-1 0,1 0,-1 0,1 0,0 0,0 0,0 0,0 0,0 0,0 0,0 0,-3 35,3-31,0-5,0 16,0-1,1 1,2 13,-3-27,0 0,0 0,1 1,-1-1,1 0,-1 0,1 0,0 1,0-1,0 0,0 0,0 0,0 0,0-1,1 1,-1 0,1 0,-1-1,1 1,0-1,0 1,-1-1,1 0,0 0,0 0,0 0,1 0,-1 0,0-1,2 1,-3-1,0 0,0 0,0-1,0 1,0-1,0 1,0-1,0 1,0-1,0 0,0 1,0-1,0 0,-1 0,1 0,0 0,-1 1,1-1,0 0,-1 0,1 0,-1 0,1 0,-1-1,0 1,0 0,1 0,-1 0,0 0,0 0,0 0,0-1,2-43,-3 38,-1-15,-1-1,-2 1,0 1,-1-1,-1 1,-2 0,0 0,-5-8,-21-51,158 326,-87-161,-35-82,0-5</inkml:trace>
  <inkml:trace contextRef="#ctx0" brushRef="#br0" timeOffset="4033.962">918 106,'-1'4,"-2"1,1-1,0 0,-1 0,1 0,-1 0,-1 0,1-1,0 1,-2 0,-11 14,13-11,0 0,0 0,0 0,1 0,0 0,1 0,-1 0,1 1,1-1,-1 1,1-1,1 0,-1 1,1-1,1 1,-1-1,2 3,-2-7,-1-1,1 1,0 0,0 0,0-1,0 1,1 0,-1-1,1 1,-1-1,1 0,0 1,0-1,0 0,0 0,1 0,-1-1,0 1,1-1,-1 1,1-1,0 0,-1 1,1-1,0-1,0 1,0 0,0-1,0 1,-1-1,1 0,0 0,0 0,0-1,0 1,0-1,0 1,0-1,-1 0,1 0,0 0,-1 0,1-1,0 1,0-1,-1 1,1-1,-1 0,1 0,-1 0,0 0,0 0,1 0,-2 0,1-1,0 1,0-1,-1 1,1-1,-1 0,0 0,0 0,0 1,1-4,-1 0,0 0,-1-1,1 1,-1 0,0 0,-1-1,1 1,-1 0,-1 0,0-3,1 3,-1 0,-1 0,1 0,-1 0,0 1,0-1,-1 1,0-1,0 1,0 0,2 3,0 0,0 0,-1 0,1 0,-1 0,1 0,-1 1,1-1,-1 1,0 0,0-1,0 1,0 1,0-1,0 0,0 1,0 0,0-1,-1 1,-7 2</inkml:trace>
  <inkml:trace contextRef="#ctx0" brushRef="#br0" timeOffset="4634.005">1033 106,'1'8,"1"0,0-1,0 1,1-1,0 1,0-1,1 0,0 0,2 3,13 27,-15-26,0 0,-1 1,-1-1,0 1,1 8,-4-28,-2-67,2 71,1 0,0 0,1 1,-1-1,1 0,0 0,0 0,0 1,0-1,0 0,1 1,0-1,0 1,0 0,0 0,0-1,2-1,-2 4,-1 0,1 0,-1 0,1 0,0 1,-1-1,1 0,0 1,0-1,-1 1,1-1,0 1,0 0,-1 0,1 0,0 0,0 0,0 0,0 0,-1 1,1-1,0 1,0-1,-1 1,1 0,0-1,-1 1,1 0,4 3,-1 1,1 0,-1 0,0 0,0 0,2 4,11 11,-17-20,1 1,-1-1,0 0,0 0,0 0,1 0,-1 0,0 0,0 0,0 0,0 0,1 0,-1-1,0 1,0-1,0 1,0-1,0 1,0-1,0 1,0-1,0 0,0 0,0 1,0-1,0-1,24-9,-23 11,1 0,-1 0,1 1,-1-1,1 1,-1 0,1 0,-1 0,0 0,1 0,-1 0,0 1,0-1,0 1,0-1,0 1,0 0,-1 0,1 0,-1 0,1 0,-1 0,0 0,1 1,-1-1,0 0,0 3,2 2,-1 1,0 0,0 0,0 0,-1 0,0 0,-1 0,0 0,0-4,-1-6,1-4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0:58.46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273 34,'-9'-5,"-1"0,0 0,0 1,-1 1,1 0,-1 0,1 1,-1 0,-4 1,10 1,0 0,0 1,0-1,0 2,0-1,0 0,0 1,0 0,1 0,-1 0,1 1,-1-1,1 1,0 0,0 1,0-1,0 1,1-1,-1 1,-2 4,-2 4,-1 1,2-1,0 2,0-1,1 1,1 0,0 0,1 0,-1 8,3-14,1 0,-1 0,2 0,-1 0,1 0,0 0,0-1,1 1,0 0,1 0,0 0,0-1,1 1,-1-1,2 1,-1-1,1 0,2 3,-5-9,0 0,0 1,0-1,0 0,0 0,0 0,0 0,1 0,-1 0,0-1,0 1,1 0,-1-1,1 1,-1-1,0 1,1-1,-1 0,1 1,-1-1,1 0,-1 0,1 0,-1 0,1 0,0-1,2 0,-1 0,0-1,0 1,0-1,0 0,0 1,0-1,-1-1,1 1,-1 0,3-3,4-7,1 0,-2 0,0 0,0-1,0-4,2-6,-1 0,-2 0,1-6,19-53,-28 82,1 0,0 0,0-1,0 1,0 0,0 0,1-1,-1 1,0 0,0 0,0-1,0 1,0 0,0 0,0-1,0 1,0 0,1 0,-1 0,0-1,0 1,0 0,1 0,-1 0,0 0,0-1,0 1,1 0,-1 0,0 0,0 0,0 0,1 0,-1 0,0 0,0 0,1 0,-1-1,0 1,0 0,1 1,-1-1,0 0,0 0,1 0,-1 0,0 0,0 0,1 0,-1 0,6 16,0 20,-3 0,1 0,1-1,9 31,-7-50,-4-17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0:58.81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21 264,'-17'74,"15"49,1-160,1-119,1 132,2-1,0 1,2 0,0 0,5-11,-7 28,0 0,1 0,-1 0,1 0,1 1,-1 0,1 0,0 0,1 0,-1 1,1 0,0 0,0 0,1 1,4-3,-7 5,1 0,0-1,0 2,0-1,0 0,0 1,1 0,-1 1,0-1,1 1,-1 0,0 0,1 0,-1 1,0 0,0 0,1 0,-1 1,0-1,0 1,0 1,3 1,5 4</inkml:trace>
  <inkml:trace contextRef="#ctx0" brushRef="#br0" timeOffset="313.335">318 468,'0'2,"0"0,-1 0,1 0,0 0,0 0,-1 0,1 0,-1-1,0 1,1 0,-1 0,0 0,0 0,0-1,0 1,-1 0,1-1,0 1,-1-1,1 0,-1 1,1-1,-2 1,2-5,0 1,1-1,-1 0,1 1,-1-1,1 0,0 1,0-1,0 0,1 1,-1-1,0 0,2-1,3-28,2 0,2 1,1 0,2-3,-6 20,0-1,2 1,-1 0,2 0,0 1,0 1,2-1,-1 1,6-3,-14 13,1-1,0 1,0 0,0 0,0 0,0 1,0-1,1 1,-1 0,1 0,-1 0,1 0,-1 0,1 1,-1-1,1 1,-1 0,1 0,0 1,0-1,8 4</inkml:trace>
  <inkml:trace contextRef="#ctx0" brushRef="#br0" timeOffset="725.799">725 134,'-8'1,"0"0,-1 0,1 1,0 0,0 0,0 1,0 0,0 0,1 1,-1 0,1 1,0-1,0 1,1 1,-1-1,1 1,0 0,1 1,0-1,0 1,0 0,1 0,0 1,-1 1,1-2,1 1,-1-1,2 1,-1 0,1 1,0-1,0 0,1 1,0-1,1 1,-1-1,2 0,-1 1,1-1,1 1,0-1,0 0,0 0,1 0,0 0,1 0,-1 0,2-1,-1 0,-2-4,-1 0,1-1,0 1,0-1,0 1,0-1,0 0,0 0,1 0,-1 0,1-1,0 1,-1 0,1-1,0 0,0 0,0 0,0 0,0 0,0-1,0 1,0-1,0 0,0 1,0-2,0 1,0 0,0-1,0 1,0-1,0 0,0 0,0 0,0 0,0 0,-1-1,3-1,2-2,0 0,-1-1,1 0,-1 0,-1 0,1-1,-1 0,0 0,-1-1,1 1,-1-1,2-8,0-2,-1 0,-1-1,-1 1,-1-1,0 0,-2-11,2-3,-2 32,-1 1,1-1,0 0,0 0,0 0,0 0,0 0,0 0,0 0,0 0,0 1,1-1,-1 0,0 0,1 0,-1 0,0 0,1 1,-1-1,1 0,-1 0,1 1,-1-1,1 0,0 1,-1-1,1 0,12 19,8 39,-4 13,-11-43,1 0,1-1,6 11,-14-37,0 0,0 1,0-1,0 0,0 1,0-1,0 0,0 1,0-1,0 0,1 0,-1 1,0-1,0 0,0 0,0 1,1-1,-1 0,0 0,0 1,1-1,-1 0,0 0,0 0,1 0,-1 1,0-1,1 0,-1 0,0 0,0 0,1 0,-1 0,0 0,1 0,-1 0,0 0,1 0,-1 0,0 0,1 0,-1 0,0 0,1 0,-1 0,0-1,0 1,1 0,-1 0,0 0,0 0,1-1,-1 1,0 0,0 0,10-17,-5 4</inkml:trace>
  <inkml:trace contextRef="#ctx0" brushRef="#br0" timeOffset="1025.505">966 134,'0'1,"0"-1,0 1,0 0,0-1,0 1,0 0,0-1,0 1,0 0,0-1,1 1,-1 0,0-1,0 1,1 0,-1-1,0 1,1-1,-1 1,0 0,1-1,-1 1,1-1,-1 1,1-1,-1 0,1 1,16 21,17 18,-23-24,2-1,0 1,1-2,1 0,0-1,1 0,0-1,10 5,-25-17,0 1,0-1,0 1,1-1,-1 0,0 1,0-1,0 0,1 0,-1 0,0 0,0 0,1 0,-1 0,0 0,0 0,1-1,-1 1,0-1,0 1,0-1,0 1,0-1,1 1,-1-1,0 0,0 0,-1 1,1-1,0 0,0 0,0 0,0 0,-1 0,1 0,-1 0,1-1,-1 1,1 0,-1 0,1 0,-1-1,0 1,0 0,0-1,3-11</inkml:trace>
  <inkml:trace contextRef="#ctx0" brushRef="#br0" timeOffset="1323.588">1226 134,'-2'18,"0"-1,-1 1,-1-1,0 0,-4 6,-6 28,-14 63,-22 110,50-223,0 0,0-1,0 1,0-1,0 1,0 0,0-1,-1 1,1 0,0-1,0 1,0-1,-1 1,1 0,0-1,0 1,-1-1,1 1,-1-1,1 1,0-1,-1 1,1-1,-1 0,1 1,-1-1,1 0,-1 1,1-1,-1 0,0 1,-16-13,8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0:56.84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112 1,'2'148,"-4"166,-7-210,3-49,2 30,4-82,-2 25,2-27,0-1,0 0,0 1,0-1,0 1,0-1,0 0,0 1,0-1,-1 0,1 1,0-1,0 0,0 1,0-1,0 0,-1 1,1-1,0 0,0 1,-1-1,1 0,0 0,0 1,-1-1,1 0,0 0,-1 0,1 1,0-1,-1 0,1 0,0 0,-1 0,1 0,0 0,-1 0,1 0,-1 0,1 0,0 0,-1 0,1 0,0 0,-1 0,1 0,0 0,-1 0,1 0,0-1,-1 1,1 0,0 0,-1 0,1-1,0 1,-1 0,1 0,0-1,0 1,-7-6</inkml:trace>
  <inkml:trace contextRef="#ctx0" brushRef="#br0" timeOffset="312.532">1 279,'3'0,"1"3,3 2,4-1,2-1,0 2,4 1,5-1,5-2,1-1,-1 0,-1-2,-3 0,-2 0,-1 0,-1 0,-4-4,-4 0</inkml:trace>
  <inkml:trace contextRef="#ctx0" brushRef="#br0" timeOffset="722.178">372 1,'-18'98,"36"142,-18 129,0-385,2 0,0 1,1-1,0 1,1 0,1 0,4-8,-6 15,0 1,0 0,1 1,0-1,0 1,0-1,1 1,0 0,0 1,0-1,1 1,0 0,0 1,0-1,0 1,5-2,-9 5,0 0,0 0,1 1,-1-1,0 0,0 1,1 0,-1-1,0 1,1 0,-1 0,0 0,1 1,-1-1,0 0,1 1,-1 0,0-1,0 1,0 0,0 0,1 0,0 1,0 1,-1 0,1 0,-1-1,1 2,-1-1,0 0,-1 0,1 1,0-1,-1 1,0-1,0 1,1 2,2 14,-2-1,0 1,-1 0,0 0,-2 1,1-18,1 34,0-27,-1 1,0-1,0 0,-1 1,0-1,-1 0,-1 7,3-16,-1-1,1 1,0-1,0 1,0 0,0-1,0 1,-1-1,1 1,0-1,-1 1,1-1,0 1,-1-1,1 1,0-1,-1 1,1-1,-1 1,1-1,-1 0,1 1,-1-1,1 0,-1 0,1 1,-1-1,1 0,-1 0,0 0,1 0,-1 0,1 0,-1 0,0 0,1 0,-1 0,1 0,-1 0,0 0,1 0,-1 0,1 0,-1-1,1 1,-1 0,0-1,1 1,0 0,-1-1,1 1,-1 0,1-1,-1 1,1-1,0 1,-1-1,1 1,0-1,-1 1,1-1,0 1,0-1,-1 0,1 1,-4-11</inkml:trace>
  <inkml:trace contextRef="#ctx0" brushRef="#br0" timeOffset="1114.356">705 557,'7'8,"1"-1,0-1,0 0,1 0,-1 0,10 4,-13-8,0-1,0 1,0-1,0 0,0 0,0 0,0 0,0-1,0 0,0 0,0-1,0 1,0-1,0 0,2-1,2-1,-1-1,1 1,-1-1,0-1,-1 0,1 0,3-3,-9 6,0 1,0-1,-1 0,1 0,0 0,-1 0,1 0,-1 0,0 0,0-1,0 1,0 0,0-1,0 1,-1 1,0 0,0-1,0 1,0 0,-1-1,1 1,0 0,0 0,-1-1,1 1,-1 0,1 0,-1-1,1 1,-1 0,0 0,0 0,1 0,-1 0,0 0,0 0,0 0,0 1,0-1,-1 0,-3-2,-1 0,1 1,-1-1,0 1,0 0,0 1,0 0,0 0,0 0,0 1,0-1,-1 1,1 1,-2 0,-4 0,-1 0,0 1,1 1,-1 0,1 1,-6 2,12-2,-1 0,1 0,0 0,0 1,1-1,-1 2,1-1,0 0,1 1,-1 0,1 0,0 0,1 1,-1 0,1-1,1 1,-1 0,1 0,0 0,1 1,-1 4,1-5,0 1,0-1,1 1,0-1,0 0,1 1,0-1,0 1,1-1,0 0,0 0,1 0,0 0,0 0,0-1,1 1,0-1,1 0,-1 0,1 0,3 2,-3-4,0 0,0-1,0 0,0 0,0 0,1-1,-1 0,1 0,0 0,0-1,-1 0,1 0,0 0,0-1,0 0,0 0,4 0,2-2,1 0,-1 0,0-2,0 1,0-1,-1-1,11-5,-6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7:50.6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8106.69922"/>
      <inkml:brushProperty name="anchorY" value="-42509.41016"/>
      <inkml:brushProperty name="scaleFactor" value="0.5"/>
    </inkml:brush>
  </inkml:definitions>
  <inkml:trace contextRef="#ctx0" brushRef="#br0">0 100,'0'0,"3"0,4 0,3 0,3 0,2 0,1 0,1 0,0 0,0 0,0 0,0 0,3 0,0 0,3 0,-1 0,3-3,2-1,2 1,-1 0,0-2,1 0,2 1,0 1,1-2,0 0,4 1,0 2,1 0,-2 1,0-3,0 0,-2 1,-3 0,-1 1,4 1,0 1,1 0,0 0,0 0,0 0,-1 0,4 0,-1 0,4 0,-1 0,2 0,2 0,-1 0,2 0,-2 0,1 0,-3 0,3 0,-3 0,-2 0,2 0,-1 0,-2 0,-1 0,-2-3,0 0,2-1,-3 2,3-4,-1 2,1 0,-2 0,0 2,0 1,-1 1,0-1,0 2,0-1,-1 0,1 0,-1 0,-2 0,-1 0,-3 0,-2 0,0 4,-2-1,-1 1,-2 2,-1-1,-1 0,0-2,-5 3,1-2,-3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0:21.32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892 1132,'0'0,"-1"0,1 0,-1 0,1 0,-1 0,1 0,-1 0,1 0,-1 0,1 1,-1-1,1 0,-1 0,1 1,-1-1,1 0,0 1,-1-1,1 1,-1-1,1 0,0 1,-1-1,1 1,0-1,0 1,-1-1,1 1,0-1,0 1,0-1,0 1,0 0,-15 23,12-15,-2 3,1-1,1 1,0 0,1 0,0 0,1 5,1-14,0 0,0-1,0 1,1 0,-1 0,1 0,0-1,0 1,0 0,0-1,0 1,0-1,1 1,-1-1,1 1,0-1,0 0,0 0,0 0,0 0,0 0,0-1,1 1,-1-1,1 1,-1-1,1 0,-1 0,3 1,52 14,-40-12</inkml:trace>
  <inkml:trace contextRef="#ctx0" brushRef="#br0" timeOffset="482.097">892 1225,'92'1,"21"-1,12-5,-89 2,1-1,-1-3,0-1,0-1,14-7,12-2,-47 14,1 0,-1 0,0-2,-1 0,13-7,-22 10</inkml:trace>
  <inkml:trace contextRef="#ctx0" brushRef="#br0" timeOffset="21201.558">5509 520,'-1'-2,"1"-1,-1 1,1 0,-1 0,0 0,0 0,0 0,0 0,0 0,-1 1,1-1,-1 0,1 1,-1-1,1 1,-1-1,0 1,0 0,0-1,0 1,-1-1,0 0,0 1,0-1,0 1,0-1,0 1,-1 0,1 0,0 1,-1-1,1 1,-3-1,3 2,-1-1,1 1,0 0,-1 0,1 0,0 0,0 1,0-1,0 1,0 0,0 0,0 0,0 0,1 0,-1 0,1 1,0 0,0-1,0 1,0 0,0 0,0 0,1 0,-1 0,1 0,0 1,0-1,0 0,1 1,-1 0,0 4,0-1,1 1,-1-1,1 1,1-1,0 1,0-1,0 1,1-1,0 1,0-1,1 0,1 1,5 8,2-2,-1 1,2-1,0-1,1 0,0-1,7 5,42 42,-56-53,-1 0,0 1,-1-1,1 1,-1 0,0 0,-1 0,0 1,0-1,-1 1,1 0,-2 0,1 3,-2-7,0 0,0 0,0 0,-1 0,0 0,0 0,0 0,0 0,0 0,-1-1,0 1,0-1,0 1,0-1,0 1,-1-1,1 0,-1 0,0 0,0-1,0 1,-1-1,1 1,0-1,-1 0,0 0,-1 0,-4 1,-1 1,0-2,0 1,0-2,0 1,0-1,0-1,0 1,0-2,0 0,0 0,0 0,0-2,0 1,0-1,-2-2,0-3</inkml:trace>
  <inkml:trace contextRef="#ctx0" brushRef="#br0" timeOffset="21498.501">5880 835,'0'3,"0"8,0 4,0 4,0 1,0 0,0 1,0-1,0 0,0-7,0-9,0-8,0-7,0-1</inkml:trace>
  <inkml:trace contextRef="#ctx0" brushRef="#br0" timeOffset="21812.39">5750 279,'-3'0,"-1"0</inkml:trace>
  <inkml:trace contextRef="#ctx0" brushRef="#br0" timeOffset="22108.574">6046 594,'56'18,"-17"-11,-25-6,0 1,0 1,0 0,0 1,-1 0,0 1,1 0,-2 2,10 5,-19-10,-1 0,0 1,0-1,0 0,0 1,0 0,-1 0,1-1,-1 1,0 0,1 0,-1 0,-1 0,1 0,0 1,-1-1,0 0,0 0,1 0,-2 0,1 1,0-1,-1 0,0 0,1 0,-1 0,0 0,-1 0,1 0,0 0,-1 0,0-1,0 1,-7 12,0 0,-1-1,-1 0,-1-1,-4 4,12-12,0 0,1 0,0 0,-1 0,2 0,-1 1,1-1,-1 1,2 0,-1-1,1 1,-1 0,2 0,-1 0,1 1,-1-4,1-1,0 1,1-1,-1 1,0-1,1 1,-1-1,1 1,0-1,0 1,0-1,0 0,0 0,0 1,1-1,-1 0,1 0,-1 0,1-1,0 1,0 0,0-1,0 1,0-1,0 1,0-1,1 0,-1 0,0 0,1 0,-1 0,1-1,-1 1,1-1,-1 0,2 1,3 0,1 0,0 0,-1-1,1 0,0-1,0 1,-1-1,1-1,0 0,-1 0,1 0,5-3,-1-3</inkml:trace>
  <inkml:trace contextRef="#ctx0" brushRef="#br0" timeOffset="22510.492">6659 668,'0'1,"0"0,1 0,-1 0,1 0,-1 0,1-1,-1 1,1 0,0 0,-1-1,1 1,0 0,-1-1,1 1,0 0,0-1,0 1,0-1,-1 0,1 1,0-1,0 0,0 1,0-1,0 0,0 0,0 0,0 0,0 0,0 0,0 0,0 0,0 0,0-1,0 1,0 0,-1 0,1-1,1 0,38-10,-29 5,-1 0,0-1,0 1,0-2,-1 0,0 0,6-8,-12 13,0 0,0 0,-1-1,0 1,1 0,-1-1,-1 1,1-1,0 0,-1 0,0 1,0-1,0 0,0 0,-1 0,1 0,-1 0,0 0,0 0,-1 0,1 0,-1 0,0 0,-1-3,1 4,-1-1,0 1,0 0,0 0,-1 1,1-1,-1 0,0 1,1 0,-1-1,0 1,0 0,0 1,-1-1,1 0,0 1,-1 0,1 0,-1 0,1 0,-1 0,0 1,1 0,-1 0,1 0,-1 0,0 0,1 1,-3 0,-5 0,0 1,0 1,0 0,0 0,1 1,-1 0,1 1,0 0,-1 2,2 0,0 1,0 0,1 0,0 1,1 1,0-1,0 1,1 0,0 1,1-1,0 1,1 0,-1 3,-2 6,2-1,0 1,1 1,0-1,2 0,1 1,0 5,2-13,-1-1,2 1,0-1,0 0,1 0,1 0,0 0,0-1,1 1,1-1,0 0,6 9,-7-14,1 0,-1 0,1 0,0-1,0 0,0 0,1-1,0 1,0-2,0 1,0-1,0 0,1 0,0-1,-1 0,1 0,0-1,0 0,0 0,4-1,10 1,1-2,0-1,19-3,-34 4,0-1,0 0,0-1,0 0,0 0,-1 0,1-1,-1 0,0-1,0 1,-1-1,1-1,2-3</inkml:trace>
  <inkml:trace contextRef="#ctx0" brushRef="#br0" timeOffset="26612.406">8086 854,'14'55,"-6"-33,-6-20,-2-8,-4-21,2 0,1-1,1 1,2-8,-1 23,1 1,0-1,0 0,1 1,0-1,1 1,1 0,0 0,0 0,1 1,1-1,-5 8,1 0,0 0,0 0,0 0,0 1,0-1,1 1,-1 0,1 0,0 0,0 0,0 1,-1-1,1 1,0 0,1 0,-1 1,11-2,0 1,0 1,0 0,2 1,2 0,-3 0</inkml:trace>
  <inkml:trace contextRef="#ctx0" brushRef="#br0" timeOffset="25636.178">7493 928,'-7'-86,"-5"-100,12 168,-1-2,2-1,0 1,1 0,4-18,-5 33,1 0,-1 0,1 0,0 1,0-1,1 0,-1 1,1-1,0 1,0 0,1 0,-1 0,1 0,0 1,0 0,0-1,0 1,1 1,-1-1,1 1,1-1,-3 2,1 0,-1 0,0 0,1 1,-1 0,1 0,-1-1,0 2,1-1,-1 0,1 1,-1 0,0 0,1 0,-1 0,0 0,0 1,0-1,0 1,0 0,0 0,0 0,1 2,8 7</inkml:trace>
  <inkml:trace contextRef="#ctx0" brushRef="#br0" timeOffset="25934.858">7381 724,'0'3,"3"4,5 1,3 0,4 0,2 0,1-1,1-3,1-1,-1-2,0-1,0 0,0 0,0 0,-1-1,1 1,-1 0,-2 0</inkml:trace>
  <inkml:trace contextRef="#ctx0" brushRef="#br0" timeOffset="26270.411">7808 780,'-3'0,"1"0,-1 0,0 0,1 0,-1 1,1 0,-1-1,0 1,1 0,-1 0,1 0,0 0,-1 1,1-1,0 1,0-1,0 1,0 0,0 0,0 0,1 0,-1 0,-1 2,1 0,0 1,1-1,-1 0,0 0,1 1,0-1,0 1,1-1,-1 1,1 0,0 3,0-1,1 1,-1 0,1 0,1 0,0-1,0 1,0-1,1 1,0-1,1 0,-1 0,1 0,1-1,-1 1,6 4,-9-9,1 0,-1-1,1 1,0-1,-1 1,1-1,0 0,0 0,0 1,0-1,0-1,0 1,1 0,-1-1,0 1,0-1,0 1,1-1,-1 0,0 0,0 0,1 0,-1-1,0 1,0 0,1-1,-1 0,0 1,0-1,0 0,0 0,0 0,0-1,0 1,0 0,-1-1,1 1,0-1,-1 1,1-1,-1 0,1 0,2-4,0 0,0 0,-1-1,0 1,0-1,0 0,-1 0,0 0,0 0,-1 0,0 0,1-5,-2 10,0-18,0 1,0-1,-3-7,2 21,0 0,-1-1,0 1,0 0,0 0,-1 0,0 1,0-1,-1 1,1-1,-1 1,-1 0,-4-6</inkml:trace>
  <inkml:trace contextRef="#ctx0" brushRef="#br0" timeOffset="29335.609">9069 631,'-58'-7,"46"5,0 0,0 0,0 1,0 0,-1 1,1 1,-10 1,20-1,0-1,0 1,-1 0,1 0,0 0,0 0,1 0,-1 0,0 1,0-1,0 0,1 1,-1 0,1-1,-1 1,1 0,0 0,-1 0,1 2,-1 0,1 0,0 0,0 0,1-1,-1 1,1 0,0 0,0 1,0-1,0 0,1 0,0 3,2 7,1-1,0 1,1-1,0 0,1 0,1-1,0 0,0 0,6 5,-10-13,-1 1,1-1,1-1,-1 1,1 0,-1-1,1 0,0 0,0 0,0 0,1 0,-1-1,1 0,-1 0,1 0,0-1,0 1,0-1,0 0,0-1,0 1,0-1,0 0,0 0,0 0,0-1,3-1,-4 0,1 0,-1 0,0-1,0 0,0 0,0 0,0 0,-1-1,1 1,-1-1,0 0,0 0,-1 0,1-1,-1 1,0 0,0-1,0 0,0 1,-1-1,0 0,0 0,0-4,3-16,-2 0,-1 0,0 0,-2 0,1 24,38 244,-35-228,1-3</inkml:trace>
  <inkml:trace contextRef="#ctx0" brushRef="#br0" timeOffset="29694.632">9439 204,'-18'174,"12"-81,-7 32,3-47,4 0,3 20,4-91</inkml:trace>
  <inkml:trace contextRef="#ctx0" brushRef="#br0" timeOffset="29998.838">9569 261,'-2'2,"0"1,0 1,0-1,0 0,0 0,1 1,0-1,0 1,0-1,0 1,0-1,1 1,-1 3,0 55,2-39,-10 213,0 26,9-232,1-23</inkml:trace>
  <inkml:trace contextRef="#ctx0" brushRef="#br0" timeOffset="30320.455">9810 594,'-22'39,"18"-34,0 0,1 0,0 0,0 1,0 0,1-1,0 1,0 0,0 0,1 1,0-1,0 0,1 0,-1 0,1 1,1 2,1 3,0 1,1 0,0-1,1 0,0 1,1-2,1 1,3 5,-5-9,1-1,0 0,0-1,0 1,1-1,0 0,0-1,1 1,-1-1,1-1,0 1,1-1,4 2,-11-5,1 0,0 0,-1-1,1 1,0 0,0-1,0 1,-1-1,1 0,0 0,0 1,0-1,0 0,0-1,0 1,-1 0,1-1,0 1,0-1,0 1,0-1,-1 0,1 1,0-1,-1 0,1 0,-1-1,1 1,-1 0,1 0,-1-1,0 1,0-1,0 1,0-1,0 1,0-1,0 0,0 0,-1 1,1-1,0 0,-1 0,0 0,1 1,-1-1,0-1,2-8,-1-1,0 0,-1 1,0-1,-1 0,-2-11,0-1,-2 0,-2 1,0 0,-1 0,-1-2,6 19,0-1,0 1,0 0,-1 0,0 0,0 0,0 1,-1-1,0 1,0 1,0-1,-1 0,1 1,-1 0,0 1,0-1,-1 1,1 0,-6-1,12 4,-1-1,0 1,0 0,0 0,0 0,0-1,0 1,1 0,-1 0,0 0,0 0,0 0,0 1,0-1,0 0,0 0,1 1,-1-1,0 0,0 1,0-1,1 1,-1-1,0 1,0-1,1 1,-1-1,0 1,1 0,-1-1,1 1,-1 0,1 0,-1-1,1 1,0 0,-1 0,1 0,0 0,-1 10</inkml:trace>
  <inkml:trace contextRef="#ctx0" brushRef="#br0" timeOffset="30636.427">10348 576,'-7'6,"-1"-1,1 1,-1-2,0 1,-1-1,1 0,-1 0,-1-1,1 1,0 1,1 0,-1 0,1 1,-4 3,8-4,-1 1,1 0,0 0,0 0,0 1,1-1,0 1,1 0,-1 0,1 0,0 0,1 0,0 0,0 0,1 1,0-1,0 0,1 5,-1-7,0 0,0 0,1-1,0 1,0 0,0-1,1 1,-1-1,1 1,0-1,0 0,1 0,-1 0,1 0,0 0,0 0,0-1,0 0,1 1,0-1,-1 0,1-1,0 1,0-1,1 0,-1 0,0 0,3 1,9 0</inkml:trace>
  <inkml:trace contextRef="#ctx0" brushRef="#br0" timeOffset="30985.92">10663 576,'-5'0,"0"0,-1 0,1 1,0-1,-1 1,1 1,0-1,0 1,0 0,0 0,0 0,0 1,0 0,1 0,-1 0,1 0,0 1,0-1,0 1,1 0,-1 0,1 1,0-1,0 1,1 0,-1-1,0 4,0 0,0 1,1-1,0 1,1 0,0 0,0-1,1 1,0 0,0 0,1 0,0 0,1 0,0-1,0 1,1 0,2 3,-4-9,0-1,0 1,0-1,0 0,1 1,-1-1,1 0,-1 0,1 0,0 0,0 0,0 0,0-1,0 1,2 0,-3-1,1-1,-1 1,1-1,-1 1,1-1,-1 0,1 0,-1 0,1 0,-1 0,1 0,-1 0,1 0,-1 0,1-1,-1 1,1-1,-1 1,2-2,1 0,0-1,0 0,0 0,0 0,0-1,-1 1,0-1,1 0,-1 0,-1 0,1 0,-1-1,1 1,0-5,52-140,-55 148,0 0,0 1,0-1,1 0,-1 1,0-1,1 0,-1 1,0-1,1 0,-1 1,1-1,-1 1,1-1,-1 1,1-1,-1 1,1-1,0 1,-1 0,1-1,0 1,-1 0,1-1,0 1,-1 0,1 0,0 0,0 0,-1-1,1 1,0 0,0 0,-1 1,2-1,0 1,-1 1,0-1,1 0,-1 0,0 0,1 1,-1-1,0 1,0-1,0 1,0-1,0 1,0 0,24 65,-23-62,7 30,-2 0,-1 1,-1 9,11 58,-12-97,0-16,1-15,-4 9</inkml:trace>
  <inkml:trace contextRef="#ctx0" brushRef="#br0" timeOffset="31308.948">11293 149,'-18'316,"-1"-2,19-307,0-5,0 1,0 0,0 0,0 0,0 0,-1-1,1 1,-1 0,0 0,0-1,0 1,-1 2,-2-1</inkml:trace>
  <inkml:trace contextRef="#ctx0" brushRef="#br0" timeOffset="31632.361">11164 520,'5'1,"-1"0,1 0,0 1,-1-1,1 1,-1 0,1 1,0 0,25 10,-11-8,0-2,0 0,1-1,-1-1,0-1,1-1,-1 0,0-2,0 0,0-1,2-2,4-6,-15 6</inkml:trace>
  <inkml:trace contextRef="#ctx0" brushRef="#br0" timeOffset="31633.361">11646 557,'0'3,"0"8,0 4,0 7,0 2,0 1,0-2,0 0,0-2,0-1,0-1,0 0,0-1,0-6,0-5</inkml:trace>
  <inkml:trace contextRef="#ctx0" brushRef="#br0" timeOffset="31946.456">11646 1,'-3'0,"-2"3,1 4,1 5,1 2,0 3,5-2,1 0,0-3</inkml:trace>
  <inkml:trace contextRef="#ctx0" brushRef="#br0" timeOffset="32260.375">11831 649,'-10'74,"7"-64,1 0,0 1,1-1,0 1,0 0,2-1,-1 1,1-1,1 6,-2-16,0 0,0 0,0 0,0 1,0-1,0 0,0 0,0 0,0 0,0 1,0-1,0 0,0 0,0 0,0 1,0-1,0 0,0 0,0 0,0 1,0-1,0 0,0 0,0 0,0 0,0 1,0-1,0 0,1 0,-1 0,0 0,0 0,0 1,0-1,0 0,1 0,-1 0,0 0,0 0,0 0,1 0,-1 0,0 0,0 0,0 0,0 0,1 0,-1 1,0-1,0-1,0 1,1 0,-1 0,0 0,0 0,0 0,1 0,-1 0,0 0,0 0,5-15,1-23,-6 38,2-18,2 0,0 1,0 0,2 0,0 0,6-9,-8 16,2 0,0 0,0 0,1 1,0 0,0 0,1 1,0-1,1 2,7-6,-14 11,1 1,-1-1,1 1,0 0,-1-1,1 1,0 0,0 1,0-1,0 1,0-1,0 1,0 0,0 0,0 0,0 0,0 1,0-1,0 1,-1 0,1-1,0 2,0-1,0 0,-1 0,1 1,-1-1,1 1,-1 0,0 0,1 0,-1 0,0 0,0 1,-1-1,1 0,0 1,0 0,3 5,0 0,-1 0,0 0,0 0,0 1,-1-1,-1 1,1 0,-1 0,-1 0,0 0,0 1,0 27,0-22,0 1,-1-1,0 1,-1-1,-1 1,-1-1,0 0,-2 4,5-19,0 1,-1 0,1-1,0 1,0 0,-1-1,1 1,0-1,0 1,-1 0,1-1,-1 1,1-1,-1 1,1-1,-1 1,1-1,-1 1,1-1,-1 0,0 1,1-1,-1 0,1 1,-1-1,0 0,1 0,-1 0,0 1,0-1,1 0,-1 0,0 0,1 0,-1 0,0 0,1-1,-1 1,-4-5</inkml:trace>
  <inkml:trace contextRef="#ctx0" brushRef="#br0" timeOffset="32570.472">12313 483,'-3'0,"1"1,-1 0,0 0,1 0,-1 0,1 0,-1 1,1-1,0 1,-1 0,1 0,0-1,0 1,0 1,0-1,-31 38,28-33,0 0,1-1,0 1,1 0,-1 0,1 0,1 1,-1-1,1 1,1 0,-1-1,2 1,-1 1,0-5,1 0,0 0,0-1,0 1,1 0,-1 0,1-1,0 1,0 0,0-1,0 1,1-1,-1 1,1-1,0 0,0 0,0 0,1 0,-1 0,1 0,-1 0,1-1,0 0,0 1,0-1,2 1,-3-2,0-1,0 1,0 0,1-1,-1 1,0-1,0 0,1 0,-1 0,0 0,0 0,1 0,-1 0,0-1,0 1,1-1,-1 0,0 1,0-1,0 0,0-1,0 1,0 0,0 0,-1-1,1 1,0-1,-1 1,1-1,-1 0,0 0,1 0,-1 0,0 0,0 0,0 0,8-14,-2 1,0-2,0 1,1-11,0 4,-6 17,1 0,-1 0,1 0,0 1,1-1,-1 1,1 0,3-4,-6 8,0 1,0-1,0 0,-1 1,1-1,0 1,0-1,0 1,0-1,0 1,0 0,0-1,0 1,0 0,0 0,0 0,0 0,0 0,0 0,1 0,-1 0,1 1,0-1,-1 1,1 0,0 0,-1 0,1 0,-1 0,1 1,-1-1,0 0,1 1,-1-1,0 1,0-1,0 1,0 0,9 15,-1 1,-1 0,-1 0,0 1,-1 0,-1 0,-1 0,-1 1,1 18,-2 7,-1 1,-3 0,-5 34,3-59,0-1,-1 0,-1 0,-1-1,-1 0,0 0,-2 0,0-1,-1-1,-7 9,13-19,-1-1,0 1,0-1,0 0,-1-1,0 1,0-1,0-1,-1 0,0 0,1 0,-3 0,4-2,1-1,-1 0,0 0,0 0,0-1,0 0,0 0,0 0,0-1,0 0,0 0,1-1,-1 1,0-1,1 0,-1-1,1 1,-5-4,4 2,1 1,-1-1,0-1,1 1,0-1,-3-3,0-3</inkml:trace>
  <inkml:trace contextRef="#ctx0" brushRef="#br0" timeOffset="41107.895">132 1929,'-36'-4,"29"3,-1-1,1 2,-1-1,1 1,-1 0,0 0,1 1,-1 0,6 0,1 0,-1-1,1 1,-1 0,1 0,-1 0,1 0,-1 0,1 1,0-1,-1 0,1 1,0-1,0 0,0 1,0 0,1-1,-1 1,0-1,0 1,1 0,0 0,-1-1,1 1,0 0,-1 0,1-1,0 1,0 0,1 0,-1 0,0-1,1 1,-1 0,1-1,0 2,0 2,0-1,0 1,1-1,0 1,0-1,0 0,0 0,1 0,0 0,0 0,0-1,0 1,4 2,54 41,-11-11,-27-16,23 25,-39-34</inkml:trace>
  <inkml:trace contextRef="#ctx0" brushRef="#br0" timeOffset="41853.246">262 1874,'-3'0,"-5"0,-3 0,-3 0,-3 0,-1 3,-1 1,-1 0,1-1,3 2,1 1,0-1,3 2,-1-1,4-1</inkml:trace>
  <inkml:trace contextRef="#ctx0" brushRef="#br0" timeOffset="43848.77">95 1929,'10'1,"0"1,0 0,0 1,0 0,0 1,6 3,7 2,5 1,-12-3,1-1,-1-1,1 0,0-1,0-1,1-1,16 1,18-3,-1 3,32 6,-30-2,-13-2,-1 2,14 4,0 0,0-2,1-3,0-2,0-2,20-3,-26 0,575 2,-412-21,68 5,-215 15,50 8,41 0,1029-8,-841-13,-286 9,253-1,-164 4,129 13,-9-1,-136-13,189 4,-198 7,91 1,650-10,-545-20,136 23,314-6,-597-5,110-2,-221 10,81 1,91-13,79-12,280 19,-311 8,-247-3,0-1,0-2,-1-2,1 0,16-7,-10 2,0-2,35-17,-55 19,0 1,-1-2,0 0,0-2,-2 1,12-13,-19 17,-1 0,1-1,-1 0,-1 0,0-1,0 1,-1-1,0-1,-1 1,2-8,2-12,-2 0,-1 0,0-10,3-3,1-1,15-37,-13 42,2-1,-7 22,0 0,-1-1,-1 0,-1 1,-1-1,0-11,-2 25,-1-22,1 27,0-1,-1 1,1-1,0 1,0 0,0-1,0 1,-1-1,1 1,0-1,-1 1,1 0,0-1,-1 1,1 0,0-1,-1 1,1 0,0-1,-1 1,1 0,-1 0,1-1,-1 1,1 0,-1 0,1 0,-1 0,1 0,-1 0,1 0,0 0,-1 0,1 0,-1 0,1 0,-1 0,1 0,-1 0,1 0,-1 0,1 1,-1-1,1 0,-1 0,1 1,-8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1:10.66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150 38,'-2'6,"1"0,-1-1,0 1,-1 0,1-1,-1 1,-3 4,-6 12,6-9,-33 80,3 1,2 11,33-102,0-3</inkml:trace>
  <inkml:trace contextRef="#ctx0" brushRef="#br0" timeOffset="305.477">372 1,'-2'10,"0"0,-1-1,0 1,0 0,-1-1,0 0,-1 1,-4 5,-7 16,-41 102,4 8,49-129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1:12.45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1 115,'1'36,"1"1,2-1,3 8,-3-15,-2 0,-2 0,-1 12,1-14,3-67,2 1,6-21,8-56,-18 107,1-1,0 1,1 0,0 0,0 0,1 0,0 0,0 1,1 0,0 0,1 0,-1 0,2 1,-1 0,5-3,-8 6,1 1,0 0,0 1,0-1,0 1,0-1,0 1,1 1,-1-1,1 1,-1-1,1 1,0 1,0-1,-1 0,1 1,0 0,0 1,-1-1,1 1,0-1,-1 1,1 1,0-1,-1 1,1 0,-1 0,0 0,0 0,0 1,3 2,-4-3,0 0,-1 1,0-1,1 1,-1-1,0 1,0 0,0 0,0 0,-1 0,1 0,-1 0,0 0,0 1,0-1,0 1,-1-1,1 0,-1 1,0-1,0 1,0-1,-1 1,1-1,-1 0,1 1,-1-1,0 0,-1 2,-1 3,0 0,-1 0,1 0,-2-1,1 0,-1 0,0 0,0 0,-1-1,0 0,-4 3,-5 3,12-10,-1 0,1 0,0 1,1-1,-1 1,0 0,1-1,-1 1,0 1,3-2,-1-1,1 1,0-1,-1 1,1-1,0 1,0-1,0 1,0-1,0 1,0-1,0 1,1-1,-1 1,1-1,-1 1,1-1,-1 1,1-1,0 0,-1 1,1-1,0 0,0 0,0 0,1 1,50 53,-40-44,-1 1,0 0,0 1,7 12,-8-9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1:12.93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156 25,'0'-2,"0"1,-1 0,1 0,-1 0,1 0,-1 0,0 0,1 0,-1 0,0 0,0 0,0 0,0 0,0 0,0 1,0-1,0 0,0 1,0-1,0 0,0 1,0 0,0-1,-1 1,1 0,0-1,-1 1,-36-2,33 4,0 0,-1 1,1 0,0 0,0 0,1 0,-1 1,1 0,-1 0,1 0,1 1,-1-1,0 1,1 0,0 0,0 0,1 0,-1 1,1-1,1 1,-1-1,0 4,0-4,1 1,-1-1,1 0,0 1,1-1,-1 1,1-1,0 1,1-1,-1 1,1-1,0 1,0-1,1 0,0 1,0-1,0 0,0 0,1 0,0 0,0-1,0 1,0-1,1 0,-2-2,0 0,0 0,0 0,0-1,1 1,-1-1,0 1,1-1,-1 0,1 0,-1 0,1 0,-1 0,1-1,0 1,0-1,-1 0,1 0,0 0,-1 0,1 0,0 0,0-1,-1 1,1-1,0 0,-1 0,1 0,-1 0,1 0,-1-1,0 1,0-1,1 0,-1 1,0-1,0 0,-1 0,1 0,0 0,-1-1,1 1,0-2,4-5,-1 0,0-1,-1 1,1-1,-2 0,0 0,0-1,-1 1,0 0,0-9,-2 18,0 1,0-1,-1 1,1-1,0 0,0 1,0-1,0 0,0 1,0-1,0 1,0-1,0 0,0 1,0-1,1 1,-1-1,0 0,0 1,1-1,-1 1,0-1,1 1,-1-1,0 1,1-1,-1 1,1-1,-1 1,1-1,-1 1,1 0,-1-1,12 19,8 33,-6 8,-12-42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1:13.36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23,'0'150,"1"-162,0 1,0-1,1 1,0 0,1 0,1-1,0 2,0-1,1 0,0 1,1 0,0 0,3-3,-8 12,0-1,1 1,-1-1,1 1,-1 0,1 0,0-1,-1 1,1 0,0 0,0 1,0-1,0 0,0 1,0-1,0 1,0 0,0-1,0 1,0 0,0 0,0 0,0 1,0-1,0 0,0 1,0-1,0 1,0 0,-1 0,1-1,0 1,0 0,-1 1,3 0,-2 1,1 0,0 0,0 0,-1 0,0 0,1 1,-1-1,-1 1,1-1,0 1,-1 0,0 0,0 0,0 0,0 0,-1 0,1 2,-3 100,1-98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1:13.87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133 324,'-51'42,"42"-35,-1 1,1-1,0 2,0-1,0 3,5-7,1 0,1 1,-1 0,1-1,0 1,0 0,0 0,0 0,1 1,0-1,0 0,0 0,1 1,0 0,-1 6,1 0,1 0,0 0,0 0,1 0,1 0,1 1,-4-11,1 0,-1 0,1 0,0 0,0 0,0-1,0 1,1 0,-1 0,0-1,1 1,-1-1,1 1,-1-1,1 0,0 1,-1-1,1 0,0 0,0 0,0 0,0-1,0 1,0 0,0-1,0 0,0 1,0-1,1 0,-1 0,0 0,0 0,0-1,0 1,0 0,0-1,0 0,0 1,0-1,0 0,0 0,0 0,1-1,1-1,1 0,-1 0,0 0,0-1,0 1,0-1,-1 0,1 0,-1 0,0-1,0 1,-1-1,1 0,-1 0,0 0,-1 0,1 0,-1-1,6-18,-2 0,-1-1,-1-6,-2 23,4-43,-2-1,-3 0,-2 0,-2 1,-2-1,-3 1,-3-5,8 49,4 28,4 33,25 95,-16-90,-3-1,-2 1,-2 0,-3 10,-4 4,1-73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1:14.28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97 76,'-5'3,"0"0,0 0,1 0,-1 0,1 1,-1 0,1 0,0 0,1 0,-1 1,1-1,-1 3,-1-2,0 3,1 0,-1 1,1-1,1 1,-1 0,2 0,-1 0,1 0,0 0,1 1,0-1,1 1,0-1,0 0,1 1,0-1,2 4,-3-8,1 0,0 1,0-1,1 0,-1 0,1 0,0 0,1 0,-1 0,1 0,0-1,0 1,0-1,1 0,0 0,-1 0,1-1,1 1,-1-1,0 0,1 0,0 0,0-1,-1 0,1 0,1 0,-1 0,0-1,0 0,4 0,-6 0,0-1,0 0,1 0,-1-1,0 1,0 0,1-1,-1 0,0 0,0 0,0 0,0-1,0 1,0-1,-1 0,1 1,0-1,-1-1,1 1,0-2,1 0,-1-1,1 0,-1 0,0 0,-1-1,0 1,0-1,0 0,0 1,-1-1,0-1,2-11,-1-1,-1 1,-1-1,0 0,-2 0,-3-15,3 22,-1 0,0 0,-1 1,0 0,-1 0,-1 0,0 0,0 1,-2-2,5 7,-1 0,0 0,0 1,0-1,-1 1,1 0,-1 1,0-1,0 1,0 0,-1 0,1 1,-1-1,1 1,-1 0,0 1,0-1,0 1,0 0,-8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1:14.86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 1,'-1'43,"0"-14,1 0,3 19,-2-40,0-1,0 1,1-1,0 0,1 0,-1 1,1-2,1 1,-1 0,1-1,0 1,2 1,-6-8,0 0,1 0,-1 1,0-1,0 0,0 0,0 1,1-1,-1 0,0 0,0 1,0-1,1 0,-1 0,0 0,0 0,1 1,-1-1,0 0,1 0,-1 0,0 0,0 0,1 0,-1 0,0 0,1 0,-1 0,0 0,1 0,-1 0,0 0,0 0,1 0,-1 0,0 0,1 0,-1 0,0-1,0 1,1 0,-1 0,0 0,1-1,5-15,-3-22,-6-6,2 35,0 0,0 0,0-1,1 1,1 0,0-1,0 1,1 0,0 0,0 0,1 0,1-2,-3 10,-1 0,1 0,0 0,0 0,0 0,0 0,0 0,0 0,0 0,0 0,0 0,0 1,0-1,0 1,1-1,-1 1,0-1,1 1,-1-1,0 1,1 0,-1 0,0 0,1 0,0 0,0 0,1 1,-1 0,0 0,0 0,1 0,-1 0,0 0,0 0,0 1,0-1,0 1,-1 0,2 1,2 2,-1 0,1 0,-2 1,1-1,0 1,-1 0,0 0,-1 0,1 0,-1 2,1 8,7 32,-9-46,0 1,-1-1,1 0,0 0,0 0,0 0,1 1,-1-2,1 1,-1 0,1 0,-1 0,1-1,0 1,0-1,0 1,1-1,-3 0,1-1,0 0,0-1,-1 1,1 0,0 0,-1 0,1 0,0 0,-1-1,1 1,0 0,-1-1,1 1,0 0,-1-1,1 1,-1-1,1 1,-1-1,1 1,-1-1,1 1,-1-1,1 0,-1 1,0-1,1 1,-1-1,0 0,0 0,1 1,-1-1,0 0,0 1,0-1,9-33,-8 29,1-6,1 0,1 0,-1 0,2 1,-1-1,2 1,3-7,-7 15,-1 0,0 1,1-1,0 0,-1 1,1-1,0 1,-1 0,1-1,0 1,0 0,0 0,0 0,0 0,0 1,1-1,-1 0,0 1,0 0,0-1,1 1,-1 0,0 0,0 0,1 1,-1-1,0 0,0 1,0 0,0-1,1 1,-1 0,0 0,0 0,0 0,-1 1,1-1,0 0,0 1,-1-1,1 1,-1 0,8 7,0 0,-1 0,0 1,-1 1,0-1,-1 1,0 0,0 1,-1-1,-1 1,0 0,-1 0,0 0,-1 1,0-1,-1 1,0-1,-1 1,-1 3,2-16,-1 0,0 1,0-1,0 0,0 1,0-1,0 0,-1 0,1 1,0-1,0 0,0 1,0-1,0 0,0 0,0 1,0-1,-1 0,1 0,0 1,0-1,0 0,-1 0,1 0,0 1,0-1,-1 0,1 0,0 0,0 0,-1 1,1-1,0 0,0 0,-1 0,1 0,0 0,-1 0,1 0,0 0,0 0,-1 0,1 0,0 0,-1 0,1 0,0 0,0 0,-1 0,1-1,0 1,-1 0,1 0,0 0,0 0,-1-1,1 1,0 0,0 0,0 0,-1-1,1 1,-14-16,13 15,-8-10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02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0,'0'36,"-1"19,3 0,6 36,-7-90,-1 1,1 0,-1 0,0-1,0 1,0 0,0 0,0 0,-1-1,1 1,0 0,-1 0,1 0,-1-1,0 1,0 0,1-1,-1 1,0-1,-1 2,1-3,1 0,0 0,0 1,-1-1,1 0,0 0,0 0,-1 0,1 0,0 0,-1 0,1 0,0 0,0 0,-1 0,1 0,0 0,-1 0,1 0,0 0,0 0,-1 0,1 0,0 0,0-1,-1 1,1 0,0 0,0 0,-1 0,1-1,0 1,0 0,0 0,-1 0,1-1,0 1,-7-23,5 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02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1,'-3'0,"-4"0,0 2,1 5,1 3,4 0,3 1,4 2,3 1,0-2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19:34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0,'595'0,"-557"3,21-2,-51-1,0 0,0 0,0 1,0 0,0 0,8 3,-7-1,0-2,0 1,0-1,0 0,3-1,-13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02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3 122,'-3'76,"3"-72,1-13,2-24,-3 19,2 1,0-1,0 1,2-1,-1 1,2 0,0 0,0 0,1 1,4-6,-10 18,1-1,-1 0,0 1,1-1,-1 1,0-1,1 1,-1-1,1 1,-1-1,1 1,-1 0,1-1,-1 1,1-1,0 1,-1 0,1 0,-1-1,1 1,0 0,-1 0,1 0,0 0,-1 0,1 0,0 0,-1 0,1 0,0 0,-1 0,1 0,0 0,-1 1,1-1,-1 0,2 1,-1 0,1 1,0 0,-1 0,0-1,1 1,-1 0,0 0,0 1,0-1,0 0,0 2,14 59,-14 85,-1-158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04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67,'-3'0,"1"0,-1 0,0 1,1-1,-1 0,0 1,1 0,-1 0,1 0,-1 0,1 0,-1 0,1 0,0 1,0 0,-1-1,1 1,0 0,0 0,1 0,-2 1,1 1,-1 0,1 0,0 1,0-1,1 1,-1-1,1 1,0 0,0-1,0 1,1 4,-1 4,2 0,-1 1,2-1,0 0,0 0,1 0,1 0,4 11,-7-22,0 0,0 0,0 1,0-1,0 0,1 0,-1 0,1-1,-1 1,1 0,0 0,-1-1,1 1,0-1,0 0,0 1,0-1,0 0,1 0,-1 0,0-1,0 1,1 0,-1-1,0 0,1 1,-1-1,0 0,1 0,-1 0,0-1,1 1,-1 0,0-1,1 0,-1 1,2-2,-1 1,1-1,-1 0,1 0,-1 0,0 0,1-1,-1 1,0-1,-1 0,1 0,0 0,-1 0,0 0,0-1,0 1,0-1,0 1,-1-1,1 0,-1 0,0 0,0-2,1-11,0 0,-2 0,0 0,-1-1,-1 1,-3-16,4 29,-1-1,1 0,-1 1,0-1,0 1,0-1,-1 1,1 0,-1 0,0 0,0 0,-2 0,3 2,0 0,-1 0,1 1,-1-1,1 1,-1 0,0 0,0 0,0 0,1 0,-1 0,0 1,0 0,0-1,0 1,0 0,0 0,0 1,0-1,0 1,0-1,-11 4</inkml:trace>
  <inkml:trace contextRef="#ctx0" brushRef="#br0" timeOffset="515.91">302 2,'2'73,"0"-41,-1 0,-2 0,-1-1,-3 16,-8-13,3-18,9-16,1 0,0 0,0 1,-1-1,1 0,0 0,0 0,-1 0,1 1,0-1,-1 0,1 0,0 0,0 0,-1 0,1 0,0 0,-1 0,1 0,0 0,-1 0,1 0,0 0,-1 0,1 0,0 0,-1 0,1 0,0 0,-1 0,1-1,0 1,0 0,-1 0,1 0,0-1,0 1,-1 0,1 0,-1-6,-1 1,2 0,-1 0,0-1,1 1,0-1,0 1,1 0,-1-1,2-1,-1-3,0-11,1 1,1 0,1 0,5-17,-6 29,0 1,0-1,0 0,1 1,0 0,0 0,1 0,-1 1,2-1,-1 1,1 0,0 1,4-4,-9 8,1 0,-1 0,1 0,-1 0,1 0,0 0,0 0,-1 0,1 1,0-1,0 1,0 0,0-1,-1 1,1 0,0 0,0 0,0 0,0 0,0 0,0 1,0-1,-1 1,1-1,2 2,-2 0,1 0,0 0,-1 0,1 1,-1-1,1 1,-1 0,0-1,0 1,-1 0,1 0,0 1,0 1,3 8,-1 0,0 1,-1-1,0 1,-1 0,0 10,-3 102,1-132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03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210 328,'-5'-1,"0"0,0 0,0-1,1 1,-1-1,0 0,-3-3,-20-7,23 11,0-1,1 1,-1 1,0-1,1 1,-1-1,0 1,0 1,0-1,1 1,-1-1,0 1,1 1,-1-1,1 1,-1 0,1 0,0 0,0 0,0 1,0-1,-3 3,4-1,0 0,0 0,0 0,0 0,0 0,1 1,0-1,0 1,0 0,1 0,-1-1,1 1,0 0,0 0,1 0,0 0,0 0,0 0,0 0,1 0,0 3,0-2,0 0,0 0,1 0,0 0,0 0,0-1,0 1,1 0,0-1,4 4,-6-7,0-1,0 0,1 0,-1 0,1 0,-1 0,1 0,0 0,-1 0,1-1,0 1,-1-1,1 1,0-1,0 1,-1-1,1 0,0 0,0 0,-1 0,1 0,0-1,0 1,0-1,-1 1,1-1,0 1,-1-1,1 0,-1 0,1 0,-1 0,1 0,-1 0,1 0,-1 0,0 0,1-2,2 0,0-1,0 0,0 0,-1 0,1-1,-1 1,0-1,-1 0,1 0,-1 0,0 0,0 0,0-1,2-8,-1 0,-1 0,0 0,-1-6,13 59,-12 4,-2-32,0 0,1 0,0 1,1-1,0 0,0-1,2 3,-2-8</inkml:trace>
  <inkml:trace contextRef="#ctx0" brushRef="#br0" timeOffset="332.899">488 262,'-6'0,"-1"0,0 1,0 0,0 0,1 0,-1 1,1 0,-1 0,1 0,-1 1,1 0,0 1,1-1,-1 1,0 0,-3 4,4-2,-1 0,1 1,0-1,0 1,1 0,0 1,0-1,1 1,0 0,0 0,1 0,0 0,0 5,-1 3,0 1,2-1,0 1,0-1,2 7,-1-20,0 0,0 0,0 0,1 0,-1 0,1 0,0 0,0 0,0 0,0 0,1 0,-1-1,1 1,-1 0,1-1,0 0,0 1,0-1,0 0,1 0,-1 0,1 0,-1 0,1-1,-1 1,1-1,0 1,0-1,0 0,0 0,0-1,3 1,-4-1,1 0,0 0,-1 0,1-1,0 1,0-1,-1 0,1 0,-1 0,1 0,-1 0,1-1,-1 1,0-1,0 1,0-1,0 0,0 0,0 0,0 0,0 0,-1 0,1-1,-1 1,0-1,7-10,0-2,-2 1,0-1,0 0,2-6,-2 6</inkml:trace>
  <inkml:trace contextRef="#ctx0" brushRef="#br0" timeOffset="649.783">620 131,'-2'1,"1"-1,-1 1,1 0,0-1,0 1,-1 0,1 0,0 0,0 0,0 0,0 0,0 1,0-1,0 0,0 0,1 1,-1-1,0 1,1-1,-1 0,1 1,0-1,-1 2,-8 35,4 34,3 1,5 23,0 18,-3-114,0 0,0 0,0 0,-1 0,1 0,0 0,0 0,0 0,0 0,0 0,0 0,0 0,0 0,0 0,0 0,0 0,0 0,-1 0,1 0,0 0,0 0,0 0,0 0,0 0,0 0,0 0,0 0,0 0,0 0,0 0,0 0,0 0,0 0,0 0,-1 1,1-1,0 0,0-1,-4-5</inkml:trace>
  <inkml:trace contextRef="#ctx0" brushRef="#br0" timeOffset="957.605">505 361,'3'0,"3"0,4 0,3 3,2 0,1 1,1-2,0 3,0 0,0 0,0-2,0-1,-1-1,1 0,-4-4,-3-1</inkml:trace>
  <inkml:trace contextRef="#ctx0" brushRef="#br0" timeOffset="1256.764">816 361,'0'3,"0"3,0 4,0 3,0 2,0 1,0 1,0 0,0 0,0 0,0 0,0-6,0-8,0-6,0-7,0 0</inkml:trace>
  <inkml:trace contextRef="#ctx0" brushRef="#br0" timeOffset="1257.764">816 0,'0'3,"0"4,0 3,0 2,0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1:59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150 345,'-6'-1,"0"1,0 0,0 1,0 0,0-1,0 2,0-1,0 1,1 0,-1 0,1 0,-1 1,1 0,0 0,0 1,0-1,0 1,1 0,-1 0,1 0,0 1,1 0,-1 0,1 0,0 0,0 0,0 0,1 1,-1 0,2-1,-1 1,0 0,1 0,0 0,0 4,1 1,1 1,-1-1,2 0,0 0,0 0,1 0,0 0,2 3,-4-10,1-1,-1 0,1 1,0-1,0 0,0 0,0 0,0 0,1-1,-1 1,1 0,0-1,0 0,0 0,0 0,0 0,0 0,1 0,-1-1,1 0,-1 0,1 0,-1 0,1 0,-1-1,1 1,1-1,-4 0,1 0,-1 0,1 0,-1-1,1 1,-1 0,1-1,-1 1,1-1,-1 1,0-1,1 0,-1 0,0 1,0-1,1 0,-1 0,0 0,0-1,0 1,0 0,0 0,0 0,-1-1,1 1,0 0,-1-1,1 1,-1-1,1 1,-1-1,3-10</inkml:trace>
  <inkml:trace contextRef="#ctx0" brushRef="#br0" timeOffset="306.153">264 115,'-2'3,"0"0,0 0,0 1,1-1,-1 0,1 1,0-1,0 1,0-1,0 1,0 0,1 0,0 2,0 57,1-39,-1 309,0-326</inkml:trace>
  <inkml:trace contextRef="#ctx0" brushRef="#br0" timeOffset="605.015">183 394,'2'3,"5"0,3 1,3-1,2-1,1-1,1 0,0-1,0 0,0 0,-3 0</inkml:trace>
  <inkml:trace contextRef="#ctx0" brushRef="#br0" timeOffset="905.117">429 394,'0'3,"0"3,0 4,0 3,0 2,2 1,2 1,-1 0,0 0,-1 0,2 0,1 0,-1-1,-1-5,-2-8,1-6,-2-4</inkml:trace>
  <inkml:trace contextRef="#ctx0" brushRef="#br0" timeOffset="906.117">396 0,'-3'0,"-1"3,1 4,0 3,3 0,3 1,0-1</inkml:trace>
  <inkml:trace contextRef="#ctx0" brushRef="#br0" timeOffset="1367.993">576 361,'-1'0,"0"0,1 1,-1-1,0 0,0 1,1-1,-1 1,0-1,0 1,1-1,-1 1,1-1,-1 1,0 0,1-1,-1 1,1 0,0 0,-1-1,1 1,0 0,-1 0,1-1,0 1,0 0,-1 0,1 0,0 0,0 0,-3 36,1-16,-1-8,0 0,2 1,-1-1,2 0,-1 1,2 6,0-16,-1 0,0 0,1 0,0 0,0 0,0-1,0 1,1 0,-1-1,1 1,0-1,0 1,1-1,-1 0,0 0,1 0,0 0,0-1,0 1,0-1,0 1,0-1,1 0,1 0,-4-1,1 0,0 0,0-1,-1 1,1-1,0 1,0-1,0 0,0 1,0-1,0 0,-1 0,1-1,0 1,0 0,0-1,0 1,-1-1,1 1,0-1,0 0,-1 0,1 0,0 0,1-2,-1 1,0-1,0 1,0-1,0 0,0 1,-1-1,1 0,-1 0,0 0,0 0,0-1,0 0,2-6,-2 0,1 0,-2 0,1 0,-1 0,-1-1,0 1,-2-9,0 6,0 0,-2 0,0 0,0 0,-1 1,-4-6,9 15,-1 1,0-1,0 1,0-1,0 1,0-1,0 1,-1 0,1 0,-1 1,1-1,-1 0,0 1,0-1,1 1,-1 0,0 0,0 0,0 0,-1 1,1-1,0 1,0 0,0 0,0 0,0 0,0 1,-1-1,1 1,-2 0,-6 3</inkml:trace>
  <inkml:trace contextRef="#ctx0" brushRef="#br0" timeOffset="1865.028">772 378,'0'124,"0"-73,0-39,0-15,0-13,0-10,1 0,0 0,4-8,-5 29,1-1,0 0,1 1,0-1,0 1,0-1,0 1,1 0,0 0,0 0,0 0,1 1,-1-1,1 1,0 0,0 0,3-1,-7 4,1 1,-1 0,1-1,0 1,-1 0,1 0,0 0,-1-1,1 1,-1 0,1 0,0 0,-1 0,1 0,0 0,-1 0,1 1,0-1,-1 0,1 0,0 0,-1 1,1-1,-1 0,1 1,-1-1,1 0,-1 1,1-1,-1 1,1-1,-1 1,1-1,-1 1,0-1,1 1,-1-1,0 1,1-1,-1 1,0 0,0-1,0 1,1 0,-1-1,0 1,0 0,0-1,0 1,0 0,0-1,6 48,-5-32,3 3,0 0,-2 0,0 0,-1 1,-2 17,1-37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1:58.0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148 725,'-2'15,"-3"-16,-4-27,5-150,8-41,-2 182,1 0,2 0,4-8,-7 34,1 0,0-1,1 1,0 0,1 1,0-1,1 1,0 0,0 0,1 1,1 0,2-2,-8 9,0 0,0 0,0 0,0 0,1 1,-1-1,1 1,-1-1,1 1,0 0,0 0,-1 0,1 1,0-1,0 1,0-1,0 1,0 0,-1 0,1 0,0 1,0-1,0 1,0-1,0 2,1-1,-1 1,0 0,0-1,0 2,0-1,0 0,0 0,-1 1,1 0,-1-1,1 1,-1 0,0 0,0 1,-1-1,1 0,0 2,4 9</inkml:trace>
  <inkml:trace contextRef="#ctx0" brushRef="#br0" timeOffset="301.914">1 413,'64'-1,"-1"-1,40 6,-90-2,-2 2</inkml:trace>
  <inkml:trace contextRef="#ctx0" brushRef="#br0" timeOffset="707.88">345 512,'-1'0,"0"1,0-1,0 1,1-1,-1 1,0-1,0 1,0 0,1-1,-1 1,0 0,1 0,-1-1,1 1,-1 0,1 0,-1 0,1 0,0 0,-1 0,1 0,0 0,0 0,0 0,-1 0,1 0,0 0,0 0,-2 35,2-32,-1 17,1 56,0-74,0-1,0 1,1 0,-1-1,1 1,0 0,0-1,0 1,0-1,0 0,0 1,1-1,-1 0,1 1,-1-1,1 0,0 0,0-1,0 1,0 0,0-1,0 1,1-1,-1 1,-1-2,0 0,0 1,0-1,0 0,0 0,0 0,0 1,0-1,0 0,0 0,0-1,0 1,0 0,0 0,0 0,0-1,0 1,0 0,0-1,0 1,-1-1,1 1,0-1,0 0,0 1,-1-1,1 0,15-28,-13 17,-1 1,0-1,0 0,-1-6,-2-82,1 86</inkml:trace>
  <inkml:trace contextRef="#ctx0" brushRef="#br0" timeOffset="1096.486">492 561,'-2'3,"0"0,0 0,1 0,-1 0,0 0,1 0,0 0,0 1,0-1,0 0,0 1,1-1,0 1,-1 1,1 56,1-42,2-2,2-26,5-26,6-43,-15 73,0 0,1 0,0 0,0 0,0 1,1-1,0 0,0 1,0 0,0 0,1 0,-1 0,4-2,-7 6,0-1,1 1,-1 0,1-1,-1 1,1 0,-1-1,1 1,-1 0,1 0,-1 0,1 0,-1-1,1 1,0 0,-1 0,1 0,-1 0,1 0,-1 0,1 1,-1-1,1 0,-1 0,1 0,-1 0,1 1,-1-1,1 0,-1 0,1 1,0-1,7 20,-5 28,-3-46,-1 67,0-54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06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85 198,'0'-2,"0"1,1 0,-1 0,0 0,0-1,0 1,0 0,-1 0,1-1,0 1,0 0,-1 0,1 0,-1 0,1 0,-1-1,1 1,-1 0,0 0,0 0,0 0,0 1,1 0,-1 0,0 0,0 0,1 1,-1-1,0 0,1 0,-1 1,0-1,1 0,-1 1,0-1,1 1,-1-1,1 1,-1-1,1 1,-1-1,1 1,-1-1,1 1,-1 0,1-1,-27 50,18-22,1 1,1 0,-1 16,7-35,0 1,0 0,1 0,0-1,1 1,0 0,1-1,0 1,1-1,0 1,2 3,-4-12,-1 0,1 0,0 0,0-1,0 1,0 0,0-1,0 1,0-1,1 1,-1-1,0 0,1 1,-1-1,1 0,0 0,-1 0,1 0,0 0,0 0,-1-1,1 1,0-1,0 0,0 0,0 0,0 0,0-1,0 1,0-1,-1 0,1 1,0-1,0 0,-1 0,1 0,-1 0,1 0,-1-1,1 1,-1 0,0-1,1 1,4-6,-1-1,1 1,-1-1,0 0,-1-1,0 1,-1-1,3-7,8-71,17 166,-28-69,1 0,0 0,1-1,0 1,5 7,-9-16,-1 0,1 0,0-1,0 1,-1 0,1 0,0-1,0 1,0 0,0-1,0 1,0-1,0 1,0-1,0 1,0-1,0 0,0 1,0-1,0 0,0 0,0 0,1 0,0-1,0 0,0 0,0 0,-1 0,1 0,0 0,-1 0,1-1,-1 1,0-1,1 1,-1-1,0 0,0 1,0-1,0 0,0 0,0-1,5-11,-1 1,-1-1,0 0,-1 0,0 0,-1-1,-1 1,0 0,-1-1,-1-2,1 3</inkml:trace>
  <inkml:trace contextRef="#ctx0" brushRef="#br0" timeOffset="299.032">396 295,'-1'131,"-11"-216,10 61</inkml:trace>
  <inkml:trace contextRef="#ctx0" brushRef="#br0" timeOffset="596.96">363 115,'0'0</inkml:trace>
  <inkml:trace contextRef="#ctx0" brushRef="#br0" timeOffset="597.96">478 33,'16'104,"-8"4,-2-30,-3 12,-3-84,-1 14,1-20,0 0,0 1,0-1,0 0,0 1,0-1,-1 0,1 0,0 1,0-1,0 0,0 0,-1 1,1-1,0 0,0 0,-1 0,1 1,0-1,0 0,-1 0,1 0,0 0,-1 0,1 0,0 0,0 1,-1-1,1 0,0 0,-1 0,1 0,0 0,-1 0,1 0,0-1,-1 1,1 0,0 0,0 0,-1 0,1 0,0 0,0 0,-1-1,1 1,0 0,0 0,-1 0,1-1,0 1,-7-4</inkml:trace>
  <inkml:trace contextRef="#ctx0" brushRef="#br0" timeOffset="897.382">461 230,'3'0,"1"3,2 1,4-1,2 0,2-1,1-1,2 0,0-1,0 0,0 0,-3-3,-4-3,-1-2,-1-1,-3 0</inkml:trace>
  <inkml:trace contextRef="#ctx0" brushRef="#br0" timeOffset="1206.853">658 1,'-1'96,"-1"-9,6 25,10-36,-6-89,-1-12,-3 8,1 0,0 0,1 1,1 0,3-4,-9 17,1 0,0 0,0 0,0 0,0 1,0-1,1 1,-1-1,1 1,0 0,-1 0,1 0,3-1,-4 2,0 1,0-1,0 1,0 0,0 0,0 0,0 0,-1 0,1 0,0 0,0 1,0-1,0 1,0-1,0 1,-1 0,1 0,0 0,-1 0,1 0,0 0,-1 0,1 0,-1 1,0-1,1 1,1 2,1 0,-1 0,0 0,0 1,0-1,-1 1,0 0,0 0,0 0,0 0,-1 0,0 0,0 0,0 0,-1 2,2 16,-2 0,-1 0,0 1,-1 18,2-42,-1 0,1 0,0 0,0 0,0 0,0 0,0 0,0 0,0 0,0 0,0 0,0 0,0 0,-1 0,1 0,0 0,0 0,0 0,0 0,0 0,0 0,0 0,0 0,0 0,0 0,0 0,-1 0,1 0,0 0,0 0,0 1,0-1,0 0,0 0,0 0,0 0,0 0,0 0,0 0,0 0,-4-7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14.9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868.15405"/>
      <inkml:brushProperty name="anchorY" value="-2005.18225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365.521"/>
      <inkml:brushProperty name="anchorY" value="-3375.64941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938.80566"/>
      <inkml:brushProperty name="anchorY" value="-2464.82715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314.25146"/>
      <inkml:brushProperty name="anchorY" value="-3937.08862"/>
      <inkml:brushProperty name="scaleFactor" value="0.5"/>
    </inkml:brush>
  </inkml:definitions>
  <inkml:trace contextRef="#ctx0" brushRef="#br0">34 30,'0'0,"0"-3,4-1,-1-2,1-4,-2 5,1 4,-2 5,0 6,-4 2,-1 3,1 2,0 0,0 1,2-1,0 0,-2 0,-1 0,1 3,0-1,2 1,-4 2,1 0,1-1,0-1,1 2,1-1,0-1,1 0,0-2,3-1,4-3,3-4,3-4,2-3,1-5,1-4,0-4,0-4,0-1,-3-2,-1 0,0 0,1-1,-3 1,1 1,0-1,-2 0,-2 1,-3 0,1-1,-1 1,-1 0,-1-1,-2 1,-3 3,2 3,0 3</inkml:trace>
  <inkml:trace contextRef="#ctx0" brushRef="#br1" timeOffset="424.573">493 95,'0'0,"-2"0,-5 0,-3 0,-3 0,1 3,0 1,2 2,2 4,3 2,2 2,5 1,1 2,4 0,3-1,-1 1,2 0,1 0,-1-1,0 1,2-1,-3 1,-2-1,0 1,-1-1,-5 0,-3 1,-3-1,-5 0,-3-3,-2 0,-1-3,-2-3,0-3,0-1,0-2,0-1,0-1,0 1,4-4,3-3,7 0,3-3,2 2</inkml:trace>
  <inkml:trace contextRef="#ctx0" brushRef="#br2" timeOffset="870.259">739 242,'0'0,"3"3,1 4,2 0,4-1,2-1,-1 2,1-2,1-1,1 0,-3-6,2 0,-1-1,2-3,1-3,-3-2,-3-3,0-1,-5 2,-2-1,-5 4,-2-1,-3 3,-2 2,-3 2,-2 2,-1 1,3 4,0 1,-4 0,-1 2,0 0,0 2,0 2,1 3,3 1,1 1,3 1,3 4,-1-3,2 3,2 0,2-1,0-1,5 0,0 0,0-2,3-2,0-1,2-4,-1 1,2-2,2-2,2 0,1-3,1-3,1 0,1-4,0-4,-1-3,-2-2,-4 1</inkml:trace>
  <inkml:trace contextRef="#ctx0" brushRef="#br3" timeOffset="1183.033">1018 407,'0'0,"0"2,-3 9,-1 2,1 3,0 2,1-7,1-6,0-7,1-6,0-5,3-2,1-2,-1-1,0-3,-1 0,3 0,-1 2,-1 0,0 1,2 1,0 0,-1 1,2 0,-1 0,3 3,-1 0,2 3,1 0,3 2,1 3,1 1,1 2,1 1,-1 4,1 1,-3-1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18.7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504.00732"/>
      <inkml:brushProperty name="anchorY" value="-4062.27466"/>
      <inkml:brushProperty name="scaleFactor" value="0.5"/>
    </inkml:brush>
  </inkml:definitions>
  <inkml:trace contextRef="#ctx0" brushRef="#br0">0 1,'0'0,"0"2,0 5,0 3,0 3,0 5,0 2,0 0,0 0,0 2,0-1,0 0,0-1,0-1,0-2,0 0,0 0,0-1,0 0,0 0,0-6,0-7,0-7,0-8,0-5,0-2,0 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18.8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774.00732"/>
      <inkml:brushProperty name="anchorY" value="-5589.52002"/>
      <inkml:brushProperty name="scaleFactor" value="0.5"/>
    </inkml:brush>
  </inkml:definitions>
  <inkml:trace contextRef="#ctx0" brushRef="#br0">9 0,'0'0,"0"3,-3 1,3-1,-3 0,0 2,4 0,0 2,1 3,0-2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20.2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532.08057"/>
      <inkml:brushProperty name="anchorY" value="-5118.56836"/>
      <inkml:brushProperty name="scaleFactor" value="0.5"/>
    </inkml:brush>
  </inkml:definitions>
  <inkml:trace contextRef="#ctx0" brushRef="#br0">17 1,'0'0,"0"2,0-1,-3-1,0 3,0 3,0 3,1 3,1 2,0 2,1 1,0 0,0 0,0 0,0 0,0-1,0 1,0 3,0-1,4 1,-1-1,0 0,3-5,3-3,-1-1,2-7,2-4,-2-6,1-5,-2-2,-2-2,-3-1,-1-1,-2 1,0-1,-1 1,-1 1,1-1,-1 1,1-1,0 1,0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19:37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23,'1'-1,"-1"-1,1 1,0 1,-1-1,1 0,0 0,0 0,-1 0,1 0,0 1,0-1,0 0,0 1,0-1,0 1,0-1,0 1,0-1,1 1,-1 0,0-1,0 1,0 0,0 0,0 0,1 0,-1 0,40-3,-37 3,84-4,69 8,-88 5,-36-4,0-2,17-1,81-5,-6 0,64 9,-135 1,51 13,-65-11,1-1,0-2,0-2,4-2,11-3,-9-1,0 3,0 1,38 8,-33-3,1-3,0-2,0-3,1-1,52-1,-33 2,-23 0,-1 1,1 3,43 8,-54-6,-1-1,1-3,0 0,2-3,-1 1,-1 1,1 2,34 6,-38-3,0-2,-1-1,33-4,-34 1,1 1,-1 2,0 1,11 3,-32-4,1 0,-1-1,1 0,-1-1,1-1,-1 0,11-3,91-26,-37 8,-64 19,0 1,0 0,0 1,0 1,1 0,-1 1,0 0,0 1,0 1,0 0,0 1,2 1,38 11,1-3,1-2,20-1,-30-5,18 2,49-1,-95-6,9-1,-24 1,-13 0,-2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20.6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884.44336"/>
      <inkml:brushProperty name="anchorY" value="-6472.62891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599.94482"/>
      <inkml:brushProperty name="anchorY" value="-5700.8999"/>
      <inkml:brushProperty name="scaleFactor" value="0.5"/>
    </inkml:brush>
  </inkml:definitions>
  <inkml:trace contextRef="#ctx0" brushRef="#br0">82 1,'0'0,"0"3,0 4,0 3,0 3,0 1,0 2,0 4,0 1,0-1,0 3,0-1,0 3,0 2,0-2,0 2,0-2,0 2,0-3,0 2,0-2,0-2,0 1,0 0,0-2,0-2,0-1,0-7,0-8,-3-3,-1-6,1-4,0-3,1 1</inkml:trace>
  <inkml:trace contextRef="#ctx0" brushRef="#br1" timeOffset="276.215">0 231,'0'0,"3"0,4 0,3 0,3 0,1 0,2 0,1 0,0 0,0 0,0 0,0 0,0 0,-1 0,1 0,-4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19.3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500.50293"/>
      <inkml:brushProperty name="anchorY" value="-4367.94873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868.32031"/>
      <inkml:brushProperty name="anchorY" value="-5855.5166"/>
      <inkml:brushProperty name="scaleFactor" value="0.5"/>
    </inkml:brush>
  </inkml:definitions>
  <inkml:trace contextRef="#ctx0" brushRef="#br0">18 40,'0'0,"0"6,0 5,0 2,0 3,0 0,-4 2,4-1,-3 1,3-1,1 0,0-1,1 1,-4-4,-1 0,0-7,1-5,0-7,0-4,2-4,3-2,0-1,1-1,-2 0,4 1,-1 0,-1 0,2 0,0 1,1 3,0 0,2 0,-2-1,2 3,2 6,-2 6,-1 6,-3 4,-2 3,-1 2,2 2,-4-1,-1 1,0-1,0 0,0 0,0 0,1-1,-1 1,1-1,0 0,0 0,0-6,0-7,0-6,0-3</inkml:trace>
  <inkml:trace contextRef="#ctx0" brushRef="#br1" timeOffset="467.71">247 40,'0'0,"-3"3,-1 4,1 3,3 3,2 2,3-3,1 2,-1-1,2-1,-1-1,2-2,3 1,1 1,2-2,1 1,1-1,-2-6,-4-5,0-3,-3-3,-5-3,-2-2,-2-2,0-2,0 1,1-1,-3 3,-1 0,2 1,-4 2,-1 0,-3 0,-3 1,2-1,0 3,-1 5,2 5,-1 6,3 3,3 7,-2 1,2 5,2 0,1 2,1 2,2 1,-1 3,-2 0,0 0,0 2,0-1,1 0,-2-3,0-1,0-3,2 1,0-3,-3-2,1-1,1-3,0-1,1-7,1-7,0-7,1-5,0-5,1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33.1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641.59277"/>
      <inkml:brushProperty name="anchorY" value="-8580.91016"/>
      <inkml:brushProperty name="scaleFactor" value="0.5"/>
    </inkml:brush>
  </inkml:definitions>
  <inkml:trace contextRef="#ctx0" brushRef="#br0">17 281,'0'0,"0"3,0 4,0 4,0 1,-4 0,1 0,3-1,-3-7,1-6,1-5,-1-4,1-3,0-3,1 0,0-1,0 1,0 0,0 0,0 0,0 0,0 1,0-1,0 1,4 3,-1 0,0 0,0-1,2 0,3-1,3 2,-1 1,1 2,2 3,1 2,0 3,-1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33.5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006.7373"/>
      <inkml:brushProperty name="anchorY" value="-9570.00391"/>
      <inkml:brushProperty name="scaleFactor" value="0.5"/>
    </inkml:brush>
  </inkml:definitions>
  <inkml:trace contextRef="#ctx0" brushRef="#br0">0 0,'0'0,"0"3,0 4,0 3,0 3,0 2,0 1,0 0,0 1,0 0,0 0,0 0,0 0,0-1,0 1,0-1,0 1,0-1,0-6,0-7,0-7,0-8,0-1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33.7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276.7373"/>
      <inkml:brushProperty name="anchorY" value="-11070.31348"/>
      <inkml:brushProperty name="scaleFactor" value="0.5"/>
    </inkml:brush>
  </inkml:definitions>
  <inkml:trace contextRef="#ctx0" brushRef="#br0">14 1,'0'0,"-3"0,-1 3,1 4,0 2,4 1,1 1,1 2,3-2,-1-3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31.7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080.64258"/>
      <inkml:brushProperty name="anchorY" value="-6970.8999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695.0249"/>
      <inkml:brushProperty name="anchorY" value="-8103.42822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233.3374"/>
      <inkml:brushProperty name="anchorY" value="-7148.23779"/>
      <inkml:brushProperty name="scaleFactor" value="0.5"/>
    </inkml:brush>
  </inkml:definitions>
  <inkml:trace contextRef="#ctx0" brushRef="#br0">0 213,'0'0,"0"-3,0-4,0 4,0 3,0 5,0 5,0 3,0 2,0 1,0 1,0 1,0-1,0 0,0 0,0-1,0 4,0 0,0 0,0-1,4-1,-1 0,1-1,-2 0,4-1,-2 0,0 0,3 1,-2-1,3-3,2 0,2 0,2-3,1 1,1-5,1-4,0-1,-3-4,-1-2,-3-2,0-4,1-2,-1-4,0-6,-2 0,-2-3,2-6,-3-1,3-2,-1 0,1 0,-1 0,2 2,-1-1,1 1,-2 0,-1 3,-2 1,2 3,-2 3,0 2,-1 3,-2 0,0 2,0 6,-1 8,0 6,-1 6,1 3,0 3,0 1,0-2</inkml:trace>
  <inkml:trace contextRef="#ctx0" brushRef="#br1" timeOffset="562.992">591 344,'0'0,"-3"0,-1-3,-2-1,-4-2,-2 0,-2 0,-1 6,-2 0,4 5,-1 4,4 3,2 2,4 1,1 2,2 0,4-3,1 0,0-1,3 1,-2 1,4-3,-2 0,2 1,2-3,1 1,-1 1,1-2,-3 1,-1 0,-4 2,2-2,-1 1,-5 1,0 1,-2 0,-3-2,-4 1,-2 0,-3-3,-1-2,-1-3,-1-2,0-1,0-5,0 0,3-5,1 2,3-3,3-2,6-2,2 2</inkml:trace>
  <inkml:trace contextRef="#ctx0" brushRef="#br2" timeOffset="1006.182">722 508,'0'0,"3"0,4 0,3 0,2 3,3 0,1 1,1-5,0 0,0-1,-3-3,-1 0,-3-3,-3-2,1 0,-2 0,-2-3,-4 0,-5 1,-5 3,-2 3,-3 2,-2 3,0 0,0 1,0 4,0 0,3 3,1 0,3 1,0 3,2 2,2 1,2 2,2 0,2 1,-1-1,2 1,-1 0,0 0,4-1,3 1,3-1,3-3,2-3,1 0,1-3,0-2,0-6,0 0,-4-5,-3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2:34.1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550.91699"/>
      <inkml:brushProperty name="anchorY" value="-12412.61426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2909.49805"/>
      <inkml:brushProperty name="anchorY" value="-13788.66113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4195.60059"/>
      <inkml:brushProperty name="anchorY" value="-15612.34082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5596.8457"/>
      <inkml:brushProperty name="anchorY" value="-16851.55664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4310.48535"/>
      <inkml:brushProperty name="anchorY" value="-16031.65137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5708.25"/>
      <inkml:brushProperty name="anchorY" value="-17301.65039"/>
      <inkml:brushProperty name="scaleFactor" value="0.5"/>
    </inkml:brush>
  </inkml:definitions>
  <inkml:trace contextRef="#ctx0" brushRef="#br0">4 328,'0'0,"0"3,-3 7,3 3,0 3,0 2,1 0,0 0,-1-7,1-7,-1-7,0-5,0-5,0-3,0-1,0-1,3 0,1 1,-1-1,3 5,0-1,-2 1,3 3,2 2,-1 6,2 3,-2 4,2 4,-2 4,-2 1,-2 2,-1 1,-2 0,-1 0,0 0,0 0,-1 0,1-1,0 1,0-7,0-7,-4-7,1-5,0-1</inkml:trace>
  <inkml:trace contextRef="#ctx0" brushRef="#br1" timeOffset="589.707">201 262,'0'0,"-3"0,-1 4,-2-1,-1 4,2 2,1 3,5 2,0 2,5-3,0 0,3-3,-1 1,1-3,2 1,2-1,-1 1,0-2,0-2,2-1,1-5,0-4,-2-5,-3-3,-4-2,-2-1,-2-1,-2-1,0 1,-4 0,-3 0,0 0,-3 4,1 0,-1 3,-1 3,-2 3,-2 2,3 4,3 5,-1 0,3 3,2 5,1 2,2 5,2 3,-1 3,2 3,-1 1,0 1,1 4,-1 0,0 3,0 0,0 1,0 0,0-2,0-2,0-2,0 0,0-5,0-4,0-4,0-2,0-2,0-9,0-6,0-7,0-6,0-4,0-2,0-1,0-1,0 0,0-3,0 4</inkml:trace>
  <inkml:trace contextRef="#ctx0" brushRef="#br2" timeOffset="1032.476">430 213,'0'0,"-3"0,0 3,-1 4,2 3,0 3,0 2,2 1,-1 0,1 1,4 0,-1 0,1 0,2-3,-1-1,3 0,-1 1,2-3,2-3,1-2,2-3,-1-5,-1-1,-2-3,-3-4,1 0,-1-1,-3-1,-1-2,-1-1,-1-1,-1 0,0 0,-1-1,1 0,0 1,0-1,0 1,-1-1,1 1,0 3</inkml:trace>
  <inkml:trace contextRef="#ctx0" brushRef="#br3" timeOffset="1373.889">709 0,'0'0,"0"3,0 4,0 3,0 3,0 2,0 1,0 4,0 0,0 0,0 3,0 0,0 1,0 0,0 1,0-1,0 1,0-1,0 2,0-2,0-2,0-2,0-1,0-1,0-1,0-1,0 0,0-6,-3-8,-1-6,1-5,0-4,1-3,1 2</inkml:trace>
  <inkml:trace contextRef="#ctx0" brushRef="#br4" timeOffset="1634.958">594 197,'0'0,"3"0,4 0,3 0,3 0,2 0,1 0,0 0,1 0,0 0,-3 0</inkml:trace>
  <inkml:trace contextRef="#ctx0" brushRef="#br5" timeOffset="2689.964">676 213,'0'0,"3"0,4 0,3 0,3 0,1 0,2 0,1 0,0 0,0 0,0 0,-3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4:04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15,'-1'-1,"1"0,0 1,0-1,0 0,-1 1,1-1,0 0,-1 1,1-1,-1 0,1 1,-1-1,1 1,-1-1,1 1,-1-1,0 1,1-1,-1 1,1-1,-1 1,0 0,0-1,1 1,-1 0,0 0,1 0,-1 0,0-1,0 1,0 0,1 0,-1 0,0 1,0-1,1 0,-1 0,0 0,0 0,1 1,-1-1,0 0,1 1,-1-1,-33 15,32-13,-1 0,1 1,0 0,0-1,0 1,0 0,0 0,1 0,-1 0,1 1,0-1,0 0,0 0,0 1,1-1,-1 1,1-1,0 0,0 1,0-1,1 1,-1-1,1 0,-1 1,1-1,0 0,1 1,-1-1,0 0,1 0,1 1,2 5,0-1,1 0,0 0,1 0,0-1,0 1,0-2,1 1,0-1,2 1,-9-7,1 1,-1 0,1-1,-1 1,1 0,-1 0,1 0,-1 0,0 0,0 1,1-1,-1 0,0 1,0-1,0 0,0 1,-1-1,1 1,0 0,-1-1,1 1,-1 0,1-1,-1 1,0 0,0-1,0 1,0 0,0-1,0 1,0 0,0 0,-1-1,1 1,-1 0,1-1,-1 1,0-1,1 1,-1-1,0 1,-1 0,-1 1,0 0,0 0,0 0,-1 0,1-1,-1 0,1 0,-1 0,0 0,0 0,0-1,0 1,0-1,-1 0,1-1,-4 1,3 0,3-1,-1 1,0-1,1 0,-1 1,1-1,-1-1,0 1,1 0,-1 0,1-1,-1 0,1 1,-1-1,1 0,-1 0,1-1,0 1,-1 0,0-2,-1-5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4:04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112 0,'-7'1,"1"-1,0 0,0 1,0 0,0 1,0-1,0 1,0 1,1-1,-1 1,0 0,1 0,-2 1,5-2,0 0,0-1,0 1,0 1,0-1,0 0,0 0,1 1,-1-1,1 1,0-1,-1 1,1 0,1 0,-1-1,0 1,1 0,-1 0,1 0,0 0,0-1,0 1,0 0,0 0,1 0,-1 0,1 0,0-1,0 2,0-2,-1 0,1-1,-1 1,1-1,-1 1,1-1,0 1,0-1,0 1,0-1,0 0,0 0,0 1,1-1,-1 0,0 0,1 0,-1 0,0-1,1 1,-1 0,1 0,0-1,-1 1,1-1,-1 0,1 1,0-1,-1 0,1 0,0 0,-1 0,1 0,0 0,-1-1,1 1,0 0,-1-1,1 1,-1-1,1 0,-1 0,1 1,-1-1,1 0,-1-1,4 0,0-1,-1 0,0 0,1-1,-1 0,0 1,-1-1,1 0,-1-1,0 1,0-1,0 1,2-6,-3 2,0 0,-1 0,1 0,-2 0,1 0,-1-5,0 26,0 16,2-1,4 27,-3-33,-1 1,0-1,-2 10,0-18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4:05.2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0,'10'108,"-3"-53,0-1,-3-26,-1 1,-1 19,-2-41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45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0,'-2'4,"-1"0,1-1,0 1,1 0,-1 0,1 0,0 1,0-1,0 0,0 0,1 1,-1-1,1 1,0-1,1 0,-1 1,1-1,0 0,0 0,0 1,0-1,1 0,0 0,0 0,0-1,0 1,0 0,1-1,0 1,0-1,3 3,19 20,34 38,-55-58,-1-1,1 1,-1-1,0 1,0 0,-1 1,0-1,0 0,0 1,-1-1,1 6,-2-10,0 0,0 0,-1 0,1 0,0 0,-1 0,1-1,-1 1,1 0,-1 0,0 0,0-1,0 1,0 0,0-1,0 1,0-1,-1 1,1-1,0 0,-1 1,1-1,-1 0,0 0,1 0,-1 0,0 0,0 0,1-1,-1 1,0-1,0 1,0-1,0 0,0 1,0-1,0 0,-6 0,0 1,0-1,0-1,0 1,1-1,-1 0,0-1,-6-2,3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4:11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86 262,'3'1,"0"-1,1 0,-1-1,1 1,-1 0,0-1,1 0,-1 0,0 0,1 0,-1 0,0-1,0 1,-7-1,-1 1,1 0,-1 0,0 0,1 0,-1 1,0 0,0 0,0 1,1 0,-1 1,0-1,0 1,1 0,-1 0,1 1,0-1,0 1,0 0,0 0,0 0,1 1,-1-1,1 1,-2 2,3-4,1 0,-1 0,0 0,1 0,0 1,-1-1,1 1,0-1,0 1,0-1,0 1,1-1,-1 1,1 0,0-1,0 1,-1 0,2-1,-1 1,0 0,0-1,1 1,0 0,-1-1,1 1,0-1,0 1,1-1,-1 0,1 2,-1-2,0-1,0 0,0 0,0 0,0 0,0 0,0 0,0-1,0 1,1 0,-1 0,0-1,0 1,1-1,-1 1,1-1,-1 1,0-1,1 0,-1 0,1 0,-1 0,0 0,1 0,0 0,0-1,1 0,-1 0,1 0,-1 0,1 0,-1-1,0 1,1-1,-1 0,0 1,0-1,0 0,-1 0,5-4,-2 0,1-1,-1 1,0-1,0 0,0 0,-1 0,0 0,-1-1,7-52,-9 60,0 0,0 0,0-1,0 1,0 0,0 0,0 0,1 0,-1 0,0-1,0 1,0 0,0 0,0 0,0 0,1 0,-1 0,0 0,0 0,0 0,0 0,0 0,1-1,-1 1,0 0,0 0,0 0,0 0,1 0,-1 0,0 0,0 0,0 1,0-1,1 0,-1 0,0 0,0 0,0 0,0 0,0 0,1 0,-1 0,0 0,0 0,0 1,0-1,0 0,0 0,1 0,-1 0,9 12,6 14,-12-18,0 1,-1-1,0 1,0-1,-1 1,0 0,0-1,-1 9,0-16</inkml:trace>
  <inkml:trace contextRef="#ctx0" brushRef="#br0" timeOffset="321.205">380 148,'-1'-1,"-1"0,1 0,-1 0,0 1,0-1,1 1,-1-1,0 1,0 0,0 0,1 0,-1 0,0 0,0 0,0 0,0 0,1 1,-1-1,0 1,0-1,1 1,-1 0,0 0,0 0,-3 1,1 0,-1 1,0-1,1 1,0 0,-1 1,-2 3,4-3,0 0,1 1,-1 0,1-1,1 1,-1 0,1 0,-1 0,1 0,1 1,-1-1,1 0,0 0,0 0,0 0,1 1,0-1,0 0,0 0,2 2,-2-1,0-1,1 1,0-1,0 1,1-1,0 0,-1 0,2-1,-1 1,0 0,1-1,0 0,0 0,0 0,1 0,-1-1,1 0,2 2,-5-5,0 1,-1-1,1 1,0-1,0 0,-1 1,1-1,0 0,0 0,0 0,-1-1,1 1,0 0,0-1,-1 1,1-1,0 1,-1-1,1 0,0 0,-1 0,1 0,-1 0,1 0,9-9</inkml:trace>
  <inkml:trace contextRef="#ctx0" brushRef="#br0" timeOffset="619.408">512 0,'3'118,"8"28,-8-81,-4-51</inkml:trace>
  <inkml:trace contextRef="#ctx0" brushRef="#br0" timeOffset="919.951">446 181,'3'0,"3"0,4 0,3 0,2 0,1 0,1 0,0 0,0 0,0 0,0 0,0 0,-1 0,-2 0</inkml:trace>
  <inkml:trace contextRef="#ctx0" brushRef="#br0" timeOffset="1224.256">708 181,'3'0,"1"2,-1 5,3 3,0 3,-2 2,0 1,-2 1,-1 0,0 0,-1 0,3-3,-3-7,0-7,-1-4</inkml:trace>
  <inkml:trace contextRef="#ctx0" brushRef="#br0" timeOffset="1225.256">675 0,'0'3,"0"4,0 0</inkml:trace>
  <inkml:trace contextRef="#ctx0" brushRef="#br0" timeOffset="1527.707">855 131,'0'28,"-1"-8,0 0,2-1,3 19,-4-35,1 0,-1 1,1-1,0 0,0 1,0-1,0 0,1 0,-1 0,1 0,0 0,-1 0,2-1,-1 1,0-1,0 1,1-1,-1 0,1 0,0 0,0 0,0 0,0-1,0 1,-2-1,0-1,0 0,0 1,0-1,0 0,-1 0,1 1,0-1,0 0,0 0,0 0,0 0,0 0,0 0,0-1,-1 1,1 0,0 0,0-1,0 1,0 0,0-1,-1 1,1-1,0 1,0-1,-1 1,1-1,0 0,-1 1,1-2,0 0,0 0,0-1,0 1,0 0,-1-1,1 1,-1-1,0 1,1-1,-1 1,0-1,-1 0,1-7,-2 0,1 0,-1 0,-1 1,-3-9,4 13,0 1,-1 0,1-1,-1 1,0 0,-1 1,1-1,-1 1,1-1,-1 1,0 0,0 0,0 1,-1-1,1 1,-1 0,1 0,-1 0,-4 0,4 0</inkml:trace>
  <inkml:trace contextRef="#ctx0" brushRef="#br0" timeOffset="1926.851">1020 181,'1'9,"1"1,0-1,0 0,1 1,1-1,-1 0,3 3,9 25,10 27,-22-124,-5 32,1 20,0 1,0-1,1 1,0-1,0 0,1 1,0-1,0 1,0-1,1 1,1 0,2-7,-5 13,1 0,-1 1,1-1,-1 0,1 1,0-1,-1 0,1 1,0-1,-1 1,1-1,0 1,0 0,-1-1,1 1,0 0,0-1,0 1,-1 0,1 0,0 0,0 0,0 0,0 0,-1 0,1 0,0 0,0 0,0 0,1 1,0 0,-1 0,1 0,-1 0,1 0,-1 1,0-1,1 0,-1 1,0-1,0 1,0-1,0 2,21 48,-12 24,-4-22,-7-39,0-13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4:40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0 159,'1'-10,"0"1,1 0,0-1,0 1,1 0,0 0,1 1,0-1,2-2,-4 6,0 0,1 1,0-1,0 1,0 0,0 0,1 0,-1 0,1 1,0-1,0 1,1 0,-1 0,1 0,-1 1,1 0,1-1,-4 3,1 0,-1 0,0 0,1 0,-1 1,0-1,0 0,1 1,-1 0,0 0,0-1,0 1,0 0,0 1,0-1,0 0,0 1,0-1,1 2,35 37,-25-25,48 53,-55-60</inkml:trace>
  <inkml:trace contextRef="#ctx0" brushRef="#br0" timeOffset="531.823">115 93,'-2'80,"1"-20,4 47,5-51,-4-33,-1 0,-1 22,-2 103,0-134</inkml:trace>
  <inkml:trace contextRef="#ctx0" brushRef="#br0" timeOffset="986.227">99 716,'3'3,"3"0,4 1,0-4,1-2,-1-3,0-3,-1-4,0 0,2 0,2 2,-2 0,0 1,1 3,-1-1,-3 1</inkml:trace>
  <inkml:trace contextRef="#ctx0" brushRef="#br0" timeOffset="1654.735">0 503,'0'3,"3"0,1 4,0 2,1 3,1 2,1 2,3 0,0 1,0-3,-1 0,1-1,-2-2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5:28.6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9856.93359"/>
      <inkml:brushProperty name="anchorY" value="-21054.45117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1234.97461"/>
      <inkml:brushProperty name="anchorY" value="-22304.13281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9926.23242"/>
      <inkml:brushProperty name="anchorY" value="-21318.4707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1235.74414"/>
      <inkml:brushProperty name="anchorY" value="-22730.10938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2583.94727"/>
      <inkml:brushProperty name="anchorY" value="-23758.16211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3872.79883"/>
      <inkml:brushProperty name="anchorY" value="-25295.87891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5274.47266"/>
      <inkml:brushProperty name="anchorY" value="-26812.63477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6605.32813"/>
      <inkml:brushProperty name="anchorY" value="-28581.85352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7979.86914"/>
      <inkml:brushProperty name="anchorY" value="-29877.28516"/>
      <inkml:brushProperty name="scaleFactor" value="0.5"/>
    </inkml:brush>
    <inkml:brush xml:id="br9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9266.75781"/>
      <inkml:brushProperty name="anchorY" value="-31521.22266"/>
      <inkml:brushProperty name="scaleFactor" value="0.5"/>
    </inkml:brush>
  </inkml:definitions>
  <inkml:trace contextRef="#ctx0" brushRef="#br0">33 127,'0'0,"0"-2,0-6,-3 2,0 3,-1 5,2 4,0 5,0 3,2 2,-4-3,1 1,-1 0,2 1,0 0,1 0,3 1,2 0,-1 1,0-1,-1 1,3-4,-1 0,0 0,2-2,-1 0,3-3,-2 2,3-3,2-1,1-2,2-5,-2-5,1 0,-3-4,-3-2,-2-1,-2-2,-2-2,-1 1,0-1,-1 0,1-3,-1 0,1 0,0 1,0 1,0 0,0 1,0 0,0 1,0 6,-3 4,-1 3</inkml:trace>
  <inkml:trace contextRef="#ctx0" brushRef="#br1" timeOffset="416.741">312 62,'0'0,"-3"0,-1 3,-2 0,-1 4,2 2,1 3,1 3,5 0,1 1,3 1,0 0,3-3,-1-1,1 1,-1-1,-1 2,-3 0,-1 1,-2 0,-1 0,0 0,-3-2,-1-1,-3-3,-3-3,-2-3,1-5,2-4,0-5,1 0</inkml:trace>
  <inkml:trace contextRef="#ctx0" brushRef="#br2" timeOffset="845.108">427 160,'0'0,"5"0,6 0,2 0,3 0,1 0,-3-3,-3-4,-4-3,-3-3,-2-1,-1-2,-4 2,-5 4,-2 3,-4 2,-1 7,2 4,-1 4,4 3,2 3,3 0,2 2,2-1,1 0,0 0,1 0,-1 0,1-1,3-3,-1 0,1 0,2-2,2-4,0-5,-1-2</inkml:trace>
  <inkml:trace contextRef="#ctx0" brushRef="#br3" timeOffset="1209.678">689 242,'0'0,"0"3,0 4,0 3,0 3,3-2,-3-1,3-4,0-5,0-5,-1-5,-1-4,-3-2,-1-1,0-1,0-1,1 1,0 0,1 0,1 0,0 0,0 1,0-1,4 1,-1 0,4 3,-1 0,3 3,1 3,3-1,1 3,-1 1</inkml:trace>
  <inkml:trace contextRef="#ctx0" brushRef="#br4" timeOffset="2050.816">181 603,'0'0,"0"-3,0 2,0 5,0 3,0 4,0 2,0 2,0 2,0 0,0 0,0 0,0 0,0 0,3-4,0 0,1 1,-1-1,-1 1,-1 2,0-1,-1 1,3-3,-3-6,0-7,-1-7,0 0</inkml:trace>
  <inkml:trace contextRef="#ctx0" brushRef="#br5" timeOffset="2828.529">295 586,'0'0,"0"3,0 4,0 3,4 3,-1 2,0 1,0 0,-1 1,0 0,1 0,1 0,-1 0,0 0,-1-1,-1 0,0 1,-1-1,0-6,0-7,-1-7,1-5,0-4,0-2,0-3,0 1,0-1,0 0,0 1,3 0,1 0,-1 1,3 0,0-1,2 4,-2 0,3 4,-1 5,-2 6,1 3,-1 3,-1 3,-2 3,-1 1,-1 1,3 1,-1 0,0 0,0 0,-2 0,0-1,0 1,-1-1,0 1,0-7,0-4</inkml:trace>
  <inkml:trace contextRef="#ctx0" brushRef="#br6" timeOffset="3359.701">525 586,'0'0,"0"3,0 4,3 3,4 3,3-1,-1 0,3-2,0 1,2-3,1 2,1-3,0-1,1 1,-1-1,-2-5,-4 2,-4-4,-2-4,-2-4,-2-3,-3-3,-1-1,-4 3,2-1,-4 4,-1-1,-1 2,-3 3,3-1,-1 2,0 1,2 4,0 1,2 5,3 3,1 4,3 1,1 1,1 2,-3 0,3 3,0 1,1 2,1 0,-2-1,4 2,0-2,0 3,-1-2,2 2,0-1,-1-2,-1-2,-1-1,-1-1,3-1,-1-1,0 0,0 0,-1 0,-1 0,-4-6,0-7,0-6,-4-7,2 0</inkml:trace>
  <inkml:trace contextRef="#ctx0" brushRef="#br7" timeOffset="3893.921">771 455,'0'0,"0"3,0-3,0 4,0 2,0 3,0 3,0 2,0 2,0 0,0 1,0 0,3 0,0 0,1 0,2-1,-1 1,3-4,-1 0,2-3,2-3,1-6,-1-6,-2-4,-3-3,-3-3,-1-2,-1 0,-1-1,0 1,-1 0,1 0,-1 0,1 1,0-1,3 4,0 3</inkml:trace>
  <inkml:trace contextRef="#ctx0" brushRef="#br8" timeOffset="4204.842">1049 242,'0'0,"0"3,0 4,0 3,0 3,0 2,0 1,0 0,0 1,0 4,0-1,0 0,0 0,0-2,3 0,1-1,-1 0,0-1,-1 0,-1 1,0-1,-1 0,0 0,0 1,0-7,0-7,0-4</inkml:trace>
  <inkml:trace contextRef="#ctx0" brushRef="#br9" timeOffset="4490.595">967 406,'0'0,"3"0,4 0,3 0,3 0,2 0,1 0,0 0,-2-3,0-1,-1 1,-2-3,-3-3,-2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25:06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2081 0,'1'1,"-1"0,1 0,-1 0,1 0,0 0,-1 0,1 0,0 0,0-1,0 1,0 0,0 0,-1-1,1 1,1-1,-1 1,0-1,0 1,0-1,0 0,1 1,31 9,-26-8,35 11,1-1,0-2,1-2,0-2,43 1,-85-8,0 1,0 1,0-1,0 0,0 0,0 1,0 0,0-1,0 1,0 0,0 0,0 0,0 0,0 0,-1 0,1 0,0 1,-1-1,1 1,-1-1,1 1,-1 0,0-1,0 1,0 0,0 0,0 0,0 0,-1 0,1 0,0 0,-1 0,0 0,1 0,-1 0,1 13,0-1,-1 1,0 0,-1-1,-1 4,-1 19,4 43,0-27,-3 34,2-86,-1 0,1 0,0 1,0-1,-1 0,1 0,0 1,-1-1,1 0,-1 0,0 0,1 0,-1 0,0 0,0 0,0 0,1 0,-1 0,0 0,0 0,0-1,-1 1,2-1,-1 0,0 1,1-1,-1 0,0 0,1 0,-1 0,0 0,1-1,-1 1,0 0,1 0,-1 0,0 0,1-1,-1 1,0 0,1-1,-1 1,1 0,-1-1,1 1,-1-1,1 1,-1-1,1 1,-1-1,1 1,0-1,-1 0,1 1,0-1,0 1,-1-1,1 0,0 1,0-1,0 0,0 1,0-2,-3-7</inkml:trace>
  <inkml:trace contextRef="#ctx0" brushRef="#br0" timeOffset="1907.363">2409 33,'-4'2,"0"-1,1 1,-1 0,1 0,-1 1,1-1,0 1,0 0,0-1,1 1,-1 0,1 1,-1-1,1 0,0 1,-1 1,-8 11,-32 34,19-24,1 1,2 0,1 2,1 0,-10 21,-179 420,178-382,3 1,5 1,-5 47,-14 61,27-140,3 1,3 0,2 1,2 47,0-14,-3-1,-7 15,2-15,4 1,3 16,5-70,1 131,-14 94,-8-4,14-168,-2 102,24 157,-13-322,15 325,-19-226,4 159,4-220,3 0,4-1,3 4,59 193,-50-181,13 56,-16-56,3 0,28 58,-52-138,0-1,0 1,-1-1,1 1,0-1,0 1,-1-1,1 1,-1 0,1-1,-1 1,0 0,0 0,0-1,0 1,0 0,0 0,0-1,-1 1,1 0,0-1,-1 3,-1-4,1 1,0-1,0 0,0 1,-1-1,1 0,0 0,0 0,-1 0,1 0,0 0,-1 0,1 0,0 0,0-1,0 1,-1 0,1-1,0 1,0-1,0 0,-1 0,-16-8,1-1,1 0,-6-6,-31-19,24 16,1-2,-13-11,33 21,18 11,17 11,-1 6,1-2,1 0,0-2,1-1,0-1,1-2,20 4,-49-13,1 0,-1 0,1 0,-1 0,0-1,1 1,-1 0,0 0,1-1,-1 1,0-1,1 1,-1-1,0 0,0 1,0-1,0 0,1 0,-1 0,0 0,0 0,-1 0,1 0,0 0,0 0,0 0,-1 0,1-1,-1 1,1 0,-1-1,1 1,-1 0,0-1,0 1,1 0,-1-1,0 1,0-1,0 1,1-13,-1 1,0-1,-1 0,0-2,-1-3,0-4,2 0,0 0,1 0,1 0,2 0,0 1,1-1,6-14,-10 36,-1 1,0-1,1 0,-1 1,0-1,0 0,0 1,0-1,0 0,0 0,0 1,0-1,0 0,0 1,0-1,0 0,0 0,0 1,-1-1,1 0,0 1,-1-1,1 0,0 1,-1-1,1 1,-1-1,1 1,-1-1,1 1,-1-1,1 1,-1-1,1 1,-1 0,0-1,-3-2,-2-3</inkml:trace>
  <inkml:trace contextRef="#ctx0" brushRef="#br0" timeOffset="3118.255">1639 2704,'0'6,"-1"-5,-6-11,-47-51,3 4,-11-19,59 72,0 0,0-1,-1 1,1 1,-1-1,0 1,0-1,-1 1,1 0,-1 1,1-1,-5-1,-4 0</inkml:trace>
  <inkml:trace contextRef="#ctx0" brushRef="#br0" timeOffset="42654.119">82 459,'-3'118,"1"-31,7 70,-2-134,-3-16</inkml:trace>
  <inkml:trace contextRef="#ctx0" brushRef="#br0" timeOffset="43060.628">246 705,'-1'2,"1"1,-1-1,0 0,0 0,0 1,0-1,0 0,-1 0,1 0,0 0,-2 1,-12 21,13-16,1 0,1-1,-1 1,1 0,0-1,1 1,-1 0,3 7,-2-12,-1 0,1 0,0 0,-1 0,2-1,-1 1,0 0,0 0,1-1,-1 1,1-1,0 0,0 1,0-1,0 0,0 0,1 0,-1 0,1 0,-1-1,1 1,-1-1,1 0,0 0,-2 0,0-1,1 0,-1 1,0-1,1 0,-1 0,0 0,0 0,1 0,-1 0,0-1,1 1,-1 0,0-1,0 1,0 0,1-1,-1 0,0 1,0-1,0 0,0 1,0-1,0 0,1-1,0 0,-1-1,1 0,0 0,-1 0,1 0,-1 0,0 0,0 0,0 0,0-2,2-9,-2 0,1 0,-2 0,0-6,0 11,-5-46,5 53,0 1,0 0,0 0,0-1,0 1,-1 0,1 0,0-1,-1 1,1 0,-1 0,1 0,-1 0,0 0,0 0,1 0,-1 0,0 0,0 0,0 0,0 0,0 1,0-1,0 0,0 1,0-1,-1 1,1-1,0 1,0-1,0 1,-1 0,1 0,0 0,0-1,-1 1,1 1,0-1,1 0,-1 1,0-1,0 1,1-1,-1 0,0 1,1 0,-1-1,0 1,1-1,-1 1,1 0,-1-1,1 1,-1 0,1 0,0-1,-1 1,1 0,-4 9</inkml:trace>
  <inkml:trace contextRef="#ctx0" brushRef="#br0" timeOffset="43469.676">393 705,'0'12,"0"1,0 0,0 0,2 0,-1 1,2-1,1 5,-3-14,0-1,1 0,-1 0,1 0,0 0,0 0,0 0,0-1,0 1,0 0,1-1,-1 0,1 0,0 1,0-2,-1 1,1 0,1-1,-1 1,0-1,0 0,0 0,1 0,-1 0,0-1,1 1,1-1,-2 1,0-1,0 0,0 0,0 0,-1 0,1 0,0-1,0 1,0-1,0 0,0 0,0 0,-1 0,1 0,0-1,-1 1,1-1,-1 0,1 0,-1 0,0 0,0 0,0 0,0 0,0-1,0-1,1-1,-1 1,0-1,-1 0,1 0,-1 0,0 0,0 0,-1-1,1 1,-1 0,0 0,-1 0,1 0,-1-1,-1-1,0-6,-1 0,-1 0,0 1,-1-1,-3-4,7 15,1 1,-1-1,0 0,0 0,0 1,0-1,0 0,0 1,0-1,-1 1,1-1,-1 1,1 0,-1 0,1 0,-1-1,0 1,1 1,-1-1,0 0,0 0,0 1,0-1,1 1,-1-1,0 1,0 0,0 0,0 0,0 0,0 0,0 0,0 1,0-1,0 1,0-1,0 1,1 0,-1 0,-2 0,3 1,-1-1,0 1,0-1,1 1,-1 0,1 0,0-1,-1 1,1 0,0 0,0 0,0 0,1 0,-1 1,0-1,1 0,-1 0,1 1,-2 11</inkml:trace>
  <inkml:trace contextRef="#ctx0" brushRef="#br0" timeOffset="43949.732">590 672,'1'3,"0"-1,0 1,0-1,0 1,0-1,0 1,1-1,-1 0,1 0,-1 0,1 0,0 0,0 0,0 0,0 0,2 0,37 24,-38-25,0 0,0 0,0 0,0 0,1 0,-1-1,0 0,0 1,0-1,1 0,-1-1,0 1,0 0,0-1,1 0,-1 0,0 0,0 0,1-1,-3 1,1-1,0 1,-1-1,1 0,-1 0,0 0,1 0,-1 0,0 0,0 0,0 0,0-1,-1 1,1 0,-1-1,1 1,-1 0,0-1,0 1,0 0,0-1,0 1,-1 0,1-1,-1 1,1 0,-1-1,-2-6,1 0,-1 0,-1 0,0 0,0 0,-1 1,0 0,0 0,3 5,0 1,0 0,0 0,0-1,0 1,0 0,0 1,-1-1,1 0,-1 1,0-1,-2 0,3 2,1-1,-1 1,0 0,1 0,-1 0,0 0,1 0,-1 0,0 0,1 0,-1 1,0-1,1 1,-1-1,1 1,-1 0,1 0,-1-1,1 1,0 0,-1 0,1 0,-1 2,-1 0,0 1,0-1,0 1,1 0,-1 0,1 0,0 0,1 1,-1-1,1 1,-1-1,1 1,1-1,-1 1,0 3,2 77,0-52,0 308,-1-347</inkml:trace>
  <inkml:trace contextRef="#ctx0" brushRef="#br0" timeOffset="45844.778">1131 705,'4'39,"-3"-31,1-1,-2 0,1 1,-1-1,0 1,-1-1,0 3,-5-60,3 7,-2 0,-4-11,2 12,2 0,0-16,6 54,-1 1,1-1,-1 1,1-1,0 1,0 0,1-1,-1 1,1 0,-1 0,1 0,0 0,0 0,0 1,1-1,1-2,-3 4,0 0,0 1,0-1,0 0,0 0,0 1,1-1,-1 1,0-1,0 1,0-1,0 1,1 0,-1-1,0 1,0 0,1 0,-1 0,0 0,1 0,-1 0,0 0,0 1,1-1,-1 0,0 1,0-1,0 1,0-1,1 1,-1 0,0-1,0 1,0 0,0 0,-1 0,1 0,0 0,0 0,0 0,-1 0,1 0,0 0,-1 0,1 0,-1 0,1 1,4 10,-2 0</inkml:trace>
  <inkml:trace contextRef="#ctx0" brushRef="#br0" timeOffset="46147.14">1081 623,'-2'0,"-2"3,3-2,5-1,4-1,4 0,2 1,2-1,-2-2,-1-1,1 0,0 1,1 1,-2 1</inkml:trace>
  <inkml:trace contextRef="#ctx0" brushRef="#br0" timeOffset="46447.077">1278 787,'0'3,"0"-2,0-4,0-4,0-4,0-3,0-1,0-2,0 0,0 0,0 0,3 0,4 3,3 4,0 0,-2 3</inkml:trace>
  <inkml:trace contextRef="#ctx0" brushRef="#br0" timeOffset="46829.79">1426 542,'-8'7,"1"1,0 0,0 1,1 0,0 0,1 0,0 1,0-1,0 4,3-9,1 0,0 0,0 0,0 0,0 0,1 0,-1 1,1-1,0 0,0 0,1 0,-1 1,1-1,0 0,0 0,0 0,1 0,-1 0,1-1,0 1,0 0,1-1,-1 1,1-1,0 1,-2-3,-1 0,1 0,0 0,0 0,0 0,0 0,1 0,-1 0,0 0,0 0,0-1,1 1,-1 0,0-1,1 0,-1 1,1-1,-1 1,0-1,1 0,-1 0,1 0,-1 0,1 0,0-1,-1 0,0 1,0-1,1 0,-1 0,0 0,0 0,0 0,0 0,0 0,0-1,0 1,0 0,0-1,-1 1,1 0,0-1,-1 0,3-7,0 0,-1 1,0-1,-1 0,0 0,-1 0,0 0,0 0,0 0,-1 1,0-1,0 0,-1 1,-1-2,-1 0</inkml:trace>
  <inkml:trace contextRef="#ctx0" brushRef="#br0" timeOffset="47218.876">1491 525,'4'6,"-1"1,0 0,0 0,-1 0,1 0,-2 0,1 0,-1 1,0-1,-1 0,1 2,2 19,19 98,-25-176,3 0,4-42,-4 91,0 0,0 0,0 0,0 0,0 0,0 0,0 0,0 0,1 0,-1 0,0 0,1 0,-1 0,1 1,-1-1,1 0,-1 0,1 0,0 0,-1 1,1-1,0 0,0 1,-1 0,1 0,0 0,-1 1,1-1,0 0,-1 0,1 0,-1 1,1-1,0 0,-1 1,1-1,-1 0,1 1,-1-1,1 1,-1-1,0 1,1-1,-1 1,1-1,-1 1,0 0,21 41,-18-24,-3-14,0-1,1 0,-1 0,1 0,0 0,0 0,0 0,0 0,0 0,1 0,0 1,0-8,-1 0,1 0,-1 0,0 0,0-1,0 1,-1 0,1-1,-1 1,0-1,0-2,4-54,-3 59,-1 0,0-1,1 1,-1 0,1 0,0 0,0 0,0-1,0 1,0 0,0 1,0-1,1 0,-1 0,1 0,-1 1,1-1,0 1,0-1,0 1,0 0,-1 0,3-1,-3 2,0 0,0 0,0 0,0 0,0 0,0 0,0 0,0 0,0 0,0 0,-1 1,1-1,0 1,0-1,0 0,0 1,0-1,0 1,0 0,-1-1,1 1,0 0,-1-1,1 1,0 0,-1 0,1 0,-1-1,1 1,-1 0,1 0,-1 0,0 0,1 0,-1 0,0 0,0 0,0 0,0 0,0 1,4 50,-3-40,3 9,-3-19,-1 0,1 0,0 1,-1-1,0 0,1 1,-1-1,0 0,0 1,0-1,0 0,-1 1,1-1,-1 0,1 1,-1-1,0 1,-2 0</inkml:trace>
  <inkml:trace contextRef="#ctx0" brushRef="#br0" timeOffset="47945.037">66 1065,'1'30,"2"0,1-1,5 13,-3-12,-2-1,0 1,-2 13,13 50,-15-93,0 0,0 0,0 0,0-1,-1 1,1 0,0 0,0 0,0 0,0-1,0 1,0 0,0 0,-1 0,1 0,0 0,0 0,0-1,0 1,-1 0,1 0,0 0,0 0,0 0,0 0,-1 0,1 0,0 0,0 0,0 0,-1 0,1 0,0 0,0 0,0 0,0 0,-1 0,1 0,0 0,0 0,0 0,-1 0,1 0,0 1,0-1,0 0,0 0,0 0,-1 0,1 0,0 0,0 1,0-1,0 0,0 0,0 0,0 0,0 1,-1-1,-2-8</inkml:trace>
  <inkml:trace contextRef="#ctx0" brushRef="#br0" timeOffset="48248.914">0 1213,'0'1,"0"0,0 1,1-1,-1 0,0 0,1 1,-1-1,1 0,-1 0,1 0,0 0,-1 0,1 1,0-1,0-1,0 1,-1 0,1 0,0 0,0 0,1-1,-1 1,0 0,0-1,0 1,0-1,0 1,1-1,-1 0,0 1,0-1,1 0,-1 0,0 0,1 0,0 0,53-5,-46 3,115-23,-118 25</inkml:trace>
  <inkml:trace contextRef="#ctx0" brushRef="#br0" timeOffset="48566.744">295 1443,'-2'-41,"1"-66,2 99,-1 1,1-1,1 0,-1 1,1-1,1 1,-1 0,1-1,1 1,-1 0,1 1,1-2,-4 7,0 0,-1 0,1 0,0 0,0 0,0 0,0 1,0-1,0 0,0 1,0-1,0 0,0 1,1-1,-1 1,0 0,0-1,0 1,1 0,-1 0,0 0,0 0,1 0,-1 0,0 0,0 0,1 0,-1 1,0-1,0 0,0 1,1-1,-1 1,1 0,5 5</inkml:trace>
  <inkml:trace contextRef="#ctx0" brushRef="#br0" timeOffset="48866.571">475 1279,'0'2,"0"5,0 3,-3 3,0 2,-1 1,1 1,4 0,2-6,-1-7,1-7,-1-6,-1-2</inkml:trace>
  <inkml:trace contextRef="#ctx0" brushRef="#br0" timeOffset="48867.571">409 1082,'0'3,"3"1,1 2,2 3,1 0</inkml:trace>
  <inkml:trace contextRef="#ctx0" brushRef="#br0" timeOffset="52624.962">672 1295,'0'-1,"-1"0,1 1,0-1,-1 0,1 0,-1 0,0 0,1 1,-1-1,1 0,-1 0,0 1,0-1,1 1,-1-1,0 1,0-1,0 1,0-1,0 1,0 0,0-1,1 1,-1 0,0 0,0 0,0-1,0 1,0 0,0 1,0-1,0 0,0 0,0 0,0 0,-1 1,-1-1,-1 0,1 1,0 0,-1-1,1 1,-1 0,1 1,0-1,0 0,-1 1,1 2,0 0,0 0,0 0,0 0,1 0,0 1,0-1,0 1,0 0,1-1,0 1,0 0,0 0,0 0,1 0,-1-4,1 1,0-1,0 1,0 0,0-1,0 1,0-1,0 1,0 0,0-1,1 1,-1-1,1 1,-1-1,1 1,0-1,0 1,-1-1,1 0,0 1,0-1,0 0,0 0,1 0,-1 0,0 0,0 0,1 0,-1 0,0 0,1 0,-1-1,1 1,-1-1,1 1,-1-1,1 0,0 1,-1-1,1 0,-1 0,1 0,0 0,-1 0,1-1,0 1,0 0,1-1,0 1,-1-1,1 0,-1 0,0 0,1 0,-1 0,0-1,0 1,1-1,-1 1,0-1,0 0,-1 0,1 0,0 0,-1 0,1 0,-1 0,21-51,-4 8,-18 45,0 0,0 0,0-1,0 1,0 0,1 0,-1 0,0 0,0-1,0 1,0 0,0 0,1 0,-1 0,0 0,0-1,0 1,0 0,1 0,-1 0,0 0,0 0,0 0,1 0,-1 0,0 0,0 0,1 0,-1 0,0 0,0 0,0 0,1 0,-1 0,0 0,0 0,0 0,1 0,-1 0,0 0,0 0,0 1,1-1,-1 0,0 0,9 12,2 20,-10-31,1 6,1 2,0 0,0 0,1-1,0 0,3 5,-1-6</inkml:trace>
  <inkml:trace contextRef="#ctx0" brushRef="#br0" timeOffset="52927.515">770 1082,'2'1,"-1"-1,0 1,0-1,0 1,0 0,0 0,0-1,0 1,0 0,0 0,-1 0,1 0,0 0,0 0,-1 0,1 0,-1 0,1 1,-1-1,1 0,-1 0,0 1,11 34,-10-31,10 34,-5-17,0-1,-1 1,-2 0,0 1,0 11,-4-20</inkml:trace>
  <inkml:trace contextRef="#ctx0" brushRef="#br0" timeOffset="59155.296">1311 1065,'0'252,"0"-257</inkml:trace>
  <inkml:trace contextRef="#ctx0" brushRef="#br0" timeOffset="60004.274">951 1197,'0'0,"0"-1,0 1,0 0,0 0,0-1,0 1,0 0,0 0,0-1,0 1,0 0,0 0,0-1,0 1,-1 0,1 0,0 0,0-1,0 1,0 0,0 0,0 0,-1-1,1 1,0 0,0 0,0 0,-1 0,1-1,0 1,0 0,0 0,-1 0,1 0,0 0,0 0,-1 0,1 0,0 0,0 0,-1 0,1 0,0 0,0 0,-14 6,-8 16,21-20,1 1,-1-1,0 1,0 0,1-1,0 1,-1 0,1-1,0 1,1 0,-1-1,0 1,1 0,-1-1,1 1,0-1,0 1,0-1,0 1,0-1,0 1,1-1,-1 0,1 0,2 2,-1 0,1-1,0 0,0 1,0-1,0-1,0 1,1-1,-1 1,1-1,0-1,0 1,-5-2,1 0,-1 0,1 0,-1 1,1-1,-1 0,0 0,1 0,-1 1,1-1,-1 0,1 1,-1-1,0 0,1 1,-1-1,0 0,1 1,-1-1,0 1,1-1,-1 1,0-1,0 0,0 1,0-1,1 1,-1-1,0 1,0-1,0 1,0-1,0 1,0-1,0 1,-12 18,9-16,0 0,-1 0,1-1,-1 1,0-1,1 0,-1 0,0 0,-2 1,-12-5,15-1</inkml:trace>
  <inkml:trace contextRef="#ctx0" brushRef="#br0" timeOffset="60937.682">1294 1082,'2'32,"1"0,2 0,2 7,-1-9,-1 0,-2 0,0 18,-2-55,-1 0,2 0,-1 0,1 0,0 1,0-1,1 1,1-2,-4 6,1 0,0 1,-1-1,1 1,0-1,0 1,0-1,0 1,0 0,1-1,-1 1,0 0,1 0,-1 0,1 0,-1 0,1 0,-1 1,1-1,-1 0,1 1,0-1,-1 1,1 0,0-1,0 1,-1 0,1 0,0 0,0 0,-1 0,1 1,0-1,-1 0,1 1,0-1,-1 1,1 0,0 0,0 0,0 0,0 1,0-1,0 0,0 1,-1-1,1 1,-1-1,1 1,-1 0,0 0,1-1,-1 1,0 0,0 0,0 0,0 1,-1-1,1 0,-1 0,1 0,-1 0,0 1,0-1,0 0,0 0,0 1,0-1,-1 0,1 0,-1 0,1 1,-1-1,0 0,0 0,0 0,0 0,-1 2,0-1,1 0,-1 1,-1-1,1 0,0 0,-1 0,0-1,1 1,-1-1,0 1,0-1,-1 0,1 0,0 0,-1-1,1 1,-1-1,1 0,-1 0,-1 0,2 0,1 0,-1-1,0 0,1 1,-1-1,0 0,0 0,1 0,-1-1,0 1,0-1,1 0,-1 1,1-1,-1 0,0-1,1 1,0 0,-1-1,1 1,0-1,0 0,-2-1,2-3</inkml:trace>
  <inkml:trace contextRef="#ctx0" brushRef="#br0" timeOffset="61240.113">1426 1230,'0'2,"0"5,2 0,5 0,0 0,2 0,0 1,1 0,-5-2,-2-2</inkml:trace>
  <inkml:trace contextRef="#ctx0" brushRef="#br0" timeOffset="61540.337">1540 1197,'1'24,"-1"0,-2 0,0 1,-2-2,-1 1,-4 13,-2 10,10-36,-2-1,1 1,-1-1,-1 0,0 0,-3 5,7-15,0 1,0-1,0 0,0 0,0 0,0 0,0 1,0-1,0 0,0 0,0 0,0 0,0 0,0 0,0 1,-1-1,1 0,0 0,0 0,0 0,0 0,0 0,0 0,-1 0,1 0,0 1,0-1,0 0,0 0,0 0,-1 0,1 0,0 0,0 0,0 0,0 0,0 0,-1 0,1 0,0 0,0 0,0 0,0 0,0-1,-1 1,1 0,0 0,0 0,0 0,0 0,0 0,0 0,-1 0,1 0,0-1,0 1,0 0,0 0,0 0,0 0,0 0,0 0,0-1,0 1,0 0,-1 0,1 0,-2-6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0:06.0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7628.23438"/>
      <inkml:brushProperty name="anchorY" value="-71265.89063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8920.84375"/>
      <inkml:brushProperty name="anchorY" value="-73019.07031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1872.53125"/>
      <inkml:brushProperty name="anchorY" value="-75790.71875"/>
      <inkml:brushProperty name="scaleFactor" value="0.5"/>
    </inkml:brush>
  </inkml:definitions>
  <inkml:trace contextRef="#ctx0" brushRef="#br0">250 0,'0'0,"0"3,0 4,3 3,1 3,-1 2,0 1,-1 4,2 0,0 4,0-1,-1-1,-1 2,-1-1,0-2,-1 2,0-1,0-1,-1 2,1-1,0-1,0-2,0 0,0-2,0 0,0-1,-3-3,-1-6,1-5</inkml:trace>
  <inkml:trace contextRef="#ctx0" brushRef="#br1" timeOffset="270.547">184 230,'0'0,"3"0,4 0,3 0,3 0,2 0,1 0,1 0,0 0,0 0,0 0,0 0,-1 0,1 0,-1 3,-3-3,0 0,0 3,-6 3,-2 0</inkml:trace>
  <inkml:trace contextRef="#ctx0" brushRef="#br2" timeOffset="2088.887">4 148,'0'0,"0"2,0 6,0 2,0 2,0 3,0 1,0 1,0 0,-3 0,3 0,0 0,0 0,1-1,0 1,-1-1,1 0,2-2,1-2,2-2,4-3,2-6,-1-5,-2-5,-3-4,-2-2,1-1,-4-2,-1 1,-1 0,3 3,1 0,-1 1,-3 2,-1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0:03.56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0264.73438"/>
      <inkml:brushProperty name="anchorY" value="-72829.85156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8947.42969"/>
      <inkml:brushProperty name="anchorY" value="-71923.71094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0439.07031"/>
      <inkml:brushProperty name="anchorY" value="-74306.92969"/>
      <inkml:brushProperty name="scaleFactor" value="0.5"/>
    </inkml:brush>
  </inkml:definitions>
  <inkml:trace contextRef="#ctx0" brushRef="#br0">48 58,'0'0,"0"3,0 4,0 3,0 3,0 2,0 1,0 1,0 0,0 3,0 0,0 1,0-2,0 0,-4 2,1-1,-1 0,2-1,0-1,0 0,-2-1,1-1,-1 1,-1-8,3-2,-3-5,2-4,0-5,1-1</inkml:trace>
  <inkml:trace contextRef="#ctx0" brushRef="#br1" timeOffset="1533.743">507 108,'0'0,"0"-3,0 2,0-2,0 4,0 3,0 4,0 3,0 3,3-2,0 1,4 1,-1 0,2-2,0 0,1 1,2-3,-1 1,0-2,-1 1,1-3,1-1,2-2,1-2,-2-4,0-1,-2-4,-3-3,-2-2,-2-2,-2-2,-1 0,0-1,-4 0,0 0,0 0,-2 4,0-1,-2 1,-2 0,-2-2,-2 0,-2-1,0 4,0 2,2 0,1 3,3 5,-1 5,3 6,2 3,-1 3,2 1,1 1,1 4,1-1,1 4,1 3,0 1,0 3,0 1,0 1,1 0,-1 0,-3-3,-1 0,1 0,0 0,1 1,1-3,0 1,1-4,0 2,0-3,0-2,0-1,1-3,-1 0,0-2,0 0,0 0,0-6,0-8,-4-2,1-6,0-4,0-3,1-2,0 2</inkml:trace>
  <inkml:trace contextRef="#ctx0" brushRef="#br2" timeOffset="3721.607">179 75,'0'0,"0"-3,0 3,0 3,0 4,0 4,0 2,0 3,0 0,0 1,0 0,0 0,0 0,0 0,0 0,0-1,0 1,0-7,0-7,0-7,0-5,0-4,0-3,0-1,0-1,0 0,3 1,0 0,1 0,2 3,-1 1,3 0,-1-1,-2 0,3 2,-2 0,2 3,-2-2,3 0,2 2,-2 5,1 6,-1 5,1 1,-2 3,-2 1,1 0,-1 0,-1 1,-2 0,-2 2,0 1,0 0,-1 0,-1 0,1 1,0 0,0-1,0 1,-1-1,1 0,0-6,0-3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0:11.0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1791.82813"/>
      <inkml:brushProperty name="anchorY" value="-76251.99219"/>
      <inkml:brushProperty name="scaleFactor" value="0.5"/>
    </inkml:brush>
  </inkml:definitions>
  <inkml:trace contextRef="#ctx0" brushRef="#br0">34 31,'0'0,"-3"0,-1 4,1 2,0 5,1 1,1 3,0 1,1 1,0 0,0 0,0 0,0 0,0 3,0 0,0-1,1 1,-1-2,-4-4,1 0,-1-1,2 1,-1 0,2 1,0 1,1-7,0-6,0-6,0-6,1-4,-1-3,0-1,0-1,0-3,0 1,0-1,0-2,0 1,0 1,3 1,1 1,-1-2,3 1,-1 0,3 1,2 1,3 0,1 5,1 3,1 4,1 5,-4 7,1 0,-4 4,-3-1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39:50.6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8249.47656"/>
      <inkml:brushProperty name="anchorY" value="-69700.875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8727.74219"/>
      <inkml:brushProperty name="anchorY" value="-71307.05469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3216.23438"/>
      <inkml:brushProperty name="anchorY" value="-77166.375"/>
      <inkml:brushProperty name="scaleFactor" value="0.5"/>
    </inkml:brush>
  </inkml:definitions>
  <inkml:trace contextRef="#ctx0" brushRef="#br0">0 66,'0'0,"0"3,0 4,0 3,0 3,0 2,0 1,0 0,0 1,0 0,0 0,0 0,0 0,0-1,0 4,0 0,3 0,1 2,-1 0,0-1,2 2,0-1,-1-1,2-1,3-2,-1 0,2-5,1-3,-1 0,1-4,-2-4,1-3,2 0,0-5,2-3,1-2,-2-3,0-1,-3-2,-3-3,1 0,-2-1,2-2,-2 1,-1 1,-1-2,-2 1,-1 1,-1 1,0 1,0 2,0 0,0 1,-1 0,1-1,0 1,0 0,3 3,1 3</inkml:trace>
  <inkml:trace contextRef="#ctx0" brushRef="#br1" timeOffset="11278.718">623 181,'0'0,"3"0,4 0,3 0,2 0,3 0,1-3,1-1,0 1,0-3,0 0,-3-1,-1 0,0 1,-2-1,0 1,-3-2,-2-2,-2-2,-1-2,-6 2,0-1,-4 3,-2 3,-4 2,-1 2,-2 2,-1 4,1 1,-1 3,0 0,3 2,1 2,0-2,2 2,0 2,-1 0,3 2,-2 0,3 1,1 1,3-1,1 1,-1-4,0 0,1 1,4-1,1 2,4 0,-1 1,4 0,2 0,2 1,1-4,2 0,0-3,1 0,0-2,3-2,0 1,0-2,-1-1,-1-1,0-1,-1-1,0-1,-4-3,0-1,-3 1</inkml:trace>
  <inkml:trace contextRef="#ctx0" brushRef="#br2" timeOffset="19573.658">508 17,'0'0,"0"-3,-3-1,-4 1,-3 0,-2 1,-3 1,-1 0,2 4,1 0,2 4,4 3,2 2,2 2,2 2,1 0,0 1,1 0,3 0,-1 0,4-1,0 1,1-4,0 0,1 0,-1 1,1 0,-1 1,-2 1,-2 0,-2 0,-1 1,0-1,-4 1,-4-4,-4 0,-2-3,-2-6,-1-3,-1-2,0-4,3-4,7 1,4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0:16.2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3187.45313"/>
      <inkml:brushProperty name="anchorY" value="-77521.40625"/>
      <inkml:brushProperty name="scaleFactor" value="0.5"/>
    </inkml:brush>
  </inkml:definitions>
  <inkml:trace contextRef="#ctx0" brushRef="#br0">1 0,'0'0,"0"0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35:51.0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7621.28125"/>
      <inkml:brushProperty name="anchorY" value="-48652.74219"/>
      <inkml:brushProperty name="scaleFactor" value="0.5"/>
    </inkml:brush>
  </inkml:definitions>
  <inkml:trace contextRef="#ctx0" brushRef="#br0">25 249,'0'0,"3"2,0 9,1 2,-2 3,4 5,-2 0,1 0,-2 0,-1-2,-1 0,0-2,-1 0,0-1,-1-6,1-7,0-7,-3-5,-1-4,1-3,-3-5,0-3,-2 0,2-3,0 1,2-1,2 3,-3-2,1 1,4 3,0 2,2 1,0 1,3 1,-1 1,3 0,3 0,2 3,-1 1,1 2,1 0,1 2,1 3,1 1,0 2,0 1,-2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44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1 410,'2'0,"2"3,0 3,-2 4,0 3,2-1,1 1,-1 0,-1 1,-1-4,-1-7,-1-5</inkml:trace>
  <inkml:trace contextRef="#ctx0" brushRef="#br0" timeOffset="636.735">83 0,'2'21,"1"1,0-1,2 0,1-1,1 1,0-1,2 1,20 64,-23-63,63 257,-68-276,0-3</inkml:trace>
  <inkml:trace contextRef="#ctx0" brushRef="#br0" timeOffset="961.311">164 0,'5'7,"0"1,-1 0,0 0,0 0,-1 0,0 1,0-1,-1 1,0-1,-1 4,9 27,4 7,-2 1,-2-1,-2 2,-3-1,-1 9,-3-50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35:49.8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5962.61719"/>
      <inkml:brushProperty name="anchorY" value="-46619.06641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7532.47656"/>
      <inkml:brushProperty name="anchorY" value="-47990.34766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6147.11719"/>
      <inkml:brushProperty name="anchorY" value="-47149.65234"/>
      <inkml:brushProperty name="scaleFactor" value="0.5"/>
    </inkml:brush>
  </inkml:definitions>
  <inkml:trace contextRef="#ctx0" brushRef="#br0">17 44,'0'0,"0"-3,0-4,0-3,0-2,0 3,0 7,-3 5,-1 5,1 5,0 2,1 1,1 2,1-1,-1 4,1 0,0 2,0 0,1 2,-1 3,0-3,0 3,0 0,3 2,0 1,1-3,2 1,-1 1,3-3,2 1,-1-3,2 1,1-2,1-2,5-2,1-5,1-4,-1-4,-1-4,0-1,0-6,-1-3,-1-4,1-2,-1-6,-3-1,0-3,0-4,-3 1,1-2,-3-1,-1-1,0-1,-1-1,-2-1,-1 0,-1 0,-1 4,-1-1,0 4,0 2,-4 3,1 3,-4 3,-3 6,-2 3,1 6,3 5,1 6,3 2,5-1,2-2</inkml:trace>
  <inkml:trace contextRef="#ctx0" brushRef="#br1" timeOffset="405.009">623 93,'0'0,"-2"0,-6 0,-2 0,1 3,-2 1,1 2,3 4,5 2,3 2,1 1,3 2,4 0,2-1,0 1,1 0,1 0,1-1,-2 1,0-1,-2 1,0-1,-2 1,1-4,-1 0,-3 0,-1 0,-2 2,-1 0,-1 0,0 2,0-1,0 0,-4 1,1-1,-4-2,0-1,-1-3,-3-3,-2-3,-1-2,-1-1,-2-1,1 0,-1-1,4-2,-1-1,1 0,2-2,0 1,3-3,1-3,3-1,2 1</inkml:trace>
  <inkml:trace contextRef="#ctx0" brushRef="#br2" timeOffset="853.677">902 306,'0'0,"3"3,4 1,3-1,3 0,2-1,1 0,0-2,1 1,0-1,0-1,0 1,0 0,-1-3,1-1,-4-2,-3-4,-1-2,-5-2,-2-2,-6 3,0 0,-4 3,0-1,-1 3,-3 2,-1 2,-1-1,-2 0,0 2,-1 0,4 5,-1 0,1 1,-1 3,0 3,-1-1,-1 3,3 0,0 3,3 4,3 1,2 0,0 1,0 2,2-1,1 0,3 2,2-1,0-1,0-2,-1 0,3-2,-1 0,3 0,3-4,-2 0,3-4,1-2,1-3,2-2,1-1,-4 3,1-5,1 1,0-1,0-1,-2-2,1 0,0-3,0-3,-1-2,-4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35:51.7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9035.86719"/>
      <inkml:brushProperty name="anchorY" value="-49675.02344"/>
      <inkml:brushProperty name="scaleFactor" value="0.5"/>
    </inkml:brush>
  </inkml:definitions>
  <inkml:trace contextRef="#ctx0" brushRef="#br0">1 7,'0'0,"3"0,1-3,-1 3,0-3,-1 3,-1 4,0 4,2 3,1 3,-1 2,0 3,-2 2,1-1,-2 4,0-2,0-1,0 3,0-2,0-1,0-1,3-2,-3-4,3 0,0-1,0 0,-4-5,-1-6,-4-4,0-4,1-4,1-3,-2-5,1 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35:51.9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0315.82813"/>
      <inkml:brushProperty name="anchorY" value="-51222.32813"/>
      <inkml:brushProperty name="scaleFactor" value="0.5"/>
    </inkml:brush>
  </inkml:definitions>
  <inkml:trace contextRef="#ctx0" brushRef="#br0">1 0,'0'0,"0"3,0-3,0 4,0 2,0 3,0 3,3-1,0 1,1-2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35:52.3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1595.64844"/>
      <inkml:brushProperty name="anchorY" value="-52559.22266"/>
      <inkml:brushProperty name="scaleFactor" value="0.5"/>
    </inkml:brush>
  </inkml:definitions>
  <inkml:trace contextRef="#ctx0" brushRef="#br0">0 160,'0'0,"0"3,0 4,0 3,4 3,-1 1,0 2,3-2,0-1,-2 1,0 0,-2 1,0 1,-2-1,0-5,0-7,0-6,0-6,0-4,-1-3,1-4,0-1,0 0,0 1,0-3,0 1,3 2,1 0,-1 1,0 2,2 0,0 0,2 4,0 1,1 2,0 0,1 3,2 1,-2 6,2 4,-3 5,2 1,-2 1,-2 2,1 5,-1 1,-1 0,1 0,-1 0,-1-1,-1 2,-1 1,3-1,-1-1,-1-1,0-1,-2 0,1 0,-2-7,-3-4,-1-6,1-6,0-1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35:52.8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3066.08594"/>
      <inkml:brushProperty name="anchorY" value="-53981.08594"/>
      <inkml:brushProperty name="scaleFactor" value="0.5"/>
    </inkml:brush>
  </inkml:definitions>
  <inkml:trace contextRef="#ctx0" brushRef="#br0">0 122,'0'0,"0"3,0 4,0 3,3 0,1 1,2 2,4 1,2-2,-1 0,1-2,1 0,1-2,0 2,2-3,0-1,1-3,-1 0,1-6,-4-3,-3-4,-3-3,-4-2,-1-2,-5 0,-1 0,-3 0,0 0,-2 0,-2 0,1 1,-1-1,-1 4,-2 0,0 0,-2 3,0-1,0 2,2 6,4 6,1 5,1 3,3 4,2 1,2 4,0 5,1 2,0 3,4 2,0 1,-1 0,0 0,-1 1,3 3,-1-1,-1 0,0 0,-1-1,-1-1,0 0,-1-5,0 1,0-4,3-3,0-3,0-7,0-10,-1-6,-1-7,0-3,-1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35:53.27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4402.35156"/>
      <inkml:brushProperty name="anchorY" value="-55801.48438"/>
      <inkml:brushProperty name="scaleFactor" value="0.5"/>
    </inkml:brush>
  </inkml:definitions>
  <inkml:trace contextRef="#ctx0" brushRef="#br0">1 1,'0'0,"3"0,1 3,-4 3,-1 4,0 3,-1 2,4 1,1 1,-1 3,1 0,-1 1,2-2,0 0,3 2,-1 0,0-1,1-1,-1-1,2 0,2-2,-1 1,1-4,-1 0,1-4,1-2,-2 1,2-6,1-1,-2-5,1-4,-2-3,-3-3,-1-1,-3-5,3 0,-2-4,0 1,-3-3,-2 2,-1 1,-2-1,-1 1,2 2,0 1,-2 5,1 1,-2 4,1 0,-3 3,2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35:53.5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5816.50781"/>
      <inkml:brushProperty name="anchorY" value="-57091.92188"/>
      <inkml:brushProperty name="scaleFactor" value="0.5"/>
    </inkml:brush>
  </inkml:definitions>
  <inkml:trace contextRef="#ctx0" brushRef="#br0">10 0,'0'0,"-3"0,-1 3,1 4,4 0,0 2,1 2,0 3,3 1,0 4,2 0,0 1,2 3,-2-1,2 3,2 2,-2-2,2 2,-2 2,1 0,-2-1,1 1,-1 0,1 1,-2-2,-2 0,3-2,-3-3,0-2,-2 1,2-1,0-1,-2-1,-3-8,-2-7,0-7,0-6,-3-5,0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35:53.9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7244.96094"/>
      <inkml:brushProperty name="anchorY" value="-58993.54688"/>
      <inkml:brushProperty name="scaleFactor" value="0.5"/>
    </inkml:brush>
  </inkml:definitions>
  <inkml:trace contextRef="#ctx0" brushRef="#br0">0 7,'0'0,"0"-3,3-1,1 4,2 1,4 0,2 1,2-1,1 0,1 0,1-1,0 0,0 1,0-1,0-1,-1 1,1 0,-1 0,0 0,-6 0,-3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26.2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8273.5625"/>
      <inkml:brushProperty name="anchorY" value="-82790.85938"/>
      <inkml:brushProperty name="scaleFactor" value="0.5"/>
    </inkml:brush>
  </inkml:definitions>
  <inkml:trace contextRef="#ctx0" brushRef="#br0">1 0,'0'0,"2"0,5 0,3 0,3 0,-1 3,0 1,2-1,0 0,1-1,1 3,0-1,0-1,1 0,-1-1,1-1,-1 0,1-1,-1 0,1 0,-1-1,1 1,-1 0,0 0,1 0,-1 0,0 0,1 0,-1 0,4 0,0 0,-1 0,1 0,-2 0,0-3,2-1,0 1,0 0,-1 1,-1 1,3 0,-1 1,0 0,-1 0,3 0,-1 1,-1-1,2 0,0 0,-1 0,-1 0,2 0,-1 0,-1 0,2 0,0 0,-1 0,-2 0,3 0,-1 0,-1 0,0 0,1 0,0 0,-1 0,-1 0,0 0,1 0,1 0,-2 0,0 0,3 0,-1 0,-1 0,0 0,-2 0,3 0,-1 0,0 0,-1 0,-1 0,3 0,-1 0,0 0,-1 0,-1 0,0 0,2 0,0 0,0 0,-1 0,-1 0,-1 0,4 0,-1 0,-1 0,0 0,0 0,-2 0,0 3,0 0,-1 1,0-2,0 0,1 0,-1-2,0 4,1-1,-1 1,0-2,1 0,-1 3,0-1,1-1,-1 0,1-1,-1-1,1-1,-1 1,0-2,1 1,2 0,1 0,0 0,-1 0,-1 0,0 0,-1 0,0 0,-4 3,0 1,0-4,0-1,1 0,1-1,1 1,0 0,0 0,1-2,0-1,-1 1,1 0,-1 1,1 1,-1 0,0 1,1 0,-1 0,0 0,1-3,-1 0,1-1,-1 2,1 0,-1 0,0 2,1-1,-1 1,0 0,1-3,-1 0,0 0,1 0,-1 1,1 1,-1 1,1-1,-1 1,0 0,1 0,-1 1,0-1,1 0,-1 0,1 0,-1 0,0 0,1 0,-1 0,1 0,-1 0,0 3,-3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43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82 235,'2'15,"0"-1,1 1,1-1,0 0,1 0,4 9,5 16,-4-9,-1 1,-2 0,-1 1,-2-1,-1 4,-32-121,12 29,-3-8,-6-41,22 86,1 1,1-1,1 0,1 0,0 0,2 0,2-14,-2 29,0-1,0 1,0-1,1 1,0 0,0 0,0 0,1 0,-1 1,1-1,0 1,1 0,-1 0,1 0,-3 3,-1-1,1 1,-1 0,1 0,0 0,-1 0,1 0,0 0,0 0,0 1,-1-1,1 1,0-1,0 1,0 0,0 0,0-1,0 2,0-1,0 0,0 0,0 0,0 1,0-1,0 1,-1 0,1 0,0-1,0 1,0 0,-1 0,1 1,-1-1,1 0,-1 1,1-1,-1 0,0 1,0 0,0-1,1 1,-1 1,4 7</inkml:trace>
  <inkml:trace contextRef="#ctx0" brushRef="#br0" timeOffset="301.322">0 317,'3'0,"0"3,4-2,2-1,3-1,2 0,2-2,0-2,1 1,0 1,-3-2,-1 0,-2 4,-4-1,-3 0</inkml:trace>
  <inkml:trace contextRef="#ctx0" brushRef="#br0" timeOffset="927.939">213 39,'0'2,"0"2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47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1,'27'79,"13"58,-22-84,-3 0,-2 1,5 46,-18-100,0 1,0-1,0 1,1-1,-1 1,0-1,0 1,0-1,0 1,0-1,0 1,0-1,0 1,0-1,0 1,0-1,0 1,0-1,0 1,0-1,0 1,-1-1,1 0,0 1,0-1,-1 1,1-1,0 1,-1-1,1 0,0 1,-1-1,1 0,-1 1,1-1,0 0,-1 1,-3-4</inkml:trace>
  <inkml:trace contextRef="#ctx0" brushRef="#br0" timeOffset="322.491">1 263,'0'2,"3"-1,3-1,4-1,3 1,2-1,1 0,1 1,0 0,0-1,0 1,0 0,0 0,-4-2,-3-2</inkml:trace>
  <inkml:trace contextRef="#ctx0" brushRef="#br0" timeOffset="632.891">230 50,'1'23,"1"0,1 0,1 0,1-1,4 10,41 111,-45-132,6 17,-3-10,-1 0,-1 0,3 17,-10-46,1-1,0 1,0-1,2 1,-1 0,1-1,1 1,0 0,2-3,-4 10,1 0,0 0,0 0,0 1,0-1,0 0,1 1,0 0,0-1,0 1,0 1,0-1,1 0,-2 1,0 1,0 0,1 0,-1 1,1-1,-1 0,1 1,-1-1,1 1,-1 0,1 0,-1 0,1 0,-1 0,1 0,-1 1,1-1,-1 1,1 0,-1 0,0 0,1 0,0 1,2 1,1 0,-1 1,0-1,0 1,-1 1,1-1,-1 1,0 0,0 0,0 0,-1 0,1 0,-2 1,1 0,1 3,0 2,0 1,0-1,-2 1,1-1,-2 1,1 0,-1 10,-2-18,0-4</inkml:trace>
  <inkml:trace contextRef="#ctx0" brushRef="#br0" timeOffset="1114.947">640 328,'25'6,"-24"-5,0 0,0-1,1 1,-1 0,0-1,1 1,-1-1,0 0,1 0,-1 1,1-1,-1 0,0 0,1 0,-1 0,1 0,-1-1,0 1,1 0,-1-1,1 1,-1-1,0 1,0-1,1 0,-1 1,0-1,0 0,0 0,0 0,0 0,0 0,0 0,0 0,0-1,1 1,-1 0,0-1,0 1,0 0,0-1,0 1,0 0,0-1,0 1,0-1,-1 0,1 1,-1-1,1 0,-1 1,1-1,-1 0,0 1,0-1,0 0,0 0,0 1,-1-1,1 0,0 0,-1 1,1-1,-1 1,0-1,1 0,-1 1,0-1,0 1,0 0,0-1,0 1,0 0,-1-1,1 1,0 0,-1 0,1 0,-1 0,0 0,-2-1,0 0,-1 0,1 1,0 0,-1-1,0 2,1-1,-1 0,1 1,-1 0,0 0,1 0,-1 1,1 0,-1-1,-1 2,2-1,0 1,0-1,1 1,-1 0,1 0,-1 0,1 1,0-1,0 1,0-1,0 1,0 0,1 0,-1 1,1-1,0 0,0 1,0-1,1 1,-1 0,1 0,0 0,0-1,0 1,0 0,1 0,-1 0,1 0,0 0,0 0,1 0,-1 0,1 0,0 0,0 0,0 0,2 3,-1-1,0 1,1 0,0-1,0 1,0-1,1 0,0 0,0 0,0-1,1 0,0 1,0-1,0-1,1 1,-1-1,1 0,0 0,1-1,-1 0,0 0,5 1,-8-3,1 0,0 0,-1 0,1-1,-1 1,1-1,0 0,-1 0,1 0,0-1,-1 1,1-1,-1 0,1 0,-1 0,1-1,-1 1,0-1,1 1,-1-1,0 0,0-1,0 1,-1 0,1-1,0 0,-1 1,0-1,0 0,0 0,0 0,0-1,0 1,-1 0,2-4,0-3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04:41:50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0,'3'0,"4"0,3 0,3 0,2 0,-2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7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8.png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4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customXml" Target="../ink/ink6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2.png"/><Relationship Id="rId10" Type="http://schemas.openxmlformats.org/officeDocument/2006/relationships/image" Target="../media/image13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image" Target="../media/image9.png"/><Relationship Id="rId9" Type="http://schemas.openxmlformats.org/officeDocument/2006/relationships/customXml" Target="../ink/ink5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4.xml"/><Relationship Id="rId30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.png"/><Relationship Id="rId21" Type="http://schemas.openxmlformats.org/officeDocument/2006/relationships/customXml" Target="../ink/ink26.xml"/><Relationship Id="rId42" Type="http://schemas.openxmlformats.org/officeDocument/2006/relationships/image" Target="../media/image45.png"/><Relationship Id="rId47" Type="http://schemas.openxmlformats.org/officeDocument/2006/relationships/customXml" Target="../ink/ink39.xml"/><Relationship Id="rId63" Type="http://schemas.openxmlformats.org/officeDocument/2006/relationships/customXml" Target="../ink/ink47.xml"/><Relationship Id="rId68" Type="http://schemas.openxmlformats.org/officeDocument/2006/relationships/image" Target="../media/image58.png"/><Relationship Id="rId2" Type="http://schemas.openxmlformats.org/officeDocument/2006/relationships/image" Target="../media/image10.png"/><Relationship Id="rId16" Type="http://schemas.openxmlformats.org/officeDocument/2006/relationships/image" Target="../media/image32.png"/><Relationship Id="rId29" Type="http://schemas.openxmlformats.org/officeDocument/2006/relationships/customXml" Target="../ink/ink30.xml"/><Relationship Id="rId11" Type="http://schemas.openxmlformats.org/officeDocument/2006/relationships/customXml" Target="../ink/ink21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customXml" Target="../ink/ink34.xml"/><Relationship Id="rId40" Type="http://schemas.openxmlformats.org/officeDocument/2006/relationships/image" Target="../media/image44.png"/><Relationship Id="rId45" Type="http://schemas.openxmlformats.org/officeDocument/2006/relationships/customXml" Target="../ink/ink38.xml"/><Relationship Id="rId53" Type="http://schemas.openxmlformats.org/officeDocument/2006/relationships/customXml" Target="../ink/ink42.xml"/><Relationship Id="rId58" Type="http://schemas.openxmlformats.org/officeDocument/2006/relationships/image" Target="../media/image53.png"/><Relationship Id="rId66" Type="http://schemas.openxmlformats.org/officeDocument/2006/relationships/image" Target="../media/image57.png"/><Relationship Id="rId74" Type="http://schemas.openxmlformats.org/officeDocument/2006/relationships/image" Target="../media/image61.png"/><Relationship Id="rId5" Type="http://schemas.openxmlformats.org/officeDocument/2006/relationships/customXml" Target="../ink/ink18.xml"/><Relationship Id="rId61" Type="http://schemas.openxmlformats.org/officeDocument/2006/relationships/customXml" Target="../ink/ink46.xml"/><Relationship Id="rId19" Type="http://schemas.openxmlformats.org/officeDocument/2006/relationships/customXml" Target="../ink/ink25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29.xml"/><Relationship Id="rId30" Type="http://schemas.openxmlformats.org/officeDocument/2006/relationships/image" Target="../media/image39.png"/><Relationship Id="rId35" Type="http://schemas.openxmlformats.org/officeDocument/2006/relationships/customXml" Target="../ink/ink33.xml"/><Relationship Id="rId43" Type="http://schemas.openxmlformats.org/officeDocument/2006/relationships/customXml" Target="../ink/ink37.xml"/><Relationship Id="rId48" Type="http://schemas.openxmlformats.org/officeDocument/2006/relationships/image" Target="../media/image48.png"/><Relationship Id="rId56" Type="http://schemas.openxmlformats.org/officeDocument/2006/relationships/image" Target="../media/image52.png"/><Relationship Id="rId64" Type="http://schemas.openxmlformats.org/officeDocument/2006/relationships/image" Target="../media/image56.png"/><Relationship Id="rId69" Type="http://schemas.openxmlformats.org/officeDocument/2006/relationships/customXml" Target="../ink/ink50.xml"/><Relationship Id="rId8" Type="http://schemas.openxmlformats.org/officeDocument/2006/relationships/image" Target="../media/image28.png"/><Relationship Id="rId51" Type="http://schemas.openxmlformats.org/officeDocument/2006/relationships/customXml" Target="../ink/ink41.xml"/><Relationship Id="rId72" Type="http://schemas.openxmlformats.org/officeDocument/2006/relationships/image" Target="../media/image60.png"/><Relationship Id="rId3" Type="http://schemas.openxmlformats.org/officeDocument/2006/relationships/customXml" Target="../ink/ink17.xml"/><Relationship Id="rId12" Type="http://schemas.openxmlformats.org/officeDocument/2006/relationships/image" Target="../media/image30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59" Type="http://schemas.openxmlformats.org/officeDocument/2006/relationships/customXml" Target="../ink/ink45.xml"/><Relationship Id="rId67" Type="http://schemas.openxmlformats.org/officeDocument/2006/relationships/customXml" Target="../ink/ink49.xml"/><Relationship Id="rId20" Type="http://schemas.openxmlformats.org/officeDocument/2006/relationships/image" Target="../media/image34.png"/><Relationship Id="rId41" Type="http://schemas.openxmlformats.org/officeDocument/2006/relationships/customXml" Target="../ink/ink36.xml"/><Relationship Id="rId54" Type="http://schemas.openxmlformats.org/officeDocument/2006/relationships/image" Target="../media/image51.png"/><Relationship Id="rId62" Type="http://schemas.openxmlformats.org/officeDocument/2006/relationships/image" Target="../media/image55.png"/><Relationship Id="rId70" Type="http://schemas.openxmlformats.org/officeDocument/2006/relationships/image" Target="../media/image59.png"/><Relationship Id="rId75" Type="http://schemas.openxmlformats.org/officeDocument/2006/relationships/customXml" Target="../ink/ink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49" Type="http://schemas.openxmlformats.org/officeDocument/2006/relationships/customXml" Target="../ink/ink40.xml"/><Relationship Id="rId57" Type="http://schemas.openxmlformats.org/officeDocument/2006/relationships/customXml" Target="../ink/ink44.xml"/><Relationship Id="rId10" Type="http://schemas.openxmlformats.org/officeDocument/2006/relationships/image" Target="../media/image29.png"/><Relationship Id="rId31" Type="http://schemas.openxmlformats.org/officeDocument/2006/relationships/customXml" Target="../ink/ink31.xml"/><Relationship Id="rId44" Type="http://schemas.openxmlformats.org/officeDocument/2006/relationships/image" Target="../media/image46.png"/><Relationship Id="rId52" Type="http://schemas.openxmlformats.org/officeDocument/2006/relationships/image" Target="../media/image50.png"/><Relationship Id="rId60" Type="http://schemas.openxmlformats.org/officeDocument/2006/relationships/image" Target="../media/image54.png"/><Relationship Id="rId65" Type="http://schemas.openxmlformats.org/officeDocument/2006/relationships/customXml" Target="../ink/ink48.xml"/><Relationship Id="rId73" Type="http://schemas.openxmlformats.org/officeDocument/2006/relationships/customXml" Target="../ink/ink52.xml"/><Relationship Id="rId4" Type="http://schemas.openxmlformats.org/officeDocument/2006/relationships/image" Target="../media/image26.png"/><Relationship Id="rId9" Type="http://schemas.openxmlformats.org/officeDocument/2006/relationships/customXml" Target="../ink/ink20.xml"/><Relationship Id="rId13" Type="http://schemas.openxmlformats.org/officeDocument/2006/relationships/customXml" Target="../ink/ink22.xml"/><Relationship Id="rId18" Type="http://schemas.openxmlformats.org/officeDocument/2006/relationships/image" Target="../media/image33.png"/><Relationship Id="rId39" Type="http://schemas.openxmlformats.org/officeDocument/2006/relationships/customXml" Target="../ink/ink35.xml"/><Relationship Id="rId34" Type="http://schemas.openxmlformats.org/officeDocument/2006/relationships/image" Target="../media/image41.png"/><Relationship Id="rId50" Type="http://schemas.openxmlformats.org/officeDocument/2006/relationships/image" Target="../media/image49.png"/><Relationship Id="rId55" Type="http://schemas.openxmlformats.org/officeDocument/2006/relationships/customXml" Target="../ink/ink43.xml"/><Relationship Id="rId76" Type="http://schemas.openxmlformats.org/officeDocument/2006/relationships/image" Target="../media/image62.png"/><Relationship Id="rId7" Type="http://schemas.openxmlformats.org/officeDocument/2006/relationships/customXml" Target="../ink/ink19.xml"/><Relationship Id="rId71" Type="http://schemas.openxmlformats.org/officeDocument/2006/relationships/customXml" Target="../ink/ink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image" Target="../media/image6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customXml" Target="../ink/ink5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74.png"/><Relationship Id="rId18" Type="http://schemas.openxmlformats.org/officeDocument/2006/relationships/customXml" Target="../ink/ink67.xml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12" Type="http://schemas.openxmlformats.org/officeDocument/2006/relationships/customXml" Target="../ink/ink64.xml"/><Relationship Id="rId17" Type="http://schemas.openxmlformats.org/officeDocument/2006/relationships/image" Target="../media/image76.png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10" Type="http://schemas.openxmlformats.org/officeDocument/2006/relationships/customXml" Target="../ink/ink63.xml"/><Relationship Id="rId19" Type="http://schemas.openxmlformats.org/officeDocument/2006/relationships/image" Target="../media/image77.png"/><Relationship Id="rId4" Type="http://schemas.openxmlformats.org/officeDocument/2006/relationships/customXml" Target="../ink/ink60.xml"/><Relationship Id="rId9" Type="http://schemas.openxmlformats.org/officeDocument/2006/relationships/image" Target="../media/image72.png"/><Relationship Id="rId14" Type="http://schemas.openxmlformats.org/officeDocument/2006/relationships/customXml" Target="../ink/ink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E3B3-A398-44B2-8477-37D636578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project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E70EF-61EB-4FF9-A874-2F4701665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II 2019</a:t>
            </a:r>
          </a:p>
          <a:p>
            <a:r>
              <a:rPr lang="en-US" dirty="0"/>
              <a:t>Mario Velasquez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4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A2B8-3794-4B1A-BEC4-D297CEBB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FE33-CF2E-4506-ACF2-AF735D18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3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554B-C16F-4342-B626-9C2413F39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62791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3E14-CBFA-41A3-AE9B-08ED12DA6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922243"/>
            <a:ext cx="6400800" cy="3868958"/>
          </a:xfrm>
        </p:spPr>
        <p:txBody>
          <a:bodyPr/>
          <a:lstStyle/>
          <a:p>
            <a:r>
              <a:rPr lang="en-US" dirty="0"/>
              <a:t>- A database GUI program made in java to show the results of randomly generated integers within a matrix. Then solving for the determinant of said matrix. The GUI being a tool for mathematical tinkering and displaying useful statistical data.</a:t>
            </a:r>
          </a:p>
        </p:txBody>
      </p:sp>
    </p:spTree>
    <p:extLst>
      <p:ext uri="{BB962C8B-B14F-4D97-AF65-F5344CB8AC3E}">
        <p14:creationId xmlns:p14="http://schemas.microsoft.com/office/powerpoint/2010/main" val="159166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738E8-3F7B-4175-A3B1-98700055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635"/>
            <a:ext cx="12192000" cy="511473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E863E14-CBFA-41A3-AE9B-08ED12DA6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202" y="285544"/>
            <a:ext cx="6400800" cy="3868958"/>
          </a:xfrm>
        </p:spPr>
        <p:txBody>
          <a:bodyPr/>
          <a:lstStyle/>
          <a:p>
            <a:r>
              <a:rPr lang="en-US" dirty="0"/>
              <a:t>Quick preview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AD2C33-D835-4FD6-B183-96F65E7720C3}"/>
                  </a:ext>
                </a:extLst>
              </p14:cNvPr>
              <p14:cNvContentPartPr/>
              <p14:nvPr/>
            </p14:nvContentPartPr>
            <p14:xfrm>
              <a:off x="7580508" y="5869335"/>
              <a:ext cx="2297520" cy="4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AD2C33-D835-4FD6-B183-96F65E7720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2508" y="5851695"/>
                <a:ext cx="23331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5A0E22-31C7-4854-BE47-DF272E91E604}"/>
                  </a:ext>
                </a:extLst>
              </p14:cNvPr>
              <p14:cNvContentPartPr/>
              <p14:nvPr/>
            </p14:nvContentPartPr>
            <p14:xfrm>
              <a:off x="1203108" y="2429895"/>
              <a:ext cx="951840" cy="36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5A0E22-31C7-4854-BE47-DF272E91E6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5108" y="2411895"/>
                <a:ext cx="987480" cy="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98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554B-C16F-4342-B626-9C2413F39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0" y="-37978"/>
            <a:ext cx="8001000" cy="962791"/>
          </a:xfrm>
        </p:spPr>
        <p:txBody>
          <a:bodyPr/>
          <a:lstStyle/>
          <a:p>
            <a:r>
              <a:rPr lang="en-US" dirty="0"/>
              <a:t>Math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3E14-CBFA-41A3-AE9B-08ED12DA6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850" y="838583"/>
            <a:ext cx="6400800" cy="3868958"/>
          </a:xfrm>
        </p:spPr>
        <p:txBody>
          <a:bodyPr/>
          <a:lstStyle/>
          <a:p>
            <a:r>
              <a:rPr lang="en-US" dirty="0" err="1"/>
              <a:t>CoFactoring</a:t>
            </a:r>
            <a:r>
              <a:rPr lang="en-US" dirty="0"/>
              <a:t> method</a:t>
            </a:r>
          </a:p>
          <a:p>
            <a:r>
              <a:rPr lang="en-US" dirty="0"/>
              <a:t>- Recursive in Nature </a:t>
            </a:r>
          </a:p>
        </p:txBody>
      </p:sp>
      <p:pic>
        <p:nvPicPr>
          <p:cNvPr id="1026" name="Picture 2" descr="Image result for 4x4 determinant">
            <a:extLst>
              <a:ext uri="{FF2B5EF4-FFF2-40B4-BE49-F238E27FC236}">
                <a16:creationId xmlns:a16="http://schemas.microsoft.com/office/drawing/2014/main" id="{510FBE92-5C60-4083-82B9-4896C1F0B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0" y="5095875"/>
            <a:ext cx="61817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ind determinant of 2x2 matrix">
            <a:extLst>
              <a:ext uri="{FF2B5EF4-FFF2-40B4-BE49-F238E27FC236}">
                <a16:creationId xmlns:a16="http://schemas.microsoft.com/office/drawing/2014/main" id="{E414CDFE-2570-4A1E-894E-2486D56F1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0" y="1856471"/>
            <a:ext cx="3048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nd determinant of 3x3 matrix">
            <a:extLst>
              <a:ext uri="{FF2B5EF4-FFF2-40B4-BE49-F238E27FC236}">
                <a16:creationId xmlns:a16="http://schemas.microsoft.com/office/drawing/2014/main" id="{0A5A7BE8-F0F6-4075-B370-844273C28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0" y="3892370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CEE81C-F67E-443C-AA75-411B9FCA9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651" y="1057173"/>
            <a:ext cx="6400799" cy="397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554B-C16F-4342-B626-9C2413F39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926363" cy="962791"/>
          </a:xfrm>
        </p:spPr>
        <p:txBody>
          <a:bodyPr>
            <a:normAutofit/>
          </a:bodyPr>
          <a:lstStyle/>
          <a:p>
            <a:r>
              <a:rPr lang="en-US" dirty="0"/>
              <a:t>Matrix Settings – random range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3E14-CBFA-41A3-AE9B-08ED12DA6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922243"/>
            <a:ext cx="6400800" cy="3868958"/>
          </a:xfrm>
        </p:spPr>
        <p:txBody>
          <a:bodyPr/>
          <a:lstStyle/>
          <a:p>
            <a:r>
              <a:rPr lang="en-US" dirty="0"/>
              <a:t>Size (</a:t>
            </a:r>
            <a:r>
              <a:rPr lang="en-US" dirty="0" err="1"/>
              <a:t>NxN</a:t>
            </a:r>
            <a:r>
              <a:rPr lang="en-US" dirty="0"/>
              <a:t>) - Corresponds to the Length and Height , a uniform 2d Array.</a:t>
            </a:r>
          </a:p>
          <a:p>
            <a:r>
              <a:rPr lang="en-US" dirty="0"/>
              <a:t>Random Range – Lowest being the lowest possible range value and Highest being the highest possible range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02726-74C2-450C-83AB-08EE7BCDE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327" y="2148527"/>
            <a:ext cx="2924175" cy="2714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15581-D993-496B-B6F6-43CBE5D1E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92" y="4180034"/>
            <a:ext cx="5410200" cy="895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421F37-AA0E-4775-B6EA-FE435E2E7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5321904"/>
            <a:ext cx="3143250" cy="742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7AF4C-4737-4211-8C1F-6BEBACF33EF3}"/>
                  </a:ext>
                </a:extLst>
              </p14:cNvPr>
              <p14:cNvContentPartPr/>
              <p14:nvPr/>
            </p14:nvContentPartPr>
            <p14:xfrm>
              <a:off x="2776333" y="4845490"/>
              <a:ext cx="292680" cy="7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7AF4C-4737-4211-8C1F-6BEBACF33E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2333" y="4737490"/>
                <a:ext cx="4003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8E0739-DE18-420A-AF34-9CBFD594EDD9}"/>
                  </a:ext>
                </a:extLst>
              </p14:cNvPr>
              <p14:cNvContentPartPr/>
              <p14:nvPr/>
            </p14:nvContentPartPr>
            <p14:xfrm>
              <a:off x="1975333" y="5444890"/>
              <a:ext cx="1453320" cy="6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8E0739-DE18-420A-AF34-9CBFD594ED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1333" y="5336890"/>
                <a:ext cx="15609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D284628-CF82-4BD4-88AA-99C5FA329FF7}"/>
                  </a:ext>
                </a:extLst>
              </p14:cNvPr>
              <p14:cNvContentPartPr/>
              <p14:nvPr/>
            </p14:nvContentPartPr>
            <p14:xfrm>
              <a:off x="4116948" y="4512855"/>
              <a:ext cx="53280" cy="125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D284628-CF82-4BD4-88AA-99C5FA329F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7948" y="4503855"/>
                <a:ext cx="709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0C48B94-6CB6-4833-9518-D00F60C97724}"/>
                  </a:ext>
                </a:extLst>
              </p14:cNvPr>
              <p14:cNvContentPartPr/>
              <p14:nvPr/>
            </p14:nvContentPartPr>
            <p14:xfrm>
              <a:off x="3975828" y="4453815"/>
              <a:ext cx="95040" cy="200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0C48B94-6CB6-4833-9518-D00F60C977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67188" y="4444815"/>
                <a:ext cx="112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E8F5D8-D5F7-4AAE-8C1D-3F75997FE6C2}"/>
                  </a:ext>
                </a:extLst>
              </p14:cNvPr>
              <p14:cNvContentPartPr/>
              <p14:nvPr/>
            </p14:nvContentPartPr>
            <p14:xfrm>
              <a:off x="3858108" y="4457775"/>
              <a:ext cx="77040" cy="206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E8F5D8-D5F7-4AAE-8C1D-3F75997FE6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49108" y="4448775"/>
                <a:ext cx="946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9443295-8DFE-459D-A279-DBA90429E161}"/>
                  </a:ext>
                </a:extLst>
              </p14:cNvPr>
              <p14:cNvContentPartPr/>
              <p14:nvPr/>
            </p14:nvContentPartPr>
            <p14:xfrm>
              <a:off x="4388748" y="4471455"/>
              <a:ext cx="282600" cy="17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9443295-8DFE-459D-A279-DBA90429E1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80108" y="4462815"/>
                <a:ext cx="300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DC3D7E5-7BD1-423B-9BB2-AF4F4CCB03AB}"/>
                  </a:ext>
                </a:extLst>
              </p14:cNvPr>
              <p14:cNvContentPartPr/>
              <p14:nvPr/>
            </p14:nvContentPartPr>
            <p14:xfrm>
              <a:off x="5084988" y="4583415"/>
              <a:ext cx="219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DC3D7E5-7BD1-423B-9BB2-AF4F4CCB03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5988" y="4574415"/>
                <a:ext cx="39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3064CF0-5101-4F4B-A7C6-0A8BC77BBA62}"/>
                  </a:ext>
                </a:extLst>
              </p14:cNvPr>
              <p14:cNvContentPartPr/>
              <p14:nvPr/>
            </p14:nvContentPartPr>
            <p14:xfrm>
              <a:off x="4147188" y="4796175"/>
              <a:ext cx="144720" cy="74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3064CF0-5101-4F4B-A7C6-0A8BC77BBA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38548" y="4787535"/>
                <a:ext cx="1623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AFA36A7-6CCC-4B4B-83C3-ACAF6C86A3B2}"/>
                  </a:ext>
                </a:extLst>
              </p14:cNvPr>
              <p14:cNvContentPartPr/>
              <p14:nvPr/>
            </p14:nvContentPartPr>
            <p14:xfrm>
              <a:off x="4335828" y="4813455"/>
              <a:ext cx="5040" cy="19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AFA36A7-6CCC-4B4B-83C3-ACAF6C86A3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26828" y="4804815"/>
                <a:ext cx="226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8FE80AF-98D4-414E-9FEC-3D513957C899}"/>
                  </a:ext>
                </a:extLst>
              </p14:cNvPr>
              <p14:cNvContentPartPr/>
              <p14:nvPr/>
            </p14:nvContentPartPr>
            <p14:xfrm>
              <a:off x="4394508" y="4754775"/>
              <a:ext cx="151200" cy="101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8FE80AF-98D4-414E-9FEC-3D513957C8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85868" y="4745775"/>
                <a:ext cx="1688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75E444-80F4-45B2-9692-1D10D698BE2F}"/>
                  </a:ext>
                </a:extLst>
              </p14:cNvPr>
              <p14:cNvContentPartPr/>
              <p14:nvPr/>
            </p14:nvContentPartPr>
            <p14:xfrm>
              <a:off x="5161668" y="4477575"/>
              <a:ext cx="65160" cy="135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75E444-80F4-45B2-9692-1D10D698BE2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52668" y="4468935"/>
                <a:ext cx="828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87BFAC0-AD12-403E-AD1A-2B6A7AAEF92D}"/>
                  </a:ext>
                </a:extLst>
              </p14:cNvPr>
              <p14:cNvContentPartPr/>
              <p14:nvPr/>
            </p14:nvContentPartPr>
            <p14:xfrm>
              <a:off x="4825428" y="4480095"/>
              <a:ext cx="197640" cy="158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87BFAC0-AD12-403E-AD1A-2B6A7AAEF9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16788" y="4471095"/>
                <a:ext cx="2152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E11151E-DAA7-485E-A687-534585DF0B80}"/>
                  </a:ext>
                </a:extLst>
              </p14:cNvPr>
              <p14:cNvContentPartPr/>
              <p14:nvPr/>
            </p14:nvContentPartPr>
            <p14:xfrm>
              <a:off x="5278668" y="4488015"/>
              <a:ext cx="421920" cy="373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E11151E-DAA7-485E-A687-534585DF0B8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70028" y="4479015"/>
                <a:ext cx="4395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DB7FF65-0939-429C-9F9D-DCB5345D207C}"/>
                  </a:ext>
                </a:extLst>
              </p14:cNvPr>
              <p14:cNvContentPartPr/>
              <p14:nvPr/>
            </p14:nvContentPartPr>
            <p14:xfrm>
              <a:off x="4677828" y="4728495"/>
              <a:ext cx="484920" cy="149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DB7FF65-0939-429C-9F9D-DCB5345D207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68835" y="4719855"/>
                <a:ext cx="502547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70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554B-C16F-4342-B626-9C2413F39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934047" cy="962791"/>
          </a:xfrm>
        </p:spPr>
        <p:txBody>
          <a:bodyPr>
            <a:normAutofit/>
          </a:bodyPr>
          <a:lstStyle/>
          <a:p>
            <a:r>
              <a:rPr lang="en-US" dirty="0"/>
              <a:t>Inserting into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3E14-CBFA-41A3-AE9B-08ED12DA6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922243"/>
            <a:ext cx="11302880" cy="386895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Create an Array with Input Size</a:t>
            </a:r>
          </a:p>
          <a:p>
            <a:pPr marL="342900" indent="-342900">
              <a:buFontTx/>
              <a:buChar char="-"/>
            </a:pPr>
            <a:r>
              <a:rPr lang="en-US" dirty="0"/>
              <a:t>Fill with Random Numbers</a:t>
            </a:r>
          </a:p>
          <a:p>
            <a:pPr marL="342900" indent="-342900">
              <a:buFontTx/>
              <a:buChar char="-"/>
            </a:pPr>
            <a:r>
              <a:rPr lang="en-US" dirty="0"/>
              <a:t>Trials is how many times this will repeat (each with unique random numbers)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38796-9FA4-421B-A83B-FD19141E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3429000"/>
            <a:ext cx="10389454" cy="3209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F419267-8854-4ECE-9EF0-9D8CE86B9E4E}"/>
                  </a:ext>
                </a:extLst>
              </p14:cNvPr>
              <p14:cNvContentPartPr/>
              <p14:nvPr/>
            </p14:nvContentPartPr>
            <p14:xfrm>
              <a:off x="8885533" y="3678730"/>
              <a:ext cx="98280" cy="128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F419267-8854-4ECE-9EF0-9D8CE86B9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67893" y="3661090"/>
                <a:ext cx="1339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01EE4C3-E040-4D7B-B076-5968C72AF27A}"/>
                  </a:ext>
                </a:extLst>
              </p14:cNvPr>
              <p14:cNvContentPartPr/>
              <p14:nvPr/>
            </p14:nvContentPartPr>
            <p14:xfrm>
              <a:off x="9063013" y="3642730"/>
              <a:ext cx="441720" cy="234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01EE4C3-E040-4D7B-B076-5968C72AF2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45359" y="3625090"/>
                <a:ext cx="477389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530902-BDCA-4078-9C0F-EF03BAB139CA}"/>
                  </a:ext>
                </a:extLst>
              </p14:cNvPr>
              <p14:cNvContentPartPr/>
              <p14:nvPr/>
            </p14:nvContentPartPr>
            <p14:xfrm>
              <a:off x="8389453" y="3510250"/>
              <a:ext cx="339480" cy="300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530902-BDCA-4078-9C0F-EF03BAB139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1794" y="3492589"/>
                <a:ext cx="375158" cy="336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78DBF5A-F086-4BFE-A59D-F0B1E3141D09}"/>
                  </a:ext>
                </a:extLst>
              </p14:cNvPr>
              <p14:cNvContentPartPr/>
              <p14:nvPr/>
            </p14:nvContentPartPr>
            <p14:xfrm>
              <a:off x="3716653" y="3470290"/>
              <a:ext cx="4501800" cy="790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78DBF5A-F086-4BFE-A59D-F0B1E3141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8653" y="3452650"/>
                <a:ext cx="453744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AF3BC6A-EEB5-46D7-81C9-907AB51E5471}"/>
                  </a:ext>
                </a:extLst>
              </p14:cNvPr>
              <p14:cNvContentPartPr/>
              <p14:nvPr/>
            </p14:nvContentPartPr>
            <p14:xfrm>
              <a:off x="6380293" y="4478290"/>
              <a:ext cx="134280" cy="150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AF3BC6A-EEB5-46D7-81C9-907AB51E54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62293" y="4460650"/>
                <a:ext cx="1699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EED022B-7EFE-4005-97ED-D2AA2729EA28}"/>
                  </a:ext>
                </a:extLst>
              </p14:cNvPr>
              <p14:cNvContentPartPr/>
              <p14:nvPr/>
            </p14:nvContentPartPr>
            <p14:xfrm>
              <a:off x="6573973" y="4450570"/>
              <a:ext cx="118440" cy="154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EED022B-7EFE-4005-97ED-D2AA2729EA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6333" y="4432570"/>
                <a:ext cx="154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7B08773-0019-4822-A6A7-215CF15A6909}"/>
                  </a:ext>
                </a:extLst>
              </p14:cNvPr>
              <p14:cNvContentPartPr/>
              <p14:nvPr/>
            </p14:nvContentPartPr>
            <p14:xfrm>
              <a:off x="6744973" y="4536250"/>
              <a:ext cx="83160" cy="90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7B08773-0019-4822-A6A7-215CF15A69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26973" y="4518610"/>
                <a:ext cx="1188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3EE781F-24DC-4CC9-A275-97DF8C3F527C}"/>
                  </a:ext>
                </a:extLst>
              </p14:cNvPr>
              <p14:cNvContentPartPr/>
              <p14:nvPr/>
            </p14:nvContentPartPr>
            <p14:xfrm>
              <a:off x="6887893" y="4550290"/>
              <a:ext cx="54360" cy="69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3EE781F-24DC-4CC9-A275-97DF8C3F52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69893" y="4532290"/>
                <a:ext cx="900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314A0AF-A680-4CFC-B0FC-D1DE7215D94B}"/>
                  </a:ext>
                </a:extLst>
              </p14:cNvPr>
              <p14:cNvContentPartPr/>
              <p14:nvPr/>
            </p14:nvContentPartPr>
            <p14:xfrm>
              <a:off x="6993373" y="4421770"/>
              <a:ext cx="75600" cy="22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314A0AF-A680-4CFC-B0FC-D1DE7215D9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5373" y="4403770"/>
                <a:ext cx="1112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3635FBC-662F-4DE4-9BEF-90EE79A9950F}"/>
                  </a:ext>
                </a:extLst>
              </p14:cNvPr>
              <p14:cNvContentPartPr/>
              <p14:nvPr/>
            </p14:nvContentPartPr>
            <p14:xfrm>
              <a:off x="7139893" y="4490890"/>
              <a:ext cx="76680" cy="148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3635FBC-662F-4DE4-9BEF-90EE79A995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253" y="4473250"/>
                <a:ext cx="1123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AC3F30A-162E-4AB7-B58D-09D575B4DED1}"/>
                  </a:ext>
                </a:extLst>
              </p14:cNvPr>
              <p14:cNvContentPartPr/>
              <p14:nvPr/>
            </p14:nvContentPartPr>
            <p14:xfrm>
              <a:off x="7274173" y="4531570"/>
              <a:ext cx="160200" cy="100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AC3F30A-162E-4AB7-B58D-09D575B4DED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56173" y="4513930"/>
                <a:ext cx="1958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71D7304-5C2A-42BE-A66A-19622BFE4FFC}"/>
                  </a:ext>
                </a:extLst>
              </p14:cNvPr>
              <p14:cNvContentPartPr/>
              <p14:nvPr/>
            </p14:nvContentPartPr>
            <p14:xfrm>
              <a:off x="8288268" y="4512855"/>
              <a:ext cx="10080" cy="99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71D7304-5C2A-42BE-A66A-19622BFE4F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79268" y="4503855"/>
                <a:ext cx="277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357A5D3-3E86-4C68-809C-59134CD0814B}"/>
                  </a:ext>
                </a:extLst>
              </p14:cNvPr>
              <p14:cNvContentPartPr/>
              <p14:nvPr/>
            </p14:nvContentPartPr>
            <p14:xfrm>
              <a:off x="8295828" y="4394775"/>
              <a:ext cx="10440" cy="28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357A5D3-3E86-4C68-809C-59134CD081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86828" y="4386135"/>
                <a:ext cx="280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DCDD6E4-A6DD-4F85-81EA-3898AA185807}"/>
                  </a:ext>
                </a:extLst>
              </p14:cNvPr>
              <p14:cNvContentPartPr/>
              <p14:nvPr/>
            </p14:nvContentPartPr>
            <p14:xfrm>
              <a:off x="8358108" y="4533735"/>
              <a:ext cx="36720" cy="864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DCDD6E4-A6DD-4F85-81EA-3898AA1858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49108" y="4525095"/>
                <a:ext cx="543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E21C01D-3695-4D08-B1EC-E17B5AE09A1E}"/>
                  </a:ext>
                </a:extLst>
              </p14:cNvPr>
              <p14:cNvContentPartPr/>
              <p14:nvPr/>
            </p14:nvContentPartPr>
            <p14:xfrm>
              <a:off x="8911428" y="4488735"/>
              <a:ext cx="162360" cy="1144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E21C01D-3695-4D08-B1EC-E17B5AE09A1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02428" y="4480068"/>
                <a:ext cx="180000" cy="132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7353290-0D17-419A-9B5F-C112B531877E}"/>
                  </a:ext>
                </a:extLst>
              </p14:cNvPr>
              <p14:cNvContentPartPr/>
              <p14:nvPr/>
            </p14:nvContentPartPr>
            <p14:xfrm>
              <a:off x="8566908" y="4406655"/>
              <a:ext cx="293760" cy="2120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7353290-0D17-419A-9B5F-C112B531877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58268" y="4397655"/>
                <a:ext cx="311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9CC70E6-8929-454A-BC41-8C2515718A02}"/>
                  </a:ext>
                </a:extLst>
              </p14:cNvPr>
              <p14:cNvContentPartPr/>
              <p14:nvPr/>
            </p14:nvContentPartPr>
            <p14:xfrm>
              <a:off x="7809828" y="4412415"/>
              <a:ext cx="313920" cy="2293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9CC70E6-8929-454A-BC41-8C2515718A0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00838" y="4403415"/>
                <a:ext cx="3315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60CEB6B-EDDE-40A9-8BB0-576B54202104}"/>
                  </a:ext>
                </a:extLst>
              </p14:cNvPr>
              <p14:cNvContentPartPr/>
              <p14:nvPr/>
            </p14:nvContentPartPr>
            <p14:xfrm>
              <a:off x="7556748" y="4369935"/>
              <a:ext cx="207720" cy="2667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60CEB6B-EDDE-40A9-8BB0-576B5420210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48108" y="4360935"/>
                <a:ext cx="225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2938A13-5235-486E-BB3D-6579F32D6832}"/>
                  </a:ext>
                </a:extLst>
              </p14:cNvPr>
              <p14:cNvContentPartPr/>
              <p14:nvPr/>
            </p14:nvContentPartPr>
            <p14:xfrm>
              <a:off x="9308148" y="4400535"/>
              <a:ext cx="303840" cy="1890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2938A13-5235-486E-BB3D-6579F32D683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99498" y="4391895"/>
                <a:ext cx="321501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A742470-5A1A-4E30-88B8-52BB42BE49AF}"/>
                  </a:ext>
                </a:extLst>
              </p14:cNvPr>
              <p14:cNvContentPartPr/>
              <p14:nvPr/>
            </p14:nvContentPartPr>
            <p14:xfrm>
              <a:off x="9798108" y="4419615"/>
              <a:ext cx="436320" cy="1778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A742470-5A1A-4E30-88B8-52BB42BE49A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780468" y="4401975"/>
                <a:ext cx="4719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A0EEE09-0FC1-4A1A-93C6-2F580E624167}"/>
                  </a:ext>
                </a:extLst>
              </p14:cNvPr>
              <p14:cNvContentPartPr/>
              <p14:nvPr/>
            </p14:nvContentPartPr>
            <p14:xfrm>
              <a:off x="10388508" y="4489095"/>
              <a:ext cx="360" cy="117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A0EEE09-0FC1-4A1A-93C6-2F580E62416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370508" y="4471455"/>
                <a:ext cx="360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8748E33-14F7-4640-950B-2D069F7A0D03}"/>
                  </a:ext>
                </a:extLst>
              </p14:cNvPr>
              <p14:cNvContentPartPr/>
              <p14:nvPr/>
            </p14:nvContentPartPr>
            <p14:xfrm>
              <a:off x="10397148" y="4359495"/>
              <a:ext cx="3600" cy="176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8748E33-14F7-4640-950B-2D069F7A0D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379148" y="4341495"/>
                <a:ext cx="39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FAEEAD4-E638-4EB8-A129-A00A732B9893}"/>
                  </a:ext>
                </a:extLst>
              </p14:cNvPr>
              <p14:cNvContentPartPr/>
              <p14:nvPr/>
            </p14:nvContentPartPr>
            <p14:xfrm>
              <a:off x="10641948" y="4459575"/>
              <a:ext cx="36720" cy="1144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FAEEAD4-E638-4EB8-A129-A00A732B989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624308" y="4441935"/>
                <a:ext cx="723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7C22765-B868-40E2-92F1-9DD0D537355C}"/>
                  </a:ext>
                </a:extLst>
              </p14:cNvPr>
              <p14:cNvContentPartPr/>
              <p14:nvPr/>
            </p14:nvContentPartPr>
            <p14:xfrm>
              <a:off x="10730868" y="4388655"/>
              <a:ext cx="76320" cy="194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7C22765-B868-40E2-92F1-9DD0D537355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712868" y="4371015"/>
                <a:ext cx="1119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6B8A460-FCCF-4CA8-8CB1-118627E9A672}"/>
                  </a:ext>
                </a:extLst>
              </p14:cNvPr>
              <p14:cNvContentPartPr/>
              <p14:nvPr/>
            </p14:nvContentPartPr>
            <p14:xfrm>
              <a:off x="10441428" y="4486575"/>
              <a:ext cx="139680" cy="221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6B8A460-FCCF-4CA8-8CB1-118627E9A67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423742" y="4468935"/>
                <a:ext cx="175412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59BAD1F-B29A-4DEC-9FEE-F6747E8D6D56}"/>
                  </a:ext>
                </a:extLst>
              </p14:cNvPr>
              <p14:cNvContentPartPr/>
              <p14:nvPr/>
            </p14:nvContentPartPr>
            <p14:xfrm>
              <a:off x="4990668" y="3733095"/>
              <a:ext cx="40680" cy="127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59BAD1F-B29A-4DEC-9FEE-F6747E8D6D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972668" y="3715455"/>
                <a:ext cx="763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FA2D9C6-3AEC-43E0-B68F-F493583E4E70}"/>
                  </a:ext>
                </a:extLst>
              </p14:cNvPr>
              <p14:cNvContentPartPr/>
              <p14:nvPr/>
            </p14:nvContentPartPr>
            <p14:xfrm>
              <a:off x="5155908" y="3751815"/>
              <a:ext cx="360" cy="93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FA2D9C6-3AEC-43E0-B68F-F493583E4E7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37908" y="3733815"/>
                <a:ext cx="360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5B1FBB7-C9D9-4814-A6FA-22E8F87DE747}"/>
                  </a:ext>
                </a:extLst>
              </p14:cNvPr>
              <p14:cNvContentPartPr/>
              <p14:nvPr/>
            </p14:nvContentPartPr>
            <p14:xfrm>
              <a:off x="5127468" y="3633735"/>
              <a:ext cx="6480" cy="262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5B1FBB7-C9D9-4814-A6FA-22E8F87DE74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09828" y="3616095"/>
                <a:ext cx="421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DD94EAD-A049-48D3-BC60-F56107FBEC53}"/>
                  </a:ext>
                </a:extLst>
              </p14:cNvPr>
              <p14:cNvContentPartPr/>
              <p14:nvPr/>
            </p14:nvContentPartPr>
            <p14:xfrm>
              <a:off x="4601148" y="3610335"/>
              <a:ext cx="323640" cy="2602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DD94EAD-A049-48D3-BC60-F56107FBEC5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83148" y="3592695"/>
                <a:ext cx="3592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266BA6E-4799-4D98-8569-302A3B32A98C}"/>
                  </a:ext>
                </a:extLst>
              </p14:cNvPr>
              <p14:cNvContentPartPr/>
              <p14:nvPr/>
            </p14:nvContentPartPr>
            <p14:xfrm>
              <a:off x="5201628" y="3675135"/>
              <a:ext cx="295920" cy="342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266BA6E-4799-4D98-8569-302A3B32A98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83967" y="3657154"/>
                <a:ext cx="331603" cy="377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108AE89-98C4-492B-89B2-A0F6AC0E2552}"/>
                  </a:ext>
                </a:extLst>
              </p14:cNvPr>
              <p14:cNvContentPartPr/>
              <p14:nvPr/>
            </p14:nvContentPartPr>
            <p14:xfrm>
              <a:off x="2362668" y="5339415"/>
              <a:ext cx="48960" cy="1072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108AE89-98C4-492B-89B2-A0F6AC0E255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353668" y="5330415"/>
                <a:ext cx="666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FFF0740-C19B-436F-A2B4-EB0DC3588DD9}"/>
                  </a:ext>
                </a:extLst>
              </p14:cNvPr>
              <p14:cNvContentPartPr/>
              <p14:nvPr/>
            </p14:nvContentPartPr>
            <p14:xfrm>
              <a:off x="2455188" y="5403495"/>
              <a:ext cx="52560" cy="882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FFF0740-C19B-436F-A2B4-EB0DC3588DD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446548" y="5394495"/>
                <a:ext cx="702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AD3C88D-D98B-401B-BA38-2242EA31FC8B}"/>
                  </a:ext>
                </a:extLst>
              </p14:cNvPr>
              <p14:cNvContentPartPr/>
              <p14:nvPr/>
            </p14:nvContentPartPr>
            <p14:xfrm>
              <a:off x="2548428" y="5332935"/>
              <a:ext cx="12240" cy="1188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AD3C88D-D98B-401B-BA38-2242EA31FC8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539428" y="5323935"/>
                <a:ext cx="298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9D244B3-DC4F-4068-B50C-AAAC75662232}"/>
                  </a:ext>
                </a:extLst>
              </p14:cNvPr>
              <p14:cNvContentPartPr/>
              <p14:nvPr/>
            </p14:nvContentPartPr>
            <p14:xfrm>
              <a:off x="2706468" y="5321055"/>
              <a:ext cx="422640" cy="1386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9D244B3-DC4F-4068-B50C-AAAC7566223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697468" y="5312055"/>
                <a:ext cx="4402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D4C1309-52B2-4066-9D3E-62EB5677026D}"/>
                  </a:ext>
                </a:extLst>
              </p14:cNvPr>
              <p14:cNvContentPartPr/>
              <p14:nvPr/>
            </p14:nvContentPartPr>
            <p14:xfrm>
              <a:off x="2111748" y="5258055"/>
              <a:ext cx="92880" cy="261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D4C1309-52B2-4066-9D3E-62EB5677026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02748" y="5249415"/>
                <a:ext cx="1105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EA8E424-3971-4B13-A39A-4B29291DA274}"/>
                  </a:ext>
                </a:extLst>
              </p14:cNvPr>
              <p14:cNvContentPartPr/>
              <p14:nvPr/>
            </p14:nvContentPartPr>
            <p14:xfrm>
              <a:off x="117708" y="5051055"/>
              <a:ext cx="400680" cy="3992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EA8E424-3971-4B13-A39A-4B29291DA27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0068" y="5033415"/>
                <a:ext cx="4363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B0B8FBC5-7800-44DC-ABCE-0ACF327B0EA0}"/>
                  </a:ext>
                </a:extLst>
              </p14:cNvPr>
              <p14:cNvContentPartPr/>
              <p14:nvPr/>
            </p14:nvContentPartPr>
            <p14:xfrm>
              <a:off x="64788" y="4441935"/>
              <a:ext cx="899280" cy="20170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B0B8FBC5-7800-44DC-ABCE-0ACF327B0EA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5788" y="4432935"/>
                <a:ext cx="916920" cy="20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303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E1D9-6D81-4642-81B9-23D48AD46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1990" y="745590"/>
            <a:ext cx="4114719" cy="642417"/>
          </a:xfrm>
        </p:spPr>
        <p:txBody>
          <a:bodyPr>
            <a:normAutofit fontScale="90000"/>
          </a:bodyPr>
          <a:lstStyle/>
          <a:p>
            <a:r>
              <a:rPr lang="en-US" dirty="0"/>
              <a:t>Viewing </a:t>
            </a:r>
            <a:br>
              <a:rPr lang="en-US" dirty="0"/>
            </a:br>
            <a:r>
              <a:rPr lang="en-US" dirty="0"/>
              <a:t>the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D378-096D-4DAB-B661-E9C0F5862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5" y="188518"/>
            <a:ext cx="6134100" cy="6334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EB97449-DC1C-40E3-BFCF-E7BCDDEBB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7661" y="1321542"/>
            <a:ext cx="5419656" cy="5266143"/>
          </a:xfrm>
        </p:spPr>
        <p:txBody>
          <a:bodyPr>
            <a:normAutofit/>
          </a:bodyPr>
          <a:lstStyle/>
          <a:p>
            <a:r>
              <a:rPr lang="en-US" dirty="0"/>
              <a:t>Delete All – Deletes the entire Table</a:t>
            </a:r>
          </a:p>
          <a:p>
            <a:r>
              <a:rPr lang="en-US" dirty="0"/>
              <a:t>Refresh All – Refreshes Everything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Refresh – Refreshes based of                   !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6AA7BFE-BF0B-416D-B7D3-B9969EB92712}"/>
                  </a:ext>
                </a:extLst>
              </p14:cNvPr>
              <p14:cNvContentPartPr/>
              <p14:nvPr/>
            </p14:nvContentPartPr>
            <p14:xfrm>
              <a:off x="11478588" y="5981679"/>
              <a:ext cx="155880" cy="174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AA7BFE-BF0B-416D-B7D3-B9969EB927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60948" y="5963679"/>
                <a:ext cx="1915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0410927-3C88-442F-970E-AD45049A443E}"/>
                  </a:ext>
                </a:extLst>
              </p14:cNvPr>
              <p14:cNvContentPartPr/>
              <p14:nvPr/>
            </p14:nvContentPartPr>
            <p14:xfrm>
              <a:off x="11179788" y="6037479"/>
              <a:ext cx="248400" cy="280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0410927-3C88-442F-970E-AD45049A44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61788" y="6019479"/>
                <a:ext cx="2840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6FAF7E8-9C9A-4880-B7DF-10F23CF12089}"/>
                  </a:ext>
                </a:extLst>
              </p14:cNvPr>
              <p14:cNvContentPartPr/>
              <p14:nvPr/>
            </p14:nvContentPartPr>
            <p14:xfrm>
              <a:off x="10942908" y="6035319"/>
              <a:ext cx="57600" cy="140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6FAF7E8-9C9A-4880-B7DF-10F23CF120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24908" y="6017319"/>
                <a:ext cx="93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31263EF-FC4A-4ABC-8262-5A840F0A067A}"/>
                  </a:ext>
                </a:extLst>
              </p14:cNvPr>
              <p14:cNvContentPartPr/>
              <p14:nvPr/>
            </p14:nvContentPartPr>
            <p14:xfrm>
              <a:off x="10565628" y="6028839"/>
              <a:ext cx="320400" cy="192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31263EF-FC4A-4ABC-8262-5A840F0A06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7628" y="6010839"/>
                <a:ext cx="3560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7727890-FE84-4881-B4D8-F0FC85C1B478}"/>
                  </a:ext>
                </a:extLst>
              </p14:cNvPr>
              <p14:cNvContentPartPr/>
              <p14:nvPr/>
            </p14:nvContentPartPr>
            <p14:xfrm>
              <a:off x="11184828" y="5981679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7727890-FE84-4881-B4D8-F0FC85C1B4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67188" y="596367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69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E1D9-6D81-4642-81B9-23D48AD46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72" y="3645802"/>
            <a:ext cx="7680960" cy="1244764"/>
          </a:xfrm>
        </p:spPr>
        <p:txBody>
          <a:bodyPr>
            <a:normAutofit/>
          </a:bodyPr>
          <a:lstStyle/>
          <a:p>
            <a:r>
              <a:rPr lang="en-US" dirty="0" err="1"/>
              <a:t>Gui</a:t>
            </a:r>
            <a:r>
              <a:rPr lang="en-US" dirty="0"/>
              <a:t> Tool main usage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75E291-4482-43CE-A618-99BF3624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4" y="940196"/>
            <a:ext cx="8022429" cy="2906184"/>
          </a:xfrm>
        </p:spPr>
        <p:txBody>
          <a:bodyPr>
            <a:normAutofit/>
          </a:bodyPr>
          <a:lstStyle/>
          <a:p>
            <a:r>
              <a:rPr lang="en-US" dirty="0"/>
              <a:t> Default Determinant being searched is 0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One can change which determinant to be looked for</a:t>
            </a:r>
          </a:p>
          <a:p>
            <a:pPr marL="342900" indent="-342900">
              <a:buFontTx/>
              <a:buChar char="-"/>
            </a:pPr>
            <a:r>
              <a:rPr lang="en-US" dirty="0"/>
              <a:t>A determinant of zero means the matrix is not invertible</a:t>
            </a:r>
          </a:p>
          <a:p>
            <a:pPr marL="342900" indent="-342900">
              <a:buFontTx/>
              <a:buChar char="-"/>
            </a:pPr>
            <a:r>
              <a:rPr lang="en-US" dirty="0"/>
              <a:t>Called a singular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F4B2B7-2E68-4B90-BAF7-8D4E6AF4B14A}"/>
              </a:ext>
            </a:extLst>
          </p:cNvPr>
          <p:cNvSpPr txBox="1">
            <a:spLocks/>
          </p:cNvSpPr>
          <p:nvPr/>
        </p:nvSpPr>
        <p:spPr>
          <a:xfrm>
            <a:off x="105205" y="-290051"/>
            <a:ext cx="7680960" cy="1244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Default to ‘0’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843C6EB-8DBE-4925-87E0-0EBDDD43785F}"/>
              </a:ext>
            </a:extLst>
          </p:cNvPr>
          <p:cNvSpPr txBox="1">
            <a:spLocks/>
          </p:cNvSpPr>
          <p:nvPr/>
        </p:nvSpPr>
        <p:spPr>
          <a:xfrm>
            <a:off x="501155" y="4890566"/>
            <a:ext cx="7380383" cy="1870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compare the different set of ranges and its effect</a:t>
            </a:r>
          </a:p>
          <a:p>
            <a:r>
              <a:rPr lang="en-US" dirty="0"/>
              <a:t>To compare these differences across size</a:t>
            </a:r>
          </a:p>
          <a:p>
            <a:r>
              <a:rPr lang="en-US" dirty="0"/>
              <a:t>To see what variables have the most impact</a:t>
            </a:r>
          </a:p>
          <a:p>
            <a:r>
              <a:rPr lang="en-US" dirty="0"/>
              <a:t>Customize these variables with your                     !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3209AC-84F9-446F-AA0C-4FC4F10A5B6C}"/>
                  </a:ext>
                </a:extLst>
              </p14:cNvPr>
              <p14:cNvContentPartPr/>
              <p14:nvPr/>
            </p14:nvContentPartPr>
            <p14:xfrm>
              <a:off x="5837191" y="6423399"/>
              <a:ext cx="61200" cy="17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3209AC-84F9-446F-AA0C-4FC4F10A5B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9551" y="6405759"/>
                <a:ext cx="968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175FEFD-D59C-4316-867A-72A868A236C0}"/>
                  </a:ext>
                </a:extLst>
              </p14:cNvPr>
              <p14:cNvContentPartPr/>
              <p14:nvPr/>
            </p14:nvContentPartPr>
            <p14:xfrm>
              <a:off x="5356231" y="6372999"/>
              <a:ext cx="409680" cy="241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75FEFD-D59C-4316-867A-72A868A236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8247" y="6355359"/>
                <a:ext cx="445289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0689D-ACD2-4346-8DAE-5C939E3F9480}"/>
                  </a:ext>
                </a:extLst>
              </p14:cNvPr>
              <p14:cNvContentPartPr/>
              <p14:nvPr/>
            </p14:nvContentPartPr>
            <p14:xfrm>
              <a:off x="6105391" y="6445359"/>
              <a:ext cx="16560" cy="12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0689D-ACD2-4346-8DAE-5C939E3F94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7751" y="6427719"/>
                <a:ext cx="522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A1CD0D-1B8F-4E4C-88EA-17972444EA4D}"/>
                  </a:ext>
                </a:extLst>
              </p14:cNvPr>
              <p14:cNvContentPartPr/>
              <p14:nvPr/>
            </p14:nvContentPartPr>
            <p14:xfrm>
              <a:off x="6099631" y="6312159"/>
              <a:ext cx="3960" cy="24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A1CD0D-1B8F-4E4C-88EA-17972444EA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1991" y="6294159"/>
                <a:ext cx="396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37A67C-22EE-4702-AF93-6B2975596D76}"/>
                  </a:ext>
                </a:extLst>
              </p14:cNvPr>
              <p14:cNvContentPartPr/>
              <p14:nvPr/>
            </p14:nvContentPartPr>
            <p14:xfrm>
              <a:off x="6217711" y="6449319"/>
              <a:ext cx="77400" cy="121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37A67C-22EE-4702-AF93-6B2975596D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9711" y="6431679"/>
                <a:ext cx="1130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E900BA-7B97-4D19-83E0-5356EC4163C5}"/>
                  </a:ext>
                </a:extLst>
              </p14:cNvPr>
              <p14:cNvContentPartPr/>
              <p14:nvPr/>
            </p14:nvContentPartPr>
            <p14:xfrm>
              <a:off x="6335791" y="6427359"/>
              <a:ext cx="78120" cy="256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E900BA-7B97-4D19-83E0-5356EC4163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17791" y="6409359"/>
                <a:ext cx="1137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BD3B4FF-85C8-45DD-A729-808A49B2D949}"/>
                  </a:ext>
                </a:extLst>
              </p14:cNvPr>
              <p14:cNvContentPartPr/>
              <p14:nvPr/>
            </p14:nvContentPartPr>
            <p14:xfrm>
              <a:off x="6441631" y="6424119"/>
              <a:ext cx="75600" cy="137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BD3B4FF-85C8-45DD-A729-808A49B2D9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23991" y="6406479"/>
                <a:ext cx="1112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5103CA-FBA7-4D9E-948A-6AD8AA511BB5}"/>
                  </a:ext>
                </a:extLst>
              </p14:cNvPr>
              <p14:cNvContentPartPr/>
              <p14:nvPr/>
            </p14:nvContentPartPr>
            <p14:xfrm>
              <a:off x="6562231" y="6312159"/>
              <a:ext cx="66960" cy="241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5103CA-FBA7-4D9E-948A-6AD8AA511B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44231" y="6294159"/>
                <a:ext cx="1026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51F747-67D6-4B2C-8C0A-4B6CCA853330}"/>
                  </a:ext>
                </a:extLst>
              </p14:cNvPr>
              <p14:cNvContentPartPr/>
              <p14:nvPr/>
            </p14:nvContentPartPr>
            <p14:xfrm>
              <a:off x="6577711" y="6462999"/>
              <a:ext cx="89280" cy="2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51F747-67D6-4B2C-8C0A-4B6CCA8533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59711" y="6444999"/>
                <a:ext cx="1249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26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E1D9-6D81-4642-81B9-23D48AD46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98171" cy="642417"/>
          </a:xfrm>
        </p:spPr>
        <p:txBody>
          <a:bodyPr>
            <a:normAutofit fontScale="90000"/>
          </a:bodyPr>
          <a:lstStyle/>
          <a:p>
            <a:r>
              <a:rPr lang="en-US" dirty="0"/>
              <a:t>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AA6A6-F927-4D54-B36E-0A2BCE29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642417"/>
            <a:ext cx="6000750" cy="490537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875E291-4482-43CE-A618-99BF3624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4078" y="642417"/>
            <a:ext cx="5419656" cy="5266143"/>
          </a:xfrm>
        </p:spPr>
        <p:txBody>
          <a:bodyPr/>
          <a:lstStyle/>
          <a:p>
            <a:r>
              <a:rPr lang="en-US" dirty="0"/>
              <a:t>Approach:</a:t>
            </a:r>
          </a:p>
          <a:p>
            <a:r>
              <a:rPr lang="en-US" dirty="0"/>
              <a:t>Get Text Fields information,</a:t>
            </a:r>
          </a:p>
          <a:p>
            <a:r>
              <a:rPr lang="en-US" dirty="0"/>
              <a:t>Create a 2D-Array of the desired Results</a:t>
            </a:r>
          </a:p>
          <a:p>
            <a:r>
              <a:rPr lang="en-US" dirty="0"/>
              <a:t>Retrieve information out of each column with common low level algorithm’s.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E964D0-0A62-44E2-9827-425C6A48DBFF}"/>
                  </a:ext>
                </a:extLst>
              </p14:cNvPr>
              <p14:cNvContentPartPr/>
              <p14:nvPr/>
            </p14:nvContentPartPr>
            <p14:xfrm>
              <a:off x="7049439" y="1439199"/>
              <a:ext cx="1144080" cy="26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E964D0-0A62-44E2-9827-425C6A48DB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1799" y="1421199"/>
                <a:ext cx="117972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1908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</TotalTime>
  <Words>251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Java project </vt:lpstr>
      <vt:lpstr>Project idea</vt:lpstr>
      <vt:lpstr>PowerPoint Presentation</vt:lpstr>
      <vt:lpstr>Math recap</vt:lpstr>
      <vt:lpstr>Matrix Settings – random range</vt:lpstr>
      <vt:lpstr>Inserting into the database</vt:lpstr>
      <vt:lpstr>Viewing  the table</vt:lpstr>
      <vt:lpstr>Gui Tool main usage</vt:lpstr>
      <vt:lpstr>info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final project </dc:title>
  <dc:creator>Mario Velasquez</dc:creator>
  <cp:lastModifiedBy>Mario Velasquez</cp:lastModifiedBy>
  <cp:revision>12</cp:revision>
  <dcterms:created xsi:type="dcterms:W3CDTF">2019-08-13T02:50:40Z</dcterms:created>
  <dcterms:modified xsi:type="dcterms:W3CDTF">2020-05-17T17:12:36Z</dcterms:modified>
</cp:coreProperties>
</file>