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570C00"/>
    <a:srgbClr val="FD7190"/>
    <a:srgbClr val="FEA761"/>
    <a:srgbClr val="FD97AD"/>
    <a:srgbClr val="FFBF00"/>
    <a:srgbClr val="FFD18A"/>
    <a:srgbClr val="FD4D26"/>
    <a:srgbClr val="FD5621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63" autoAdjust="0"/>
    <p:restoredTop sz="94660"/>
  </p:normalViewPr>
  <p:slideViewPr>
    <p:cSldViewPr snapToGrid="0">
      <p:cViewPr>
        <p:scale>
          <a:sx n="60" d="100"/>
          <a:sy n="60" d="100"/>
        </p:scale>
        <p:origin x="33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07D3-7C71-520F-E249-2DB8082AA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7D156-7DFB-CFCE-4E09-FC8019882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89930-5573-95CA-ED5D-CDB014BF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476-EA49-403F-A08C-29F3580357D4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88042-D16D-6CEB-13CD-A9F195BB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F22E-2F86-ECD0-0F5C-54376E06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526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3D6D-FD4B-1EA4-693A-9E659F8C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C2F60-5175-3547-A923-CFB5C3F8A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869F0-2C40-079A-CAEA-71D80F4E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476-EA49-403F-A08C-29F3580357D4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7E952-5C1E-BF22-B48A-CE4D1F77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E2F4-D51A-51C7-CA95-B09E1670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227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D37E4-56D7-4041-304A-48C8F1D18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A3C7B-012B-012A-1D67-A0BA4060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1ACD-63E4-EE22-DADD-88FDECDA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476-EA49-403F-A08C-29F3580357D4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9E0F8-42FC-5216-4FB8-C62A8352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F7C1D-B9A7-2F11-B4AA-263CF41D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496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01D3-773F-E85F-8ECC-81125A91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DD32B-6A4B-A38E-A6DE-68E339E3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0866C-5EFF-AF43-476D-D4CC4C75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476-EA49-403F-A08C-29F3580357D4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451E-F991-5AD1-0AA4-815B109A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FCEC2-3AD3-AE67-6599-A346261E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768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8DE6-A4A9-96C0-5E29-AF70BDF8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C2417-5FE9-60DB-2CD3-CB849A7CE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A062D-21A0-0AA6-5DA7-0BEA9850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476-EA49-403F-A08C-29F3580357D4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4277A-5618-EAA3-6EBF-F8CBD6C4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469C0-3464-58F9-D59C-2E3AB9D9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13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ECBD-F833-699E-0018-7265A49C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19F57-150C-AFC4-D8D4-249D237F0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D41EA-56AB-8001-BF9C-D4103B0AE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89174-B421-8D51-E90E-0623F7D0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476-EA49-403F-A08C-29F3580357D4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F3648-96E4-E4A4-1B77-1021EFE4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63D41-E84C-3EF7-553F-B2BC3755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681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FB81-F14A-0191-8114-953D2255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4E6-C9AB-7901-7277-339C70F9B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41F93-1319-14CB-CB98-E327E6D9F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16347-F3E3-44B7-982D-761E71CD9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C1DA3-1C3B-1E27-C8C3-DA417FCC2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9E5E1-D010-FE97-AB1D-92BE8A50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476-EA49-403F-A08C-29F3580357D4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A36FA-27EE-112F-3894-DAAB67C0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2B79E-163C-EC04-7098-D2780588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51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AEEC-0FC4-5999-534F-BA783F6E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28727-C4CB-43C9-14E0-B8EE59E2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476-EA49-403F-A08C-29F3580357D4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73A34-1375-3378-6E2A-F8F0BFD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ECAC8-FB56-438B-CACB-020C90F4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697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6714F-5371-C1B7-DAB2-B68C8336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476-EA49-403F-A08C-29F3580357D4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4D887-FF7B-8000-0D2D-E3CE9F68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36FFE-C85C-E878-49F6-0CD52F6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116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BFD2-E355-B2F8-978A-3CA4880F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AF43-EA02-716A-5C3E-A0A51770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85FFC-928D-EB00-50F2-20532EF05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B357A-2BEF-DEB7-0FA2-9672FCC6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476-EA49-403F-A08C-29F3580357D4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E5098-D385-81C4-CC83-3D4942A5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3D46A-C7A5-BE34-5C64-43F4A6E9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536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2E6C-773C-CEC1-0BF4-5D13FF28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06D36-C5E3-F17A-2AB9-3F976B216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0397A-5C7E-A3DD-1C8F-564637427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DA937-19B7-8D29-F508-D4AFEF8A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476-EA49-403F-A08C-29F3580357D4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D6FFB-C141-A5A6-C7A2-C5DB201A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13873-CC7C-77FD-ED4C-DB7B8573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526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B0A27-C31C-6B3C-8A27-9877735E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50A77-CC47-F9CD-ECD8-A50282330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B5E88-CD67-7967-D1CB-0F46A5A15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C0476-EA49-403F-A08C-29F3580357D4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5583F-9420-8909-6A3E-5AB3329EC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A7E3-C2F6-3F92-B9B9-8EEF9D15C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F0C7-F87B-42B9-87FF-6C5D62DAA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13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ow to Create an HTML Canvas Color Picker (with JavaScript)">
            <a:extLst>
              <a:ext uri="{FF2B5EF4-FFF2-40B4-BE49-F238E27FC236}">
                <a16:creationId xmlns:a16="http://schemas.microsoft.com/office/drawing/2014/main" id="{3277164F-E9F6-0D53-A9B1-BFC9A85881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7" r="60905"/>
          <a:stretch/>
        </p:blipFill>
        <p:spPr bwMode="auto">
          <a:xfrm>
            <a:off x="7211154" y="2866928"/>
            <a:ext cx="3228832" cy="31175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How to Create an HTML Canvas Color Picker (with JavaScript)">
            <a:extLst>
              <a:ext uri="{FF2B5EF4-FFF2-40B4-BE49-F238E27FC236}">
                <a16:creationId xmlns:a16="http://schemas.microsoft.com/office/drawing/2014/main" id="{A2506DB2-A532-08E5-28B9-E69C618B4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4"/>
          <a:stretch/>
        </p:blipFill>
        <p:spPr bwMode="auto">
          <a:xfrm>
            <a:off x="452619" y="2866928"/>
            <a:ext cx="6758535" cy="31175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499582C-AAD8-BF2A-5837-19A3EF504542}"/>
              </a:ext>
            </a:extLst>
          </p:cNvPr>
          <p:cNvSpPr/>
          <p:nvPr/>
        </p:nvSpPr>
        <p:spPr>
          <a:xfrm>
            <a:off x="452619" y="6195705"/>
            <a:ext cx="9987367" cy="292963"/>
          </a:xfrm>
          <a:prstGeom prst="rect">
            <a:avLst/>
          </a:prstGeom>
          <a:gradFill>
            <a:gsLst>
              <a:gs pos="0">
                <a:srgbClr val="0000FF"/>
              </a:gs>
              <a:gs pos="82576">
                <a:srgbClr val="FF00FF"/>
              </a:gs>
              <a:gs pos="50000">
                <a:srgbClr val="FFFF00"/>
              </a:gs>
              <a:gs pos="17000">
                <a:srgbClr val="00FFFF"/>
              </a:gs>
              <a:gs pos="100000">
                <a:srgbClr val="0000FF"/>
              </a:gs>
              <a:gs pos="67000">
                <a:srgbClr val="FF0000"/>
              </a:gs>
              <a:gs pos="33000">
                <a:srgbClr val="00FF00"/>
              </a:gs>
            </a:gsLst>
            <a:lin ang="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3FAB0B-66F3-22D3-6EE9-4F8D40A13A5D}"/>
              </a:ext>
            </a:extLst>
          </p:cNvPr>
          <p:cNvSpPr/>
          <p:nvPr/>
        </p:nvSpPr>
        <p:spPr>
          <a:xfrm>
            <a:off x="10625996" y="2866927"/>
            <a:ext cx="300585" cy="3117599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A9C1F5-851F-EF87-79DA-A4B059FF7B72}"/>
              </a:ext>
            </a:extLst>
          </p:cNvPr>
          <p:cNvSpPr/>
          <p:nvPr/>
        </p:nvSpPr>
        <p:spPr>
          <a:xfrm>
            <a:off x="452619" y="2866927"/>
            <a:ext cx="9987367" cy="31175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04B68-5323-C920-305E-1675BAA7F142}"/>
              </a:ext>
            </a:extLst>
          </p:cNvPr>
          <p:cNvSpPr txBox="1"/>
          <p:nvPr/>
        </p:nvSpPr>
        <p:spPr>
          <a:xfrm>
            <a:off x="0" y="6488668"/>
            <a:ext cx="1092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(0,0,255)</a:t>
            </a:r>
            <a:r>
              <a:rPr lang="en-US" b="1" dirty="0"/>
              <a:t>           </a:t>
            </a:r>
            <a:r>
              <a:rPr lang="en-US" b="1" dirty="0">
                <a:solidFill>
                  <a:srgbClr val="00FFFF"/>
                </a:solidFill>
              </a:rPr>
              <a:t>(0,255,255)</a:t>
            </a:r>
            <a:r>
              <a:rPr lang="en-US" b="1" dirty="0"/>
              <a:t>             </a:t>
            </a:r>
            <a:r>
              <a:rPr lang="en-US" b="1" dirty="0">
                <a:solidFill>
                  <a:srgbClr val="00FF00"/>
                </a:solidFill>
              </a:rPr>
              <a:t>(0,255,0)</a:t>
            </a:r>
            <a:r>
              <a:rPr lang="en-US" b="1" dirty="0"/>
              <a:t>               </a:t>
            </a:r>
            <a:r>
              <a:rPr lang="en-US" b="1" dirty="0">
                <a:solidFill>
                  <a:srgbClr val="FFFF00"/>
                </a:solidFill>
              </a:rPr>
              <a:t>(255,255,0)</a:t>
            </a:r>
            <a:r>
              <a:rPr lang="en-US" b="1" dirty="0"/>
              <a:t>              </a:t>
            </a:r>
            <a:r>
              <a:rPr lang="en-US" b="1" dirty="0">
                <a:solidFill>
                  <a:srgbClr val="FF0000"/>
                </a:solidFill>
              </a:rPr>
              <a:t>(255,0,0)</a:t>
            </a:r>
            <a:r>
              <a:rPr lang="en-US" b="1" dirty="0"/>
              <a:t>            </a:t>
            </a:r>
            <a:r>
              <a:rPr lang="en-US" b="1" dirty="0">
                <a:solidFill>
                  <a:srgbClr val="FF00FF"/>
                </a:solidFill>
              </a:rPr>
              <a:t>(255,0,255)</a:t>
            </a:r>
            <a:r>
              <a:rPr lang="en-US" b="1" dirty="0"/>
              <a:t>             </a:t>
            </a:r>
            <a:r>
              <a:rPr lang="en-US" b="1" dirty="0">
                <a:solidFill>
                  <a:srgbClr val="0000FF"/>
                </a:solidFill>
              </a:rPr>
              <a:t>(0,0,255)</a:t>
            </a:r>
            <a:endParaRPr lang="en-ID" b="1" dirty="0">
              <a:solidFill>
                <a:srgbClr val="0000FF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DD34D-B7A0-5B5C-58C5-E69F8B1BCD4D}"/>
              </a:ext>
            </a:extLst>
          </p:cNvPr>
          <p:cNvCxnSpPr>
            <a:cxnSpLocks/>
          </p:cNvCxnSpPr>
          <p:nvPr/>
        </p:nvCxnSpPr>
        <p:spPr>
          <a:xfrm>
            <a:off x="7031160" y="2609850"/>
            <a:ext cx="0" cy="142942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68BDBE3-D6DB-6A29-D1F2-360F369E911D}"/>
              </a:ext>
            </a:extLst>
          </p:cNvPr>
          <p:cNvSpPr/>
          <p:nvPr/>
        </p:nvSpPr>
        <p:spPr>
          <a:xfrm>
            <a:off x="6940669" y="4039278"/>
            <a:ext cx="180971" cy="1809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F40123-4CB7-A034-3B32-2309035CC3B0}"/>
              </a:ext>
            </a:extLst>
          </p:cNvPr>
          <p:cNvSpPr/>
          <p:nvPr/>
        </p:nvSpPr>
        <p:spPr>
          <a:xfrm>
            <a:off x="6677693" y="1902928"/>
            <a:ext cx="706922" cy="706922"/>
          </a:xfrm>
          <a:prstGeom prst="rect">
            <a:avLst/>
          </a:prstGeom>
          <a:solidFill>
            <a:srgbClr val="FD4D2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A4AF1-21B9-6FB8-D2E7-4BFDFE3D86B2}"/>
              </a:ext>
            </a:extLst>
          </p:cNvPr>
          <p:cNvSpPr txBox="1"/>
          <p:nvPr/>
        </p:nvSpPr>
        <p:spPr>
          <a:xfrm>
            <a:off x="7384615" y="1794724"/>
            <a:ext cx="1920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D4D26"/>
                </a:solidFill>
              </a:rPr>
              <a:t>(253,77,38)</a:t>
            </a:r>
          </a:p>
          <a:p>
            <a:r>
              <a:rPr lang="en-US" b="1" dirty="0">
                <a:solidFill>
                  <a:srgbClr val="FD4D26"/>
                </a:solidFill>
              </a:rPr>
              <a:t>253 &gt; 77 + 38</a:t>
            </a:r>
          </a:p>
          <a:p>
            <a:r>
              <a:rPr lang="en-US" b="1" dirty="0" err="1">
                <a:solidFill>
                  <a:srgbClr val="FD4D26"/>
                </a:solidFill>
              </a:rPr>
              <a:t>Cukup</a:t>
            </a:r>
            <a:r>
              <a:rPr lang="en-US" b="1" dirty="0">
                <a:solidFill>
                  <a:srgbClr val="FD4D26"/>
                </a:solidFill>
              </a:rPr>
              <a:t> Merah</a:t>
            </a:r>
            <a:endParaRPr lang="en-ID" b="1" dirty="0">
              <a:solidFill>
                <a:srgbClr val="FD4D26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D76AC8-06F3-C874-883D-0FDA30DDA499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6272715" y="2609850"/>
            <a:ext cx="6" cy="8239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39D9243-5EB3-D41E-33AD-43DB557E31CB}"/>
              </a:ext>
            </a:extLst>
          </p:cNvPr>
          <p:cNvSpPr/>
          <p:nvPr/>
        </p:nvSpPr>
        <p:spPr>
          <a:xfrm>
            <a:off x="6182229" y="3433765"/>
            <a:ext cx="180971" cy="1809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1D301B-4E8B-9893-11B8-519E6B6900B2}"/>
              </a:ext>
            </a:extLst>
          </p:cNvPr>
          <p:cNvSpPr/>
          <p:nvPr/>
        </p:nvSpPr>
        <p:spPr>
          <a:xfrm>
            <a:off x="5919254" y="1902928"/>
            <a:ext cx="706922" cy="706922"/>
          </a:xfrm>
          <a:prstGeom prst="rect">
            <a:avLst/>
          </a:prstGeom>
          <a:solidFill>
            <a:srgbClr val="FFD18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89978A-1928-9398-2915-04C90908044F}"/>
              </a:ext>
            </a:extLst>
          </p:cNvPr>
          <p:cNvSpPr txBox="1"/>
          <p:nvPr/>
        </p:nvSpPr>
        <p:spPr>
          <a:xfrm>
            <a:off x="3082858" y="1779697"/>
            <a:ext cx="2836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D18A"/>
                </a:solidFill>
              </a:rPr>
              <a:t>(255,209,138)</a:t>
            </a:r>
          </a:p>
          <a:p>
            <a:pPr algn="r"/>
            <a:r>
              <a:rPr lang="en-US" b="1" dirty="0">
                <a:solidFill>
                  <a:srgbClr val="FFD18A"/>
                </a:solidFill>
              </a:rPr>
              <a:t>255 &lt; 209 + 138</a:t>
            </a:r>
          </a:p>
          <a:p>
            <a:pPr algn="r"/>
            <a:r>
              <a:rPr lang="en-US" b="1" dirty="0">
                <a:solidFill>
                  <a:srgbClr val="FFD18A"/>
                </a:solidFill>
              </a:rPr>
              <a:t>Tidak </a:t>
            </a:r>
            <a:r>
              <a:rPr lang="en-US" b="1" dirty="0" err="1">
                <a:solidFill>
                  <a:srgbClr val="FFD18A"/>
                </a:solidFill>
              </a:rPr>
              <a:t>Cukup</a:t>
            </a:r>
            <a:r>
              <a:rPr lang="en-US" b="1" dirty="0">
                <a:solidFill>
                  <a:srgbClr val="FFD18A"/>
                </a:solidFill>
              </a:rPr>
              <a:t> Merah</a:t>
            </a:r>
            <a:endParaRPr lang="en-ID" b="1" dirty="0">
              <a:solidFill>
                <a:srgbClr val="FFD18A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1311010-7E45-F52A-0562-A8193EBE7661}"/>
              </a:ext>
            </a:extLst>
          </p:cNvPr>
          <p:cNvSpPr/>
          <p:nvPr/>
        </p:nvSpPr>
        <p:spPr>
          <a:xfrm>
            <a:off x="5589767" y="3697358"/>
            <a:ext cx="3156668" cy="2305878"/>
          </a:xfrm>
          <a:custGeom>
            <a:avLst/>
            <a:gdLst>
              <a:gd name="connsiteX0" fmla="*/ 0 w 3156668"/>
              <a:gd name="connsiteY0" fmla="*/ 2258171 h 2258171"/>
              <a:gd name="connsiteX1" fmla="*/ 0 w 3156668"/>
              <a:gd name="connsiteY1" fmla="*/ 2258171 h 2258171"/>
              <a:gd name="connsiteX2" fmla="*/ 55659 w 3156668"/>
              <a:gd name="connsiteY2" fmla="*/ 667910 h 2258171"/>
              <a:gd name="connsiteX3" fmla="*/ 1447137 w 3156668"/>
              <a:gd name="connsiteY3" fmla="*/ 0 h 2258171"/>
              <a:gd name="connsiteX4" fmla="*/ 2934031 w 3156668"/>
              <a:gd name="connsiteY4" fmla="*/ 699715 h 2258171"/>
              <a:gd name="connsiteX5" fmla="*/ 3156668 w 3156668"/>
              <a:gd name="connsiteY5" fmla="*/ 2250219 h 2258171"/>
              <a:gd name="connsiteX6" fmla="*/ 0 w 3156668"/>
              <a:gd name="connsiteY6" fmla="*/ 2258171 h 2258171"/>
              <a:gd name="connsiteX0" fmla="*/ 0 w 3156668"/>
              <a:gd name="connsiteY0" fmla="*/ 2258171 h 2258171"/>
              <a:gd name="connsiteX1" fmla="*/ 0 w 3156668"/>
              <a:gd name="connsiteY1" fmla="*/ 2258171 h 2258171"/>
              <a:gd name="connsiteX2" fmla="*/ 143124 w 3156668"/>
              <a:gd name="connsiteY2" fmla="*/ 659959 h 2258171"/>
              <a:gd name="connsiteX3" fmla="*/ 1447137 w 3156668"/>
              <a:gd name="connsiteY3" fmla="*/ 0 h 2258171"/>
              <a:gd name="connsiteX4" fmla="*/ 2934031 w 3156668"/>
              <a:gd name="connsiteY4" fmla="*/ 699715 h 2258171"/>
              <a:gd name="connsiteX5" fmla="*/ 3156668 w 3156668"/>
              <a:gd name="connsiteY5" fmla="*/ 2250219 h 2258171"/>
              <a:gd name="connsiteX6" fmla="*/ 0 w 3156668"/>
              <a:gd name="connsiteY6" fmla="*/ 2258171 h 2258171"/>
              <a:gd name="connsiteX0" fmla="*/ 0 w 3156668"/>
              <a:gd name="connsiteY0" fmla="*/ 2258171 h 2258171"/>
              <a:gd name="connsiteX1" fmla="*/ 0 w 3156668"/>
              <a:gd name="connsiteY1" fmla="*/ 2258171 h 2258171"/>
              <a:gd name="connsiteX2" fmla="*/ 143124 w 3156668"/>
              <a:gd name="connsiteY2" fmla="*/ 659959 h 2258171"/>
              <a:gd name="connsiteX3" fmla="*/ 1447137 w 3156668"/>
              <a:gd name="connsiteY3" fmla="*/ 0 h 2258171"/>
              <a:gd name="connsiteX4" fmla="*/ 2934031 w 3156668"/>
              <a:gd name="connsiteY4" fmla="*/ 699715 h 2258171"/>
              <a:gd name="connsiteX5" fmla="*/ 3156668 w 3156668"/>
              <a:gd name="connsiteY5" fmla="*/ 2250219 h 2258171"/>
              <a:gd name="connsiteX6" fmla="*/ 0 w 3156668"/>
              <a:gd name="connsiteY6" fmla="*/ 2258171 h 2258171"/>
              <a:gd name="connsiteX0" fmla="*/ 0 w 3156668"/>
              <a:gd name="connsiteY0" fmla="*/ 2258171 h 2258171"/>
              <a:gd name="connsiteX1" fmla="*/ 0 w 3156668"/>
              <a:gd name="connsiteY1" fmla="*/ 2258171 h 2258171"/>
              <a:gd name="connsiteX2" fmla="*/ 143124 w 3156668"/>
              <a:gd name="connsiteY2" fmla="*/ 659959 h 2258171"/>
              <a:gd name="connsiteX3" fmla="*/ 1447137 w 3156668"/>
              <a:gd name="connsiteY3" fmla="*/ 0 h 2258171"/>
              <a:gd name="connsiteX4" fmla="*/ 2934031 w 3156668"/>
              <a:gd name="connsiteY4" fmla="*/ 699715 h 2258171"/>
              <a:gd name="connsiteX5" fmla="*/ 3156668 w 3156668"/>
              <a:gd name="connsiteY5" fmla="*/ 2250219 h 2258171"/>
              <a:gd name="connsiteX6" fmla="*/ 0 w 3156668"/>
              <a:gd name="connsiteY6" fmla="*/ 2258171 h 2258171"/>
              <a:gd name="connsiteX0" fmla="*/ 0 w 3156668"/>
              <a:gd name="connsiteY0" fmla="*/ 2258171 h 2258171"/>
              <a:gd name="connsiteX1" fmla="*/ 0 w 3156668"/>
              <a:gd name="connsiteY1" fmla="*/ 2258171 h 2258171"/>
              <a:gd name="connsiteX2" fmla="*/ 143124 w 3156668"/>
              <a:gd name="connsiteY2" fmla="*/ 659959 h 2258171"/>
              <a:gd name="connsiteX3" fmla="*/ 1447137 w 3156668"/>
              <a:gd name="connsiteY3" fmla="*/ 0 h 2258171"/>
              <a:gd name="connsiteX4" fmla="*/ 2934031 w 3156668"/>
              <a:gd name="connsiteY4" fmla="*/ 699715 h 2258171"/>
              <a:gd name="connsiteX5" fmla="*/ 3156668 w 3156668"/>
              <a:gd name="connsiteY5" fmla="*/ 2250219 h 2258171"/>
              <a:gd name="connsiteX6" fmla="*/ 0 w 3156668"/>
              <a:gd name="connsiteY6" fmla="*/ 2258171 h 2258171"/>
              <a:gd name="connsiteX0" fmla="*/ 0 w 3156668"/>
              <a:gd name="connsiteY0" fmla="*/ 2258171 h 2258171"/>
              <a:gd name="connsiteX1" fmla="*/ 0 w 3156668"/>
              <a:gd name="connsiteY1" fmla="*/ 2258171 h 2258171"/>
              <a:gd name="connsiteX2" fmla="*/ 143124 w 3156668"/>
              <a:gd name="connsiteY2" fmla="*/ 659959 h 2258171"/>
              <a:gd name="connsiteX3" fmla="*/ 1447137 w 3156668"/>
              <a:gd name="connsiteY3" fmla="*/ 0 h 2258171"/>
              <a:gd name="connsiteX4" fmla="*/ 2934031 w 3156668"/>
              <a:gd name="connsiteY4" fmla="*/ 699715 h 2258171"/>
              <a:gd name="connsiteX5" fmla="*/ 3156668 w 3156668"/>
              <a:gd name="connsiteY5" fmla="*/ 2250219 h 2258171"/>
              <a:gd name="connsiteX6" fmla="*/ 0 w 3156668"/>
              <a:gd name="connsiteY6" fmla="*/ 2258171 h 2258171"/>
              <a:gd name="connsiteX0" fmla="*/ 0 w 3156668"/>
              <a:gd name="connsiteY0" fmla="*/ 2258171 h 2258171"/>
              <a:gd name="connsiteX1" fmla="*/ 0 w 3156668"/>
              <a:gd name="connsiteY1" fmla="*/ 2258171 h 2258171"/>
              <a:gd name="connsiteX2" fmla="*/ 143124 w 3156668"/>
              <a:gd name="connsiteY2" fmla="*/ 659959 h 2258171"/>
              <a:gd name="connsiteX3" fmla="*/ 1447137 w 3156668"/>
              <a:gd name="connsiteY3" fmla="*/ 0 h 2258171"/>
              <a:gd name="connsiteX4" fmla="*/ 2934031 w 3156668"/>
              <a:gd name="connsiteY4" fmla="*/ 699715 h 2258171"/>
              <a:gd name="connsiteX5" fmla="*/ 3156668 w 3156668"/>
              <a:gd name="connsiteY5" fmla="*/ 2250219 h 2258171"/>
              <a:gd name="connsiteX6" fmla="*/ 0 w 3156668"/>
              <a:gd name="connsiteY6" fmla="*/ 2258171 h 2258171"/>
              <a:gd name="connsiteX0" fmla="*/ 0 w 3156668"/>
              <a:gd name="connsiteY0" fmla="*/ 2409245 h 2409245"/>
              <a:gd name="connsiteX1" fmla="*/ 0 w 3156668"/>
              <a:gd name="connsiteY1" fmla="*/ 2409245 h 2409245"/>
              <a:gd name="connsiteX2" fmla="*/ 143124 w 3156668"/>
              <a:gd name="connsiteY2" fmla="*/ 811033 h 2409245"/>
              <a:gd name="connsiteX3" fmla="*/ 1590260 w 3156668"/>
              <a:gd name="connsiteY3" fmla="*/ 0 h 2409245"/>
              <a:gd name="connsiteX4" fmla="*/ 2934031 w 3156668"/>
              <a:gd name="connsiteY4" fmla="*/ 850789 h 2409245"/>
              <a:gd name="connsiteX5" fmla="*/ 3156668 w 3156668"/>
              <a:gd name="connsiteY5" fmla="*/ 2401293 h 2409245"/>
              <a:gd name="connsiteX6" fmla="*/ 0 w 3156668"/>
              <a:gd name="connsiteY6" fmla="*/ 2409245 h 2409245"/>
              <a:gd name="connsiteX0" fmla="*/ 0 w 3156668"/>
              <a:gd name="connsiteY0" fmla="*/ 2369489 h 2369489"/>
              <a:gd name="connsiteX1" fmla="*/ 0 w 3156668"/>
              <a:gd name="connsiteY1" fmla="*/ 2369489 h 2369489"/>
              <a:gd name="connsiteX2" fmla="*/ 143124 w 3156668"/>
              <a:gd name="connsiteY2" fmla="*/ 771277 h 2369489"/>
              <a:gd name="connsiteX3" fmla="*/ 1518699 w 3156668"/>
              <a:gd name="connsiteY3" fmla="*/ 0 h 2369489"/>
              <a:gd name="connsiteX4" fmla="*/ 2934031 w 3156668"/>
              <a:gd name="connsiteY4" fmla="*/ 811033 h 2369489"/>
              <a:gd name="connsiteX5" fmla="*/ 3156668 w 3156668"/>
              <a:gd name="connsiteY5" fmla="*/ 2361537 h 2369489"/>
              <a:gd name="connsiteX6" fmla="*/ 0 w 3156668"/>
              <a:gd name="connsiteY6" fmla="*/ 2369489 h 2369489"/>
              <a:gd name="connsiteX0" fmla="*/ 0 w 3156668"/>
              <a:gd name="connsiteY0" fmla="*/ 2369489 h 2369489"/>
              <a:gd name="connsiteX1" fmla="*/ 0 w 3156668"/>
              <a:gd name="connsiteY1" fmla="*/ 2369489 h 2369489"/>
              <a:gd name="connsiteX2" fmla="*/ 143124 w 3156668"/>
              <a:gd name="connsiteY2" fmla="*/ 771277 h 2369489"/>
              <a:gd name="connsiteX3" fmla="*/ 1542553 w 3156668"/>
              <a:gd name="connsiteY3" fmla="*/ 0 h 2369489"/>
              <a:gd name="connsiteX4" fmla="*/ 2934031 w 3156668"/>
              <a:gd name="connsiteY4" fmla="*/ 811033 h 2369489"/>
              <a:gd name="connsiteX5" fmla="*/ 3156668 w 3156668"/>
              <a:gd name="connsiteY5" fmla="*/ 2361537 h 2369489"/>
              <a:gd name="connsiteX6" fmla="*/ 0 w 3156668"/>
              <a:gd name="connsiteY6" fmla="*/ 2369489 h 2369489"/>
              <a:gd name="connsiteX0" fmla="*/ 0 w 3156668"/>
              <a:gd name="connsiteY0" fmla="*/ 2305878 h 2305878"/>
              <a:gd name="connsiteX1" fmla="*/ 0 w 3156668"/>
              <a:gd name="connsiteY1" fmla="*/ 2305878 h 2305878"/>
              <a:gd name="connsiteX2" fmla="*/ 143124 w 3156668"/>
              <a:gd name="connsiteY2" fmla="*/ 707666 h 2305878"/>
              <a:gd name="connsiteX3" fmla="*/ 1526651 w 3156668"/>
              <a:gd name="connsiteY3" fmla="*/ 0 h 2305878"/>
              <a:gd name="connsiteX4" fmla="*/ 2934031 w 3156668"/>
              <a:gd name="connsiteY4" fmla="*/ 747422 h 2305878"/>
              <a:gd name="connsiteX5" fmla="*/ 3156668 w 3156668"/>
              <a:gd name="connsiteY5" fmla="*/ 2297926 h 2305878"/>
              <a:gd name="connsiteX6" fmla="*/ 0 w 3156668"/>
              <a:gd name="connsiteY6" fmla="*/ 2305878 h 2305878"/>
              <a:gd name="connsiteX0" fmla="*/ 0 w 3156668"/>
              <a:gd name="connsiteY0" fmla="*/ 2305878 h 2305878"/>
              <a:gd name="connsiteX1" fmla="*/ 0 w 3156668"/>
              <a:gd name="connsiteY1" fmla="*/ 2305878 h 2305878"/>
              <a:gd name="connsiteX2" fmla="*/ 143124 w 3156668"/>
              <a:gd name="connsiteY2" fmla="*/ 707666 h 2305878"/>
              <a:gd name="connsiteX3" fmla="*/ 1526651 w 3156668"/>
              <a:gd name="connsiteY3" fmla="*/ 0 h 2305878"/>
              <a:gd name="connsiteX4" fmla="*/ 2934031 w 3156668"/>
              <a:gd name="connsiteY4" fmla="*/ 747422 h 2305878"/>
              <a:gd name="connsiteX5" fmla="*/ 3156668 w 3156668"/>
              <a:gd name="connsiteY5" fmla="*/ 2297926 h 2305878"/>
              <a:gd name="connsiteX6" fmla="*/ 0 w 3156668"/>
              <a:gd name="connsiteY6" fmla="*/ 2305878 h 2305878"/>
              <a:gd name="connsiteX0" fmla="*/ 0 w 3156668"/>
              <a:gd name="connsiteY0" fmla="*/ 2305878 h 2305878"/>
              <a:gd name="connsiteX1" fmla="*/ 0 w 3156668"/>
              <a:gd name="connsiteY1" fmla="*/ 2305878 h 2305878"/>
              <a:gd name="connsiteX2" fmla="*/ 143124 w 3156668"/>
              <a:gd name="connsiteY2" fmla="*/ 707666 h 2305878"/>
              <a:gd name="connsiteX3" fmla="*/ 1526651 w 3156668"/>
              <a:gd name="connsiteY3" fmla="*/ 0 h 2305878"/>
              <a:gd name="connsiteX4" fmla="*/ 2934031 w 3156668"/>
              <a:gd name="connsiteY4" fmla="*/ 747422 h 2305878"/>
              <a:gd name="connsiteX5" fmla="*/ 3156668 w 3156668"/>
              <a:gd name="connsiteY5" fmla="*/ 2297926 h 2305878"/>
              <a:gd name="connsiteX6" fmla="*/ 0 w 3156668"/>
              <a:gd name="connsiteY6" fmla="*/ 2305878 h 2305878"/>
              <a:gd name="connsiteX0" fmla="*/ 0 w 3156668"/>
              <a:gd name="connsiteY0" fmla="*/ 2305878 h 2305878"/>
              <a:gd name="connsiteX1" fmla="*/ 0 w 3156668"/>
              <a:gd name="connsiteY1" fmla="*/ 2305878 h 2305878"/>
              <a:gd name="connsiteX2" fmla="*/ 143124 w 3156668"/>
              <a:gd name="connsiteY2" fmla="*/ 707666 h 2305878"/>
              <a:gd name="connsiteX3" fmla="*/ 1526651 w 3156668"/>
              <a:gd name="connsiteY3" fmla="*/ 0 h 2305878"/>
              <a:gd name="connsiteX4" fmla="*/ 2934031 w 3156668"/>
              <a:gd name="connsiteY4" fmla="*/ 747422 h 2305878"/>
              <a:gd name="connsiteX5" fmla="*/ 3156668 w 3156668"/>
              <a:gd name="connsiteY5" fmla="*/ 2297926 h 2305878"/>
              <a:gd name="connsiteX6" fmla="*/ 0 w 3156668"/>
              <a:gd name="connsiteY6" fmla="*/ 2305878 h 2305878"/>
              <a:gd name="connsiteX0" fmla="*/ 0 w 3156668"/>
              <a:gd name="connsiteY0" fmla="*/ 2305878 h 2305878"/>
              <a:gd name="connsiteX1" fmla="*/ 0 w 3156668"/>
              <a:gd name="connsiteY1" fmla="*/ 2305878 h 2305878"/>
              <a:gd name="connsiteX2" fmla="*/ 143124 w 3156668"/>
              <a:gd name="connsiteY2" fmla="*/ 707666 h 2305878"/>
              <a:gd name="connsiteX3" fmla="*/ 1526651 w 3156668"/>
              <a:gd name="connsiteY3" fmla="*/ 0 h 2305878"/>
              <a:gd name="connsiteX4" fmla="*/ 2934031 w 3156668"/>
              <a:gd name="connsiteY4" fmla="*/ 747422 h 2305878"/>
              <a:gd name="connsiteX5" fmla="*/ 3156668 w 3156668"/>
              <a:gd name="connsiteY5" fmla="*/ 2297926 h 2305878"/>
              <a:gd name="connsiteX6" fmla="*/ 0 w 3156668"/>
              <a:gd name="connsiteY6" fmla="*/ 2305878 h 2305878"/>
              <a:gd name="connsiteX0" fmla="*/ 0 w 3156668"/>
              <a:gd name="connsiteY0" fmla="*/ 2305878 h 2305878"/>
              <a:gd name="connsiteX1" fmla="*/ 0 w 3156668"/>
              <a:gd name="connsiteY1" fmla="*/ 2305878 h 2305878"/>
              <a:gd name="connsiteX2" fmla="*/ 143124 w 3156668"/>
              <a:gd name="connsiteY2" fmla="*/ 707666 h 2305878"/>
              <a:gd name="connsiteX3" fmla="*/ 1526651 w 3156668"/>
              <a:gd name="connsiteY3" fmla="*/ 0 h 2305878"/>
              <a:gd name="connsiteX4" fmla="*/ 2934031 w 3156668"/>
              <a:gd name="connsiteY4" fmla="*/ 747422 h 2305878"/>
              <a:gd name="connsiteX5" fmla="*/ 3156668 w 3156668"/>
              <a:gd name="connsiteY5" fmla="*/ 2297926 h 2305878"/>
              <a:gd name="connsiteX6" fmla="*/ 0 w 3156668"/>
              <a:gd name="connsiteY6" fmla="*/ 2305878 h 2305878"/>
              <a:gd name="connsiteX0" fmla="*/ 18710 w 3175378"/>
              <a:gd name="connsiteY0" fmla="*/ 2305878 h 2305878"/>
              <a:gd name="connsiteX1" fmla="*/ 18710 w 3175378"/>
              <a:gd name="connsiteY1" fmla="*/ 2305878 h 2305878"/>
              <a:gd name="connsiteX2" fmla="*/ 161834 w 3175378"/>
              <a:gd name="connsiteY2" fmla="*/ 707666 h 2305878"/>
              <a:gd name="connsiteX3" fmla="*/ 1545361 w 3175378"/>
              <a:gd name="connsiteY3" fmla="*/ 0 h 2305878"/>
              <a:gd name="connsiteX4" fmla="*/ 2952741 w 3175378"/>
              <a:gd name="connsiteY4" fmla="*/ 747422 h 2305878"/>
              <a:gd name="connsiteX5" fmla="*/ 3175378 w 3175378"/>
              <a:gd name="connsiteY5" fmla="*/ 2297926 h 2305878"/>
              <a:gd name="connsiteX6" fmla="*/ 18710 w 3175378"/>
              <a:gd name="connsiteY6" fmla="*/ 2305878 h 2305878"/>
              <a:gd name="connsiteX0" fmla="*/ 0 w 3156668"/>
              <a:gd name="connsiteY0" fmla="*/ 2305878 h 2305878"/>
              <a:gd name="connsiteX1" fmla="*/ 0 w 3156668"/>
              <a:gd name="connsiteY1" fmla="*/ 2305878 h 2305878"/>
              <a:gd name="connsiteX2" fmla="*/ 206735 w 3156668"/>
              <a:gd name="connsiteY2" fmla="*/ 707666 h 2305878"/>
              <a:gd name="connsiteX3" fmla="*/ 1526651 w 3156668"/>
              <a:gd name="connsiteY3" fmla="*/ 0 h 2305878"/>
              <a:gd name="connsiteX4" fmla="*/ 2934031 w 3156668"/>
              <a:gd name="connsiteY4" fmla="*/ 747422 h 2305878"/>
              <a:gd name="connsiteX5" fmla="*/ 3156668 w 3156668"/>
              <a:gd name="connsiteY5" fmla="*/ 2297926 h 2305878"/>
              <a:gd name="connsiteX6" fmla="*/ 0 w 3156668"/>
              <a:gd name="connsiteY6" fmla="*/ 2305878 h 2305878"/>
              <a:gd name="connsiteX0" fmla="*/ 0 w 3156668"/>
              <a:gd name="connsiteY0" fmla="*/ 2305878 h 2305878"/>
              <a:gd name="connsiteX1" fmla="*/ 0 w 3156668"/>
              <a:gd name="connsiteY1" fmla="*/ 2305878 h 2305878"/>
              <a:gd name="connsiteX2" fmla="*/ 262394 w 3156668"/>
              <a:gd name="connsiteY2" fmla="*/ 707666 h 2305878"/>
              <a:gd name="connsiteX3" fmla="*/ 1526651 w 3156668"/>
              <a:gd name="connsiteY3" fmla="*/ 0 h 2305878"/>
              <a:gd name="connsiteX4" fmla="*/ 2934031 w 3156668"/>
              <a:gd name="connsiteY4" fmla="*/ 747422 h 2305878"/>
              <a:gd name="connsiteX5" fmla="*/ 3156668 w 3156668"/>
              <a:gd name="connsiteY5" fmla="*/ 2297926 h 2305878"/>
              <a:gd name="connsiteX6" fmla="*/ 0 w 3156668"/>
              <a:gd name="connsiteY6" fmla="*/ 2305878 h 2305878"/>
              <a:gd name="connsiteX0" fmla="*/ 0 w 3156668"/>
              <a:gd name="connsiteY0" fmla="*/ 2305878 h 2305878"/>
              <a:gd name="connsiteX1" fmla="*/ 0 w 3156668"/>
              <a:gd name="connsiteY1" fmla="*/ 2305878 h 2305878"/>
              <a:gd name="connsiteX2" fmla="*/ 238540 w 3156668"/>
              <a:gd name="connsiteY2" fmla="*/ 659958 h 2305878"/>
              <a:gd name="connsiteX3" fmla="*/ 1526651 w 3156668"/>
              <a:gd name="connsiteY3" fmla="*/ 0 h 2305878"/>
              <a:gd name="connsiteX4" fmla="*/ 2934031 w 3156668"/>
              <a:gd name="connsiteY4" fmla="*/ 747422 h 2305878"/>
              <a:gd name="connsiteX5" fmla="*/ 3156668 w 3156668"/>
              <a:gd name="connsiteY5" fmla="*/ 2297926 h 2305878"/>
              <a:gd name="connsiteX6" fmla="*/ 0 w 3156668"/>
              <a:gd name="connsiteY6" fmla="*/ 2305878 h 2305878"/>
              <a:gd name="connsiteX0" fmla="*/ 0 w 3156668"/>
              <a:gd name="connsiteY0" fmla="*/ 2305878 h 2305878"/>
              <a:gd name="connsiteX1" fmla="*/ 0 w 3156668"/>
              <a:gd name="connsiteY1" fmla="*/ 2305878 h 2305878"/>
              <a:gd name="connsiteX2" fmla="*/ 238540 w 3156668"/>
              <a:gd name="connsiteY2" fmla="*/ 659958 h 2305878"/>
              <a:gd name="connsiteX3" fmla="*/ 1526651 w 3156668"/>
              <a:gd name="connsiteY3" fmla="*/ 0 h 2305878"/>
              <a:gd name="connsiteX4" fmla="*/ 2934031 w 3156668"/>
              <a:gd name="connsiteY4" fmla="*/ 747422 h 2305878"/>
              <a:gd name="connsiteX5" fmla="*/ 3156668 w 3156668"/>
              <a:gd name="connsiteY5" fmla="*/ 2297926 h 2305878"/>
              <a:gd name="connsiteX6" fmla="*/ 0 w 3156668"/>
              <a:gd name="connsiteY6" fmla="*/ 2305878 h 2305878"/>
              <a:gd name="connsiteX0" fmla="*/ 0 w 3156668"/>
              <a:gd name="connsiteY0" fmla="*/ 2305878 h 2305878"/>
              <a:gd name="connsiteX1" fmla="*/ 0 w 3156668"/>
              <a:gd name="connsiteY1" fmla="*/ 2305878 h 2305878"/>
              <a:gd name="connsiteX2" fmla="*/ 238540 w 3156668"/>
              <a:gd name="connsiteY2" fmla="*/ 659958 h 2305878"/>
              <a:gd name="connsiteX3" fmla="*/ 1526651 w 3156668"/>
              <a:gd name="connsiteY3" fmla="*/ 0 h 2305878"/>
              <a:gd name="connsiteX4" fmla="*/ 2934031 w 3156668"/>
              <a:gd name="connsiteY4" fmla="*/ 747422 h 2305878"/>
              <a:gd name="connsiteX5" fmla="*/ 3156668 w 3156668"/>
              <a:gd name="connsiteY5" fmla="*/ 2297926 h 2305878"/>
              <a:gd name="connsiteX6" fmla="*/ 0 w 3156668"/>
              <a:gd name="connsiteY6" fmla="*/ 2305878 h 2305878"/>
              <a:gd name="connsiteX0" fmla="*/ 0 w 3156668"/>
              <a:gd name="connsiteY0" fmla="*/ 2305878 h 2305878"/>
              <a:gd name="connsiteX1" fmla="*/ 0 w 3156668"/>
              <a:gd name="connsiteY1" fmla="*/ 2305878 h 2305878"/>
              <a:gd name="connsiteX2" fmla="*/ 238540 w 3156668"/>
              <a:gd name="connsiteY2" fmla="*/ 659958 h 2305878"/>
              <a:gd name="connsiteX3" fmla="*/ 1526651 w 3156668"/>
              <a:gd name="connsiteY3" fmla="*/ 0 h 2305878"/>
              <a:gd name="connsiteX4" fmla="*/ 2830664 w 3156668"/>
              <a:gd name="connsiteY4" fmla="*/ 683811 h 2305878"/>
              <a:gd name="connsiteX5" fmla="*/ 3156668 w 3156668"/>
              <a:gd name="connsiteY5" fmla="*/ 2297926 h 2305878"/>
              <a:gd name="connsiteX6" fmla="*/ 0 w 3156668"/>
              <a:gd name="connsiteY6" fmla="*/ 2305878 h 2305878"/>
              <a:gd name="connsiteX0" fmla="*/ 0 w 3156668"/>
              <a:gd name="connsiteY0" fmla="*/ 2305878 h 2305878"/>
              <a:gd name="connsiteX1" fmla="*/ 0 w 3156668"/>
              <a:gd name="connsiteY1" fmla="*/ 2305878 h 2305878"/>
              <a:gd name="connsiteX2" fmla="*/ 238540 w 3156668"/>
              <a:gd name="connsiteY2" fmla="*/ 659958 h 2305878"/>
              <a:gd name="connsiteX3" fmla="*/ 1526651 w 3156668"/>
              <a:gd name="connsiteY3" fmla="*/ 0 h 2305878"/>
              <a:gd name="connsiteX4" fmla="*/ 2830664 w 3156668"/>
              <a:gd name="connsiteY4" fmla="*/ 683811 h 2305878"/>
              <a:gd name="connsiteX5" fmla="*/ 3156668 w 3156668"/>
              <a:gd name="connsiteY5" fmla="*/ 2297926 h 2305878"/>
              <a:gd name="connsiteX6" fmla="*/ 0 w 3156668"/>
              <a:gd name="connsiteY6" fmla="*/ 2305878 h 2305878"/>
              <a:gd name="connsiteX0" fmla="*/ 0 w 3156668"/>
              <a:gd name="connsiteY0" fmla="*/ 2305878 h 2305878"/>
              <a:gd name="connsiteX1" fmla="*/ 0 w 3156668"/>
              <a:gd name="connsiteY1" fmla="*/ 2305878 h 2305878"/>
              <a:gd name="connsiteX2" fmla="*/ 238540 w 3156668"/>
              <a:gd name="connsiteY2" fmla="*/ 659958 h 2305878"/>
              <a:gd name="connsiteX3" fmla="*/ 1526651 w 3156668"/>
              <a:gd name="connsiteY3" fmla="*/ 0 h 2305878"/>
              <a:gd name="connsiteX4" fmla="*/ 2830664 w 3156668"/>
              <a:gd name="connsiteY4" fmla="*/ 683811 h 2305878"/>
              <a:gd name="connsiteX5" fmla="*/ 3156668 w 3156668"/>
              <a:gd name="connsiteY5" fmla="*/ 2297926 h 2305878"/>
              <a:gd name="connsiteX6" fmla="*/ 0 w 3156668"/>
              <a:gd name="connsiteY6" fmla="*/ 2305878 h 2305878"/>
              <a:gd name="connsiteX0" fmla="*/ 0 w 3156668"/>
              <a:gd name="connsiteY0" fmla="*/ 2305878 h 2305878"/>
              <a:gd name="connsiteX1" fmla="*/ 0 w 3156668"/>
              <a:gd name="connsiteY1" fmla="*/ 2305878 h 2305878"/>
              <a:gd name="connsiteX2" fmla="*/ 238540 w 3156668"/>
              <a:gd name="connsiteY2" fmla="*/ 659958 h 2305878"/>
              <a:gd name="connsiteX3" fmla="*/ 1526651 w 3156668"/>
              <a:gd name="connsiteY3" fmla="*/ 0 h 2305878"/>
              <a:gd name="connsiteX4" fmla="*/ 2830664 w 3156668"/>
              <a:gd name="connsiteY4" fmla="*/ 691762 h 2305878"/>
              <a:gd name="connsiteX5" fmla="*/ 3156668 w 3156668"/>
              <a:gd name="connsiteY5" fmla="*/ 2297926 h 2305878"/>
              <a:gd name="connsiteX6" fmla="*/ 0 w 3156668"/>
              <a:gd name="connsiteY6" fmla="*/ 2305878 h 230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6668" h="2305878">
                <a:moveTo>
                  <a:pt x="0" y="2305878"/>
                </a:moveTo>
                <a:lnTo>
                  <a:pt x="0" y="2305878"/>
                </a:lnTo>
                <a:cubicBezTo>
                  <a:pt x="47708" y="1773141"/>
                  <a:pt x="-47707" y="1192695"/>
                  <a:pt x="238540" y="659958"/>
                </a:cubicBezTo>
                <a:cubicBezTo>
                  <a:pt x="514185" y="185530"/>
                  <a:pt x="1076077" y="5301"/>
                  <a:pt x="1526651" y="0"/>
                </a:cubicBezTo>
                <a:cubicBezTo>
                  <a:pt x="2022282" y="10601"/>
                  <a:pt x="2502011" y="227936"/>
                  <a:pt x="2830664" y="691762"/>
                </a:cubicBezTo>
                <a:cubicBezTo>
                  <a:pt x="3127513" y="1137035"/>
                  <a:pt x="3082456" y="1781091"/>
                  <a:pt x="3156668" y="2297926"/>
                </a:cubicBezTo>
                <a:lnTo>
                  <a:pt x="0" y="230587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255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42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</dc:creator>
  <cp:lastModifiedBy>MARIO</cp:lastModifiedBy>
  <cp:revision>3</cp:revision>
  <dcterms:created xsi:type="dcterms:W3CDTF">2023-01-29T06:47:49Z</dcterms:created>
  <dcterms:modified xsi:type="dcterms:W3CDTF">2023-01-31T03:54:51Z</dcterms:modified>
</cp:coreProperties>
</file>