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6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0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2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4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0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4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1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3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4138-64A8-4BE9-98D3-68CACF210721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4138-64A8-4BE9-98D3-68CACF210721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100C-1215-4B62-87CA-2C29B936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8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3200" y="2133600"/>
            <a:ext cx="3962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</a:t>
            </a:r>
            <a:r>
              <a:rPr lang="en-US" sz="3600" dirty="0" err="1" smtClean="0"/>
              <a:t>enmas</a:t>
            </a:r>
            <a:r>
              <a:rPr lang="en-US" sz="3600" dirty="0" smtClean="0"/>
              <a:t> framework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685800" y="1447800"/>
            <a:ext cx="9906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1676400" y="2895600"/>
            <a:ext cx="1066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5715000"/>
            <a:ext cx="548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 for testing components of </a:t>
            </a:r>
            <a:r>
              <a:rPr lang="en-US" dirty="0" err="1" smtClean="0"/>
              <a:t>renmas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67600" y="28575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6705600" y="3124200"/>
            <a:ext cx="7239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5400000">
            <a:off x="4242816" y="4916424"/>
            <a:ext cx="899160" cy="6979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19910" y="224901"/>
            <a:ext cx="184099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59422" y="224902"/>
            <a:ext cx="104137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x86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45232" y="1099351"/>
            <a:ext cx="127959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TDAsm</a:t>
            </a:r>
            <a:endParaRPr lang="en-US" dirty="0"/>
          </a:p>
        </p:txBody>
      </p:sp>
      <p:sp>
        <p:nvSpPr>
          <p:cNvPr id="16" name="Left-Right Arrow 15"/>
          <p:cNvSpPr/>
          <p:nvPr/>
        </p:nvSpPr>
        <p:spPr>
          <a:xfrm rot="5400000">
            <a:off x="3464148" y="1315839"/>
            <a:ext cx="1299097" cy="3364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5400000">
            <a:off x="5502775" y="1315838"/>
            <a:ext cx="1299097" cy="3364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5400000">
            <a:off x="4831584" y="1676865"/>
            <a:ext cx="577052" cy="3364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 rot="5400000">
            <a:off x="4829202" y="914935"/>
            <a:ext cx="245391" cy="123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 rot="5400000">
            <a:off x="5377609" y="914935"/>
            <a:ext cx="245391" cy="123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52600" y="224901"/>
            <a:ext cx="1447800" cy="496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loader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2909316" y="721200"/>
            <a:ext cx="242316" cy="1412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5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</dc:creator>
  <cp:lastModifiedBy>Mario</cp:lastModifiedBy>
  <cp:revision>13</cp:revision>
  <dcterms:created xsi:type="dcterms:W3CDTF">2011-05-16T23:15:04Z</dcterms:created>
  <dcterms:modified xsi:type="dcterms:W3CDTF">2011-05-16T23:49:14Z</dcterms:modified>
</cp:coreProperties>
</file>