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6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0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2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4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0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1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3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4138-64A8-4BE9-98D3-68CACF210721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8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3200" y="2133600"/>
            <a:ext cx="3962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</a:t>
            </a:r>
            <a:r>
              <a:rPr lang="en-US" sz="3600" dirty="0" err="1" smtClean="0"/>
              <a:t>enmas</a:t>
            </a:r>
            <a:r>
              <a:rPr lang="en-US" sz="3600" dirty="0" smtClean="0"/>
              <a:t> framework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685800" y="1447800"/>
            <a:ext cx="9906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1676400" y="2895600"/>
            <a:ext cx="1066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5715000"/>
            <a:ext cx="548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 for testing components of </a:t>
            </a:r>
            <a:r>
              <a:rPr lang="en-US" dirty="0" err="1" smtClean="0"/>
              <a:t>renmas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67600" y="28575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705600" y="3124200"/>
            <a:ext cx="7239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5400000">
            <a:off x="4242816" y="4916424"/>
            <a:ext cx="899160" cy="6979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19910" y="224901"/>
            <a:ext cx="184099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59422" y="224902"/>
            <a:ext cx="104137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x86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45232" y="1099351"/>
            <a:ext cx="127959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TDAsm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 rot="5400000">
            <a:off x="3464148" y="1315839"/>
            <a:ext cx="1299097" cy="3364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5400000">
            <a:off x="5502775" y="1315838"/>
            <a:ext cx="1299097" cy="3364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5400000">
            <a:off x="4831584" y="1676865"/>
            <a:ext cx="577052" cy="3364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 rot="5400000">
            <a:off x="4829202" y="914935"/>
            <a:ext cx="245391" cy="123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 rot="5400000">
            <a:off x="5377609" y="914935"/>
            <a:ext cx="245391" cy="123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52600" y="224901"/>
            <a:ext cx="1447800" cy="496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loader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2909316" y="721200"/>
            <a:ext cx="242316" cy="1412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2133600"/>
            <a:ext cx="5181600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</a:t>
            </a:r>
            <a:r>
              <a:rPr lang="en-US" sz="3600" dirty="0" err="1" smtClean="0"/>
              <a:t>enmas</a:t>
            </a:r>
            <a:r>
              <a:rPr lang="en-US" sz="3600" dirty="0" smtClean="0"/>
              <a:t> framework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3519910" y="224901"/>
            <a:ext cx="184099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59422" y="224902"/>
            <a:ext cx="104137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x86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45232" y="1099351"/>
            <a:ext cx="127959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TDAsm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 rot="5400000">
            <a:off x="3464148" y="1315839"/>
            <a:ext cx="1299097" cy="3364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 rot="5400000">
            <a:off x="5502775" y="1315838"/>
            <a:ext cx="1299097" cy="3364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5400000">
            <a:off x="4831584" y="1676865"/>
            <a:ext cx="577052" cy="3364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5400000">
            <a:off x="4829202" y="914935"/>
            <a:ext cx="245391" cy="123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5400000">
            <a:off x="5377609" y="914935"/>
            <a:ext cx="245391" cy="123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27881" y="3308866"/>
            <a:ext cx="670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86 – module written for Python3 that allow direct access to memory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27881" y="3698289"/>
            <a:ext cx="405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TDAsm</a:t>
            </a:r>
            <a:r>
              <a:rPr lang="en-US" dirty="0" smtClean="0"/>
              <a:t> – Dynamic assembler for Python3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7365" y="4528066"/>
            <a:ext cx="596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enmas</a:t>
            </a:r>
            <a:r>
              <a:rPr lang="en-US" dirty="0" smtClean="0"/>
              <a:t> </a:t>
            </a:r>
            <a:r>
              <a:rPr lang="en-US" dirty="0"/>
              <a:t>minimum </a:t>
            </a:r>
            <a:r>
              <a:rPr lang="en-US" dirty="0" smtClean="0"/>
              <a:t>requirements are </a:t>
            </a:r>
            <a:r>
              <a:rPr lang="en-US" dirty="0" err="1" smtClean="0"/>
              <a:t>TDAsm</a:t>
            </a:r>
            <a:r>
              <a:rPr lang="en-US" dirty="0" smtClean="0"/>
              <a:t>, x86 and Python3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42186" y="4067621"/>
            <a:ext cx="562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TDAsm</a:t>
            </a:r>
            <a:r>
              <a:rPr lang="en-US" dirty="0" smtClean="0"/>
              <a:t> – support 32 and 64-bit x86 Intel based 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685800"/>
            <a:ext cx="4876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</a:t>
            </a:r>
            <a:r>
              <a:rPr lang="en-US" sz="3600" dirty="0" err="1" smtClean="0"/>
              <a:t>enmas</a:t>
            </a:r>
            <a:r>
              <a:rPr lang="en-US" sz="3600" dirty="0" smtClean="0"/>
              <a:t> framework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1143000" y="3376474"/>
            <a:ext cx="687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excellent </a:t>
            </a:r>
            <a:r>
              <a:rPr lang="en-US" dirty="0" err="1" smtClean="0"/>
              <a:t>performanse</a:t>
            </a:r>
            <a:r>
              <a:rPr lang="en-US" dirty="0" smtClean="0"/>
              <a:t> because code is written in assembly language  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43000" y="235053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renmas</a:t>
            </a:r>
            <a:r>
              <a:rPr lang="en-US" dirty="0" smtClean="0"/>
              <a:t> main disadvantage is slow development because code fragments are developed in assembly language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200" y="1981200"/>
            <a:ext cx="181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-Disadvantages: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9848" y="3012230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-Advantages: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60016" y="3761173"/>
            <a:ext cx="642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extreme flexibility because machine code is generated at runtime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87188" y="4130505"/>
            <a:ext cx="694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small amount of assembly code is required, everything else is in Python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03663" y="4573427"/>
            <a:ext cx="681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custom </a:t>
            </a:r>
            <a:r>
              <a:rPr lang="en-US" dirty="0" err="1" smtClean="0"/>
              <a:t>shader</a:t>
            </a:r>
            <a:r>
              <a:rPr lang="en-US" dirty="0" err="1"/>
              <a:t>s</a:t>
            </a:r>
            <a:r>
              <a:rPr lang="en-US" dirty="0" smtClean="0"/>
              <a:t> are easy to develop, there are translated to native machine code to achieve superb </a:t>
            </a:r>
            <a:r>
              <a:rPr lang="en-US" dirty="0" err="1" smtClean="0"/>
              <a:t>performanse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419100"/>
            <a:ext cx="7467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3048000" y="764959"/>
            <a:ext cx="1295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95799" y="764959"/>
            <a:ext cx="1419225" cy="6066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71750" y="2667000"/>
            <a:ext cx="44577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r</a:t>
            </a:r>
            <a:r>
              <a:rPr lang="en-US" sz="2800" dirty="0" err="1" smtClean="0"/>
              <a:t>enmas</a:t>
            </a:r>
            <a:r>
              <a:rPr lang="en-US" sz="2800" dirty="0" smtClean="0"/>
              <a:t> framework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6096000" y="762000"/>
            <a:ext cx="2057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Blitter</a:t>
            </a:r>
            <a:r>
              <a:rPr lang="en-US" dirty="0" smtClean="0"/>
              <a:t> with </a:t>
            </a:r>
            <a:r>
              <a:rPr lang="en-US" dirty="0" err="1" smtClean="0"/>
              <a:t>ToneMapping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33500" y="1752600"/>
            <a:ext cx="14859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Samplers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65259" y="1757039"/>
            <a:ext cx="1635341" cy="4527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05400" y="1757039"/>
            <a:ext cx="1066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24601" y="1696375"/>
            <a:ext cx="1828800" cy="5178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Materials System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117846" y="762000"/>
            <a:ext cx="1549153" cy="612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Utility Classes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4400" y="4101483"/>
            <a:ext cx="638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on picture we see some main components of </a:t>
            </a:r>
            <a:r>
              <a:rPr lang="en-US" dirty="0" err="1" smtClean="0"/>
              <a:t>renmas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00" y="4470815"/>
            <a:ext cx="525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almost every component have well defined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419100"/>
            <a:ext cx="746760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371600" y="748313"/>
            <a:ext cx="1295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7537" y="748313"/>
            <a:ext cx="44577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r</a:t>
            </a:r>
            <a:r>
              <a:rPr lang="en-US" sz="2800" dirty="0" err="1" smtClean="0"/>
              <a:t>enmas</a:t>
            </a:r>
            <a:r>
              <a:rPr lang="en-US" sz="2800" dirty="0" smtClean="0"/>
              <a:t> framework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2057400"/>
            <a:ext cx="566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-we don’t need abstract base class because we use Python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2445967"/>
            <a:ext cx="509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-Every shape </a:t>
            </a:r>
            <a:r>
              <a:rPr lang="en-US" dirty="0" smtClean="0"/>
              <a:t>instance </a:t>
            </a:r>
            <a:r>
              <a:rPr lang="en-US" dirty="0" smtClean="0"/>
              <a:t>must have following methods: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2137" y="2939534"/>
            <a:ext cx="19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isect</a:t>
            </a:r>
            <a:r>
              <a:rPr lang="en-US" i="1" dirty="0" smtClean="0"/>
              <a:t>(ray, </a:t>
            </a:r>
            <a:r>
              <a:rPr lang="en-US" i="1" dirty="0" err="1" smtClean="0"/>
              <a:t>min_dist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2939534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-intersection of shape and ray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4166" y="6015531"/>
            <a:ext cx="413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isect_asm</a:t>
            </a:r>
            <a:r>
              <a:rPr lang="en-US" i="1" dirty="0" smtClean="0"/>
              <a:t>(runtime,  </a:t>
            </a:r>
            <a:r>
              <a:rPr lang="en-US" i="1" dirty="0" err="1" smtClean="0"/>
              <a:t>label,populate</a:t>
            </a:r>
            <a:r>
              <a:rPr lang="en-US" i="1" dirty="0" smtClean="0"/>
              <a:t>=True ) 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52137" y="3293784"/>
            <a:ext cx="78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b</a:t>
            </a:r>
            <a:r>
              <a:rPr lang="en-US" i="1" dirty="0" err="1" smtClean="0"/>
              <a:t>box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41577" y="3265217"/>
            <a:ext cx="304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-return bounding box of shape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0503" y="5633622"/>
            <a:ext cx="535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methods for generating machine code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45299" y="6015531"/>
            <a:ext cx="361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-intersection of shape and </a:t>
            </a:r>
            <a:r>
              <a:rPr lang="en-US" dirty="0" smtClean="0"/>
              <a:t>ray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4485042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/>
              <a:t>c</a:t>
            </a:r>
            <a:r>
              <a:rPr lang="en-US" dirty="0" smtClean="0"/>
              <a:t>lass methods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0323" y="487179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i="1" dirty="0" smtClean="0"/>
              <a:t>ame()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4854374"/>
            <a:ext cx="482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return name </a:t>
            </a:r>
            <a:r>
              <a:rPr lang="en-US" dirty="0" err="1" smtClean="0"/>
              <a:t>struct</a:t>
            </a:r>
            <a:r>
              <a:rPr lang="en-US" dirty="0"/>
              <a:t> </a:t>
            </a:r>
            <a:r>
              <a:rPr lang="en-US" dirty="0" smtClean="0"/>
              <a:t>that holds data for the class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0323" y="5264290"/>
            <a:ext cx="86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</a:t>
            </a:r>
            <a:r>
              <a:rPr lang="en-US" i="1" dirty="0" err="1" smtClean="0"/>
              <a:t>truct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988941" y="5273168"/>
            <a:ext cx="252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return Structure object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503" y="3682351"/>
            <a:ext cx="124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attributes()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09105" y="3714215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-return data of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254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</dc:creator>
  <cp:lastModifiedBy>Mario</cp:lastModifiedBy>
  <cp:revision>44</cp:revision>
  <dcterms:created xsi:type="dcterms:W3CDTF">2011-05-16T23:15:04Z</dcterms:created>
  <dcterms:modified xsi:type="dcterms:W3CDTF">2011-05-22T23:02:06Z</dcterms:modified>
</cp:coreProperties>
</file>