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327" r:id="rId3"/>
    <p:sldId id="328" r:id="rId4"/>
    <p:sldId id="329" r:id="rId5"/>
    <p:sldId id="330" r:id="rId6"/>
    <p:sldId id="331" r:id="rId7"/>
    <p:sldId id="337" r:id="rId8"/>
    <p:sldId id="343" r:id="rId9"/>
    <p:sldId id="336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275" r:id="rId19"/>
    <p:sldId id="301" r:id="rId20"/>
    <p:sldId id="333" r:id="rId21"/>
    <p:sldId id="334" r:id="rId22"/>
    <p:sldId id="33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7E642-5EC1-4046-B182-87B577BD39AA}">
          <p14:sldIdLst/>
        </p14:section>
        <p14:section name="포멧" id="{E2C2F6B9-A581-463B-9C33-6DF517414A34}">
          <p14:sldIdLst>
            <p14:sldId id="274"/>
            <p14:sldId id="327"/>
            <p14:sldId id="328"/>
            <p14:sldId id="329"/>
            <p14:sldId id="330"/>
            <p14:sldId id="331"/>
            <p14:sldId id="337"/>
            <p14:sldId id="343"/>
            <p14:sldId id="336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275"/>
            <p14:sldId id="301"/>
            <p14:sldId id="333"/>
            <p14:sldId id="334"/>
            <p14:sldId id="335"/>
          </p14:sldIdLst>
        </p14:section>
        <p14:section name="예시" id="{B06AA6A4-B5ED-466C-8746-35DC6FBE11C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64A5"/>
    <a:srgbClr val="C5A9CF"/>
    <a:srgbClr val="F8F5F9"/>
    <a:srgbClr val="AF86BA"/>
    <a:srgbClr val="F0E9F3"/>
    <a:srgbClr val="E8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02603-F048-4DEE-9011-6EBD5CBE7975}" v="70" dt="2025-09-07T12:52:01.3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nChan Kim" userId="02a64c5a3a755c1e" providerId="LiveId" clId="{671ABFDB-D511-4EB4-848D-9E6EC546D449}"/>
    <pc:docChg chg="undo custSel addSld delSld modSld sldOrd modSection">
      <pc:chgData name="SoonChan Kim" userId="02a64c5a3a755c1e" providerId="LiveId" clId="{671ABFDB-D511-4EB4-848D-9E6EC546D449}" dt="2025-08-18T12:42:18.819" v="3533" actId="114"/>
      <pc:docMkLst>
        <pc:docMk/>
      </pc:docMkLst>
      <pc:sldChg chg="addSp delSp modSp mod">
        <pc:chgData name="SoonChan Kim" userId="02a64c5a3a755c1e" providerId="LiveId" clId="{671ABFDB-D511-4EB4-848D-9E6EC546D449}" dt="2025-08-18T10:44:55.844" v="3114" actId="12788"/>
        <pc:sldMkLst>
          <pc:docMk/>
          <pc:sldMk cId="1029589490" sldId="274"/>
        </pc:sldMkLst>
        <pc:spChg chg="mod">
          <ac:chgData name="SoonChan Kim" userId="02a64c5a3a755c1e" providerId="LiveId" clId="{671ABFDB-D511-4EB4-848D-9E6EC546D449}" dt="2025-08-18T09:06:47.454" v="464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671ABFDB-D511-4EB4-848D-9E6EC546D449}" dt="2025-08-18T08:59:14.325" v="58" actId="6549"/>
          <ac:spMkLst>
            <pc:docMk/>
            <pc:sldMk cId="1029589490" sldId="274"/>
            <ac:spMk id="9" creationId="{1B540AB3-D453-01F9-5439-C9D79EFDF6D1}"/>
          </ac:spMkLst>
        </pc:spChg>
        <pc:spChg chg="mod">
          <ac:chgData name="SoonChan Kim" userId="02a64c5a3a755c1e" providerId="LiveId" clId="{671ABFDB-D511-4EB4-848D-9E6EC546D449}" dt="2025-08-18T08:59:11.042" v="54" actId="1076"/>
          <ac:spMkLst>
            <pc:docMk/>
            <pc:sldMk cId="1029589490" sldId="274"/>
            <ac:spMk id="11" creationId="{1182980D-42E3-4640-EEF2-0DAF7980EDC5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2" creationId="{7EECFE2A-BEFD-56E3-D490-811D844AB911}"/>
          </ac:spMkLst>
        </pc:spChg>
        <pc:spChg chg="mod">
          <ac:chgData name="SoonChan Kim" userId="02a64c5a3a755c1e" providerId="LiveId" clId="{671ABFDB-D511-4EB4-848D-9E6EC546D449}" dt="2025-08-18T08:58:26.159" v="28" actId="1035"/>
          <ac:spMkLst>
            <pc:docMk/>
            <pc:sldMk cId="1029589490" sldId="274"/>
            <ac:spMk id="13" creationId="{6F921F2F-1F5D-5225-21FF-442F772A506D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4" creationId="{394E731B-8108-1C7C-2203-93818BA940F9}"/>
          </ac:spMkLst>
        </pc:spChg>
        <pc:spChg chg="mod">
          <ac:chgData name="SoonChan Kim" userId="02a64c5a3a755c1e" providerId="LiveId" clId="{671ABFDB-D511-4EB4-848D-9E6EC546D449}" dt="2025-08-18T08:58:55.654" v="38" actId="14100"/>
          <ac:spMkLst>
            <pc:docMk/>
            <pc:sldMk cId="1029589490" sldId="274"/>
            <ac:spMk id="20" creationId="{424581D2-8236-1CA0-3658-318342144F8F}"/>
          </ac:spMkLst>
        </pc:spChg>
        <pc:picChg chg="add mod">
          <ac:chgData name="SoonChan Kim" userId="02a64c5a3a755c1e" providerId="LiveId" clId="{671ABFDB-D511-4EB4-848D-9E6EC546D449}" dt="2025-08-18T08:58:47.397" v="37" actId="1076"/>
          <ac:picMkLst>
            <pc:docMk/>
            <pc:sldMk cId="1029589490" sldId="274"/>
            <ac:picMk id="1026" creationId="{6BA62542-2404-3F7A-69C8-7229DFCA6669}"/>
          </ac:picMkLst>
        </pc:picChg>
      </pc:sldChg>
      <pc:sldChg chg="addSp delSp modSp mod">
        <pc:chgData name="SoonChan Kim" userId="02a64c5a3a755c1e" providerId="LiveId" clId="{671ABFDB-D511-4EB4-848D-9E6EC546D449}" dt="2025-08-18T09:01:04.555" v="137" actId="2710"/>
        <pc:sldMkLst>
          <pc:docMk/>
          <pc:sldMk cId="339069802" sldId="275"/>
        </pc:sldMkLst>
        <pc:spChg chg="mod">
          <ac:chgData name="SoonChan Kim" userId="02a64c5a3a755c1e" providerId="LiveId" clId="{671ABFDB-D511-4EB4-848D-9E6EC546D449}" dt="2025-08-18T09:00:18.671" v="67" actId="14100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671ABFDB-D511-4EB4-848D-9E6EC546D449}" dt="2025-08-18T09:00:21.840" v="93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671ABFDB-D511-4EB4-848D-9E6EC546D449}" dt="2025-08-18T09:01:04.555" v="137" actId="2710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671ABFDB-D511-4EB4-848D-9E6EC546D449}" dt="2025-08-18T08:59:31.388" v="60"/>
          <ac:spMkLst>
            <pc:docMk/>
            <pc:sldMk cId="339069802" sldId="275"/>
            <ac:spMk id="24" creationId="{D4099C70-C51E-DD4B-4271-87870B23D6D4}"/>
          </ac:spMkLst>
        </pc:spChg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612882715" sldId="276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702549759" sldId="277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076937222" sldId="278"/>
        </pc:sldMkLst>
      </pc:sldChg>
      <pc:sldChg chg="delSp del mod">
        <pc:chgData name="SoonChan Kim" userId="02a64c5a3a755c1e" providerId="LiveId" clId="{671ABFDB-D511-4EB4-848D-9E6EC546D449}" dt="2025-08-18T10:23:05.638" v="2637" actId="47"/>
        <pc:sldMkLst>
          <pc:docMk/>
          <pc:sldMk cId="2482787326" sldId="279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1817425400" sldId="280"/>
        </pc:sldMkLst>
      </pc:sldChg>
      <pc:sldChg chg="delSp modSp mod">
        <pc:chgData name="SoonChan Kim" userId="02a64c5a3a755c1e" providerId="LiveId" clId="{671ABFDB-D511-4EB4-848D-9E6EC546D449}" dt="2025-08-18T10:42:50.849" v="3030" actId="478"/>
        <pc:sldMkLst>
          <pc:docMk/>
          <pc:sldMk cId="583410191" sldId="281"/>
        </pc:sldMkLst>
        <pc:spChg chg="mod">
          <ac:chgData name="SoonChan Kim" userId="02a64c5a3a755c1e" providerId="LiveId" clId="{671ABFDB-D511-4EB4-848D-9E6EC546D449}" dt="2025-08-18T10:42:29.485" v="3020" actId="113"/>
          <ac:spMkLst>
            <pc:docMk/>
            <pc:sldMk cId="583410191" sldId="281"/>
            <ac:spMk id="12" creationId="{43F75FF5-B996-9A8E-94A8-6B9300ADDB6B}"/>
          </ac:spMkLst>
        </pc:spChg>
      </pc:sldChg>
      <pc:sldChg chg="del">
        <pc:chgData name="SoonChan Kim" userId="02a64c5a3a755c1e" providerId="LiveId" clId="{671ABFDB-D511-4EB4-848D-9E6EC546D449}" dt="2025-08-18T10:42:39.955" v="3026" actId="47"/>
        <pc:sldMkLst>
          <pc:docMk/>
          <pc:sldMk cId="1445739359" sldId="296"/>
        </pc:sldMkLst>
      </pc:sldChg>
      <pc:sldChg chg="modSp add mod">
        <pc:chgData name="SoonChan Kim" userId="02a64c5a3a755c1e" providerId="LiveId" clId="{671ABFDB-D511-4EB4-848D-9E6EC546D449}" dt="2025-08-18T09:38:51.813" v="1310" actId="20577"/>
        <pc:sldMkLst>
          <pc:docMk/>
          <pc:sldMk cId="3120006196" sldId="297"/>
        </pc:sldMkLst>
        <pc:spChg chg="mod">
          <ac:chgData name="SoonChan Kim" userId="02a64c5a3a755c1e" providerId="LiveId" clId="{671ABFDB-D511-4EB4-848D-9E6EC546D449}" dt="2025-08-18T09:02:03.888" v="198" actId="14100"/>
          <ac:spMkLst>
            <pc:docMk/>
            <pc:sldMk cId="3120006196" sldId="297"/>
            <ac:spMk id="15" creationId="{5D48709E-C9AB-AB7F-4617-5F07EDBB1019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6" creationId="{5116C446-4658-B9FF-E8ED-FFC1E9D11692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7" creationId="{9F314F70-A8F7-B301-3792-4A686557B04A}"/>
          </ac:spMkLst>
        </pc:spChg>
        <pc:spChg chg="mod">
          <ac:chgData name="SoonChan Kim" userId="02a64c5a3a755c1e" providerId="LiveId" clId="{671ABFDB-D511-4EB4-848D-9E6EC546D449}" dt="2025-08-18T09:02:13.424" v="231" actId="1037"/>
          <ac:spMkLst>
            <pc:docMk/>
            <pc:sldMk cId="3120006196" sldId="297"/>
            <ac:spMk id="18" creationId="{624B43E7-D95F-8AD3-AE20-055A11B0E641}"/>
          </ac:spMkLst>
        </pc:spChg>
        <pc:spChg chg="mod">
          <ac:chgData name="SoonChan Kim" userId="02a64c5a3a755c1e" providerId="LiveId" clId="{671ABFDB-D511-4EB4-848D-9E6EC546D449}" dt="2025-08-18T09:02:36.775" v="245" actId="20577"/>
          <ac:spMkLst>
            <pc:docMk/>
            <pc:sldMk cId="3120006196" sldId="297"/>
            <ac:spMk id="20" creationId="{5C60CDA4-BA4C-6E99-3B4C-50D993F223B1}"/>
          </ac:spMkLst>
        </pc:spChg>
        <pc:spChg chg="mod">
          <ac:chgData name="SoonChan Kim" userId="02a64c5a3a755c1e" providerId="LiveId" clId="{671ABFDB-D511-4EB4-848D-9E6EC546D449}" dt="2025-08-18T09:01:29.787" v="143" actId="20577"/>
          <ac:spMkLst>
            <pc:docMk/>
            <pc:sldMk cId="3120006196" sldId="297"/>
            <ac:spMk id="23" creationId="{BA7D10D1-82BC-5B29-942A-9AF2953F8AA5}"/>
          </ac:spMkLst>
        </pc:spChg>
        <pc:spChg chg="mod">
          <ac:chgData name="SoonChan Kim" userId="02a64c5a3a755c1e" providerId="LiveId" clId="{671ABFDB-D511-4EB4-848D-9E6EC546D449}" dt="2025-08-18T09:38:51.813" v="1310" actId="20577"/>
          <ac:spMkLst>
            <pc:docMk/>
            <pc:sldMk cId="3120006196" sldId="297"/>
            <ac:spMk id="24" creationId="{23E00C12-52C0-28B5-3AE3-2D2ACC061C77}"/>
          </ac:spMkLst>
        </pc:spChg>
      </pc:sldChg>
      <pc:sldChg chg="modSp add mod">
        <pc:chgData name="SoonChan Kim" userId="02a64c5a3a755c1e" providerId="LiveId" clId="{671ABFDB-D511-4EB4-848D-9E6EC546D449}" dt="2025-08-18T09:03:40.291" v="321" actId="20577"/>
        <pc:sldMkLst>
          <pc:docMk/>
          <pc:sldMk cId="3691793130" sldId="298"/>
        </pc:sldMkLst>
        <pc:spChg chg="mod">
          <ac:chgData name="SoonChan Kim" userId="02a64c5a3a755c1e" providerId="LiveId" clId="{671ABFDB-D511-4EB4-848D-9E6EC546D449}" dt="2025-08-18T09:03:14.406" v="259"/>
          <ac:spMkLst>
            <pc:docMk/>
            <pc:sldMk cId="3691793130" sldId="298"/>
            <ac:spMk id="15" creationId="{088E8859-0AE6-60D3-1CAD-A8745216BE0B}"/>
          </ac:spMkLst>
        </pc:spChg>
        <pc:spChg chg="mod">
          <ac:chgData name="SoonChan Kim" userId="02a64c5a3a755c1e" providerId="LiveId" clId="{671ABFDB-D511-4EB4-848D-9E6EC546D449}" dt="2025-08-18T09:03:16.866" v="269"/>
          <ac:spMkLst>
            <pc:docMk/>
            <pc:sldMk cId="3691793130" sldId="298"/>
            <ac:spMk id="16" creationId="{D0F5CC5D-4131-5A92-9E00-2EA5F4594AE1}"/>
          </ac:spMkLst>
        </pc:spChg>
        <pc:spChg chg="mod">
          <ac:chgData name="SoonChan Kim" userId="02a64c5a3a755c1e" providerId="LiveId" clId="{671ABFDB-D511-4EB4-848D-9E6EC546D449}" dt="2025-08-18T09:03:19.117" v="275"/>
          <ac:spMkLst>
            <pc:docMk/>
            <pc:sldMk cId="3691793130" sldId="298"/>
            <ac:spMk id="17" creationId="{D4356002-CDC9-D5D8-AFC4-7B6DC7ECE632}"/>
          </ac:spMkLst>
        </pc:spChg>
        <pc:spChg chg="mod">
          <ac:chgData name="SoonChan Kim" userId="02a64c5a3a755c1e" providerId="LiveId" clId="{671ABFDB-D511-4EB4-848D-9E6EC546D449}" dt="2025-08-18T09:03:25.213" v="289" actId="20577"/>
          <ac:spMkLst>
            <pc:docMk/>
            <pc:sldMk cId="3691793130" sldId="298"/>
            <ac:spMk id="18" creationId="{B4AAD9A6-177C-F8FD-DC82-CCDEA12C0582}"/>
          </ac:spMkLst>
        </pc:spChg>
        <pc:spChg chg="mod">
          <ac:chgData name="SoonChan Kim" userId="02a64c5a3a755c1e" providerId="LiveId" clId="{671ABFDB-D511-4EB4-848D-9E6EC546D449}" dt="2025-08-18T09:03:40.291" v="321" actId="20577"/>
          <ac:spMkLst>
            <pc:docMk/>
            <pc:sldMk cId="3691793130" sldId="298"/>
            <ac:spMk id="20" creationId="{AF5BF3C9-4D6A-BE38-DEA7-AE5284D04B89}"/>
          </ac:spMkLst>
        </pc:spChg>
        <pc:spChg chg="mod">
          <ac:chgData name="SoonChan Kim" userId="02a64c5a3a755c1e" providerId="LiveId" clId="{671ABFDB-D511-4EB4-848D-9E6EC546D449}" dt="2025-08-18T09:02:42.098" v="248" actId="20577"/>
          <ac:spMkLst>
            <pc:docMk/>
            <pc:sldMk cId="3691793130" sldId="298"/>
            <ac:spMk id="23" creationId="{04BE89CA-1973-54D6-094D-197BE61CBC46}"/>
          </ac:spMkLst>
        </pc:spChg>
        <pc:spChg chg="mod">
          <ac:chgData name="SoonChan Kim" userId="02a64c5a3a755c1e" providerId="LiveId" clId="{671ABFDB-D511-4EB4-848D-9E6EC546D449}" dt="2025-08-18T09:02:57.609" v="253" actId="20577"/>
          <ac:spMkLst>
            <pc:docMk/>
            <pc:sldMk cId="3691793130" sldId="298"/>
            <ac:spMk id="24" creationId="{3E93C88C-18A8-E423-7FBD-52814918BB3A}"/>
          </ac:spMkLst>
        </pc:spChg>
      </pc:sldChg>
      <pc:sldChg chg="modSp add mod">
        <pc:chgData name="SoonChan Kim" userId="02a64c5a3a755c1e" providerId="LiveId" clId="{671ABFDB-D511-4EB4-848D-9E6EC546D449}" dt="2025-08-18T09:04:30.246" v="420" actId="20577"/>
        <pc:sldMkLst>
          <pc:docMk/>
          <pc:sldMk cId="4169563707" sldId="299"/>
        </pc:sldMkLst>
        <pc:spChg chg="mod">
          <ac:chgData name="SoonChan Kim" userId="02a64c5a3a755c1e" providerId="LiveId" clId="{671ABFDB-D511-4EB4-848D-9E6EC546D449}" dt="2025-08-18T09:04:04.544" v="354"/>
          <ac:spMkLst>
            <pc:docMk/>
            <pc:sldMk cId="4169563707" sldId="299"/>
            <ac:spMk id="15" creationId="{90A3300F-53A2-5D0E-9AB9-AC7202FFA2AB}"/>
          </ac:spMkLst>
        </pc:spChg>
        <pc:spChg chg="mod">
          <ac:chgData name="SoonChan Kim" userId="02a64c5a3a755c1e" providerId="LiveId" clId="{671ABFDB-D511-4EB4-848D-9E6EC546D449}" dt="2025-08-18T09:04:08.401" v="360"/>
          <ac:spMkLst>
            <pc:docMk/>
            <pc:sldMk cId="4169563707" sldId="299"/>
            <ac:spMk id="16" creationId="{991826EE-D9F8-BC6A-D900-C7E44C52CB8C}"/>
          </ac:spMkLst>
        </pc:spChg>
        <pc:spChg chg="mod">
          <ac:chgData name="SoonChan Kim" userId="02a64c5a3a755c1e" providerId="LiveId" clId="{671ABFDB-D511-4EB4-848D-9E6EC546D449}" dt="2025-08-18T09:04:10.433" v="367"/>
          <ac:spMkLst>
            <pc:docMk/>
            <pc:sldMk cId="4169563707" sldId="299"/>
            <ac:spMk id="17" creationId="{D8C8865F-6557-1621-2D68-9C2C8DED3AB1}"/>
          </ac:spMkLst>
        </pc:spChg>
        <pc:spChg chg="mod">
          <ac:chgData name="SoonChan Kim" userId="02a64c5a3a755c1e" providerId="LiveId" clId="{671ABFDB-D511-4EB4-848D-9E6EC546D449}" dt="2025-08-18T09:04:15.934" v="384"/>
          <ac:spMkLst>
            <pc:docMk/>
            <pc:sldMk cId="4169563707" sldId="299"/>
            <ac:spMk id="18" creationId="{9C346BBF-68FA-3E7D-26CD-A51A544E7854}"/>
          </ac:spMkLst>
        </pc:spChg>
        <pc:spChg chg="mod">
          <ac:chgData name="SoonChan Kim" userId="02a64c5a3a755c1e" providerId="LiveId" clId="{671ABFDB-D511-4EB4-848D-9E6EC546D449}" dt="2025-08-18T09:04:30.246" v="420" actId="20577"/>
          <ac:spMkLst>
            <pc:docMk/>
            <pc:sldMk cId="4169563707" sldId="299"/>
            <ac:spMk id="20" creationId="{965F5445-D305-E492-4052-8F15FA1C94E9}"/>
          </ac:spMkLst>
        </pc:spChg>
        <pc:spChg chg="mod">
          <ac:chgData name="SoonChan Kim" userId="02a64c5a3a755c1e" providerId="LiveId" clId="{671ABFDB-D511-4EB4-848D-9E6EC546D449}" dt="2025-08-18T09:03:51.539" v="324" actId="20577"/>
          <ac:spMkLst>
            <pc:docMk/>
            <pc:sldMk cId="4169563707" sldId="299"/>
            <ac:spMk id="23" creationId="{38156E39-8079-7481-EADE-CE647BFCAB03}"/>
          </ac:spMkLst>
        </pc:spChg>
        <pc:spChg chg="mod">
          <ac:chgData name="SoonChan Kim" userId="02a64c5a3a755c1e" providerId="LiveId" clId="{671ABFDB-D511-4EB4-848D-9E6EC546D449}" dt="2025-08-18T09:03:55.799" v="346"/>
          <ac:spMkLst>
            <pc:docMk/>
            <pc:sldMk cId="4169563707" sldId="299"/>
            <ac:spMk id="24" creationId="{452DBB17-DD40-DB04-056C-D5078CADA55F}"/>
          </ac:spMkLst>
        </pc:spChg>
      </pc:sldChg>
      <pc:sldChg chg="addSp delSp modSp add mod ord">
        <pc:chgData name="SoonChan Kim" userId="02a64c5a3a755c1e" providerId="LiveId" clId="{671ABFDB-D511-4EB4-848D-9E6EC546D449}" dt="2025-08-18T09:26:45.916" v="1097" actId="20577"/>
        <pc:sldMkLst>
          <pc:docMk/>
          <pc:sldMk cId="2479908245" sldId="300"/>
        </pc:sldMkLst>
        <pc:spChg chg="mod">
          <ac:chgData name="SoonChan Kim" userId="02a64c5a3a755c1e" providerId="LiveId" clId="{671ABFDB-D511-4EB4-848D-9E6EC546D449}" dt="2025-08-18T09:21:09.061" v="1007" actId="20577"/>
          <ac:spMkLst>
            <pc:docMk/>
            <pc:sldMk cId="2479908245" sldId="300"/>
            <ac:spMk id="3" creationId="{2321B8F5-ACD7-11FA-E347-2B13DE9A526D}"/>
          </ac:spMkLst>
        </pc:spChg>
        <pc:spChg chg="mod">
          <ac:chgData name="SoonChan Kim" userId="02a64c5a3a755c1e" providerId="LiveId" clId="{671ABFDB-D511-4EB4-848D-9E6EC546D449}" dt="2025-08-18T09:11:38.840" v="664" actId="6549"/>
          <ac:spMkLst>
            <pc:docMk/>
            <pc:sldMk cId="2479908245" sldId="300"/>
            <ac:spMk id="4" creationId="{28B81260-F51F-2955-70A9-037D69AB1472}"/>
          </ac:spMkLst>
        </pc:spChg>
        <pc:spChg chg="mod">
          <ac:chgData name="SoonChan Kim" userId="02a64c5a3a755c1e" providerId="LiveId" clId="{671ABFDB-D511-4EB4-848D-9E6EC546D449}" dt="2025-08-18T09:07:38.295" v="510" actId="1036"/>
          <ac:spMkLst>
            <pc:docMk/>
            <pc:sldMk cId="2479908245" sldId="300"/>
            <ac:spMk id="13" creationId="{A4BD2ADF-AEFA-746D-274E-8D66D748A517}"/>
          </ac:spMkLst>
        </pc:spChg>
        <pc:spChg chg="mod">
          <ac:chgData name="SoonChan Kim" userId="02a64c5a3a755c1e" providerId="LiveId" clId="{671ABFDB-D511-4EB4-848D-9E6EC546D449}" dt="2025-08-18T09:07:33.930" v="507" actId="1036"/>
          <ac:spMkLst>
            <pc:docMk/>
            <pc:sldMk cId="2479908245" sldId="300"/>
            <ac:spMk id="14" creationId="{C1EF5056-F14C-757B-AEF8-2FDBD7E4CD4C}"/>
          </ac:spMkLst>
        </pc:spChg>
        <pc:spChg chg="mod">
          <ac:chgData name="SoonChan Kim" userId="02a64c5a3a755c1e" providerId="LiveId" clId="{671ABFDB-D511-4EB4-848D-9E6EC546D449}" dt="2025-08-18T09:26:45.916" v="1097" actId="20577"/>
          <ac:spMkLst>
            <pc:docMk/>
            <pc:sldMk cId="2479908245" sldId="300"/>
            <ac:spMk id="15" creationId="{360E2AE5-4072-F262-0698-FB36E2A8F02E}"/>
          </ac:spMkLst>
        </pc:spChg>
        <pc:spChg chg="add mod">
          <ac:chgData name="SoonChan Kim" userId="02a64c5a3a755c1e" providerId="LiveId" clId="{671ABFDB-D511-4EB4-848D-9E6EC546D449}" dt="2025-08-18T09:25:53.938" v="1058" actId="1037"/>
          <ac:spMkLst>
            <pc:docMk/>
            <pc:sldMk cId="2479908245" sldId="300"/>
            <ac:spMk id="35" creationId="{6BE91D3B-4ECF-1986-6254-9C3C6508D894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6" creationId="{431E9578-3165-D912-360E-19BFA8BEA7C8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7" creationId="{3E62A7CB-4CE6-6D6C-2194-197BA91149E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8" creationId="{373C4C2C-B590-B61F-6FCA-45174D2876F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9" creationId="{03940DEB-6548-0E23-242E-EF1EF692029A}"/>
          </ac:spMkLst>
        </pc:spChg>
        <pc:spChg chg="add mod">
          <ac:chgData name="SoonChan Kim" userId="02a64c5a3a755c1e" providerId="LiveId" clId="{671ABFDB-D511-4EB4-848D-9E6EC546D449}" dt="2025-08-18T09:25:31.922" v="1042" actId="14100"/>
          <ac:spMkLst>
            <pc:docMk/>
            <pc:sldMk cId="2479908245" sldId="300"/>
            <ac:spMk id="44" creationId="{E8C5FB89-090F-A6BB-0163-07D5C4B87316}"/>
          </ac:spMkLst>
        </pc:spChg>
        <pc:picChg chg="add mod modCrop">
          <ac:chgData name="SoonChan Kim" userId="02a64c5a3a755c1e" providerId="LiveId" clId="{671ABFDB-D511-4EB4-848D-9E6EC546D449}" dt="2025-08-18T09:26:03.410" v="1067" actId="1036"/>
          <ac:picMkLst>
            <pc:docMk/>
            <pc:sldMk cId="2479908245" sldId="300"/>
            <ac:picMk id="32" creationId="{9422924A-512B-8758-EBC4-8DECEF2B05B1}"/>
          </ac:picMkLst>
        </pc:picChg>
        <pc:picChg chg="add mod modCrop">
          <ac:chgData name="SoonChan Kim" userId="02a64c5a3a755c1e" providerId="LiveId" clId="{671ABFDB-D511-4EB4-848D-9E6EC546D449}" dt="2025-08-18T09:26:01.878" v="1061" actId="1037"/>
          <ac:picMkLst>
            <pc:docMk/>
            <pc:sldMk cId="2479908245" sldId="300"/>
            <ac:picMk id="33" creationId="{839F5CF3-206E-7DE4-068E-633F1E1F52A6}"/>
          </ac:picMkLst>
        </pc:picChg>
        <pc:picChg chg="add mod modCrop">
          <ac:chgData name="SoonChan Kim" userId="02a64c5a3a755c1e" providerId="LiveId" clId="{671ABFDB-D511-4EB4-848D-9E6EC546D449}" dt="2025-08-18T09:26:05.565" v="1070" actId="1036"/>
          <ac:picMkLst>
            <pc:docMk/>
            <pc:sldMk cId="2479908245" sldId="300"/>
            <ac:picMk id="34" creationId="{844C05CB-003B-6CE0-50ED-79C533C5F63A}"/>
          </ac:picMkLst>
        </pc:picChg>
        <pc:picChg chg="add mod modCrop">
          <ac:chgData name="SoonChan Kim" userId="02a64c5a3a755c1e" providerId="LiveId" clId="{671ABFDB-D511-4EB4-848D-9E6EC546D449}" dt="2025-08-18T09:25:22.478" v="1025" actId="1035"/>
          <ac:picMkLst>
            <pc:docMk/>
            <pc:sldMk cId="2479908245" sldId="300"/>
            <ac:picMk id="41" creationId="{90F79D2F-9265-8FDA-9C09-91F3D75B3888}"/>
          </ac:picMkLst>
        </pc:picChg>
        <pc:picChg chg="add mod">
          <ac:chgData name="SoonChan Kim" userId="02a64c5a3a755c1e" providerId="LiveId" clId="{671ABFDB-D511-4EB4-848D-9E6EC546D449}" dt="2025-08-18T09:25:37.814" v="1047" actId="1036"/>
          <ac:picMkLst>
            <pc:docMk/>
            <pc:sldMk cId="2479908245" sldId="300"/>
            <ac:picMk id="43" creationId="{28372AE0-C97F-5DE1-A32F-8D31AA6D8AE2}"/>
          </ac:picMkLst>
        </pc:picChg>
        <pc:picChg chg="add mod">
          <ac:chgData name="SoonChan Kim" userId="02a64c5a3a755c1e" providerId="LiveId" clId="{671ABFDB-D511-4EB4-848D-9E6EC546D449}" dt="2025-08-18T09:21:07.254" v="1006" actId="1037"/>
          <ac:picMkLst>
            <pc:docMk/>
            <pc:sldMk cId="2479908245" sldId="300"/>
            <ac:picMk id="3074" creationId="{320DB82C-9456-DA08-6211-826B7219FA3F}"/>
          </ac:picMkLst>
        </pc:picChg>
      </pc:sldChg>
      <pc:sldChg chg="addSp delSp modSp add mod">
        <pc:chgData name="SoonChan Kim" userId="02a64c5a3a755c1e" providerId="LiveId" clId="{671ABFDB-D511-4EB4-848D-9E6EC546D449}" dt="2025-08-18T09:53:20.720" v="1942" actId="478"/>
        <pc:sldMkLst>
          <pc:docMk/>
          <pc:sldMk cId="1791902523" sldId="301"/>
        </pc:sldMkLst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" creationId="{F9A7687D-7FAB-C0A6-138F-98BBCC64E74F}"/>
          </ac:spMkLst>
        </pc:spChg>
        <pc:spChg chg="mod">
          <ac:chgData name="SoonChan Kim" userId="02a64c5a3a755c1e" providerId="LiveId" clId="{671ABFDB-D511-4EB4-848D-9E6EC546D449}" dt="2025-08-18T09:29:09.159" v="1098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671ABFDB-D511-4EB4-848D-9E6EC546D449}" dt="2025-08-18T09:31:00.667" v="1144" actId="1035"/>
          <ac:spMkLst>
            <pc:docMk/>
            <pc:sldMk cId="1791902523" sldId="301"/>
            <ac:spMk id="5" creationId="{0178EE23-BF41-7ADE-9062-D3743361AF79}"/>
          </ac:spMkLst>
        </pc:spChg>
        <pc:spChg chg="mod">
          <ac:chgData name="SoonChan Kim" userId="02a64c5a3a755c1e" providerId="LiveId" clId="{671ABFDB-D511-4EB4-848D-9E6EC546D449}" dt="2025-08-18T09:40:10.957" v="1315" actId="207"/>
          <ac:spMkLst>
            <pc:docMk/>
            <pc:sldMk cId="1791902523" sldId="301"/>
            <ac:spMk id="6" creationId="{BDAE77C9-44DD-BA66-1F55-9465D57F0932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7" creationId="{A32285F7-16E0-258B-3F51-E077567899AA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18" creationId="{FD72FFDA-4AFC-707B-7CBA-3C599552485E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0" creationId="{9C525C4C-C087-4360-33E9-F5B3FC516A72}"/>
          </ac:spMkLst>
        </pc:spChg>
      </pc:sldChg>
      <pc:sldChg chg="new del">
        <pc:chgData name="SoonChan Kim" userId="02a64c5a3a755c1e" providerId="LiveId" clId="{671ABFDB-D511-4EB4-848D-9E6EC546D449}" dt="2025-08-18T09:26:32.097" v="1072" actId="680"/>
        <pc:sldMkLst>
          <pc:docMk/>
          <pc:sldMk cId="3505938277" sldId="301"/>
        </pc:sldMkLst>
      </pc:sldChg>
      <pc:sldChg chg="addSp delSp modSp add mod">
        <pc:chgData name="SoonChan Kim" userId="02a64c5a3a755c1e" providerId="LiveId" clId="{671ABFDB-D511-4EB4-848D-9E6EC546D449}" dt="2025-08-18T09:53:22.096" v="1943" actId="478"/>
        <pc:sldMkLst>
          <pc:docMk/>
          <pc:sldMk cId="359142426" sldId="302"/>
        </pc:sldMkLst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2" creationId="{817F7C96-0E54-FA05-DF41-3A1DDF94C60E}"/>
          </ac:spMkLst>
        </pc:spChg>
        <pc:spChg chg="mod">
          <ac:chgData name="SoonChan Kim" userId="02a64c5a3a755c1e" providerId="LiveId" clId="{671ABFDB-D511-4EB4-848D-9E6EC546D449}" dt="2025-08-18T09:33:04.058" v="1198" actId="20577"/>
          <ac:spMkLst>
            <pc:docMk/>
            <pc:sldMk cId="359142426" sldId="302"/>
            <ac:spMk id="6" creationId="{9C2F378D-B941-D14C-B11E-5292F45F65C7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7" creationId="{7046F9A9-5B33-EF92-943F-0234C1DD2F3D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8" creationId="{D748D53C-F40F-87B6-B440-DA291C2899D9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10" creationId="{5752D07F-EEFD-4600-5627-0C6F165C2C0A}"/>
          </ac:spMkLst>
        </pc:spChg>
      </pc:sldChg>
      <pc:sldChg chg="addSp delSp modSp add mod">
        <pc:chgData name="SoonChan Kim" userId="02a64c5a3a755c1e" providerId="LiveId" clId="{671ABFDB-D511-4EB4-848D-9E6EC546D449}" dt="2025-08-18T10:40:08.896" v="2963" actId="478"/>
        <pc:sldMkLst>
          <pc:docMk/>
          <pc:sldMk cId="780843512" sldId="303"/>
        </pc:sldMkLst>
        <pc:spChg chg="mod">
          <ac:chgData name="SoonChan Kim" userId="02a64c5a3a755c1e" providerId="LiveId" clId="{671ABFDB-D511-4EB4-848D-9E6EC546D449}" dt="2025-08-18T09:53:36.149" v="1946" actId="6549"/>
          <ac:spMkLst>
            <pc:docMk/>
            <pc:sldMk cId="780843512" sldId="303"/>
            <ac:spMk id="4" creationId="{BA36D918-E846-3666-09B5-3D5F4CD79B2A}"/>
          </ac:spMkLst>
        </pc:spChg>
        <pc:spChg chg="mod">
          <ac:chgData name="SoonChan Kim" userId="02a64c5a3a755c1e" providerId="LiveId" clId="{671ABFDB-D511-4EB4-848D-9E6EC546D449}" dt="2025-08-18T09:37:10.151" v="1240"/>
          <ac:spMkLst>
            <pc:docMk/>
            <pc:sldMk cId="780843512" sldId="303"/>
            <ac:spMk id="5" creationId="{99DA2A6F-E862-4F6C-2627-C13938973083}"/>
          </ac:spMkLst>
        </pc:spChg>
        <pc:spChg chg="mod">
          <ac:chgData name="SoonChan Kim" userId="02a64c5a3a755c1e" providerId="LiveId" clId="{671ABFDB-D511-4EB4-848D-9E6EC546D449}" dt="2025-08-18T09:38:38.931" v="1286" actId="6549"/>
          <ac:spMkLst>
            <pc:docMk/>
            <pc:sldMk cId="780843512" sldId="303"/>
            <ac:spMk id="6" creationId="{5FD8F570-612A-37E7-D57C-21C6BE9F333E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0" creationId="{63FA7BB0-C6C4-099D-04B3-668E92C7B655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1" creationId="{1DEB6CC4-42A3-6815-282A-9C7F94C0E693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2" creationId="{98F2C131-387A-A71F-43A8-F9FEE453F597}"/>
          </ac:spMkLst>
        </pc:spChg>
        <pc:spChg chg="mod">
          <ac:chgData name="SoonChan Kim" userId="02a64c5a3a755c1e" providerId="LiveId" clId="{671ABFDB-D511-4EB4-848D-9E6EC546D449}" dt="2025-08-18T09:44:09.840" v="1334"/>
          <ac:spMkLst>
            <pc:docMk/>
            <pc:sldMk cId="780843512" sldId="303"/>
            <ac:spMk id="15" creationId="{877869F5-B367-70EA-8D3C-17C85166F872}"/>
          </ac:spMkLst>
        </pc:spChg>
        <pc:spChg chg="mod">
          <ac:chgData name="SoonChan Kim" userId="02a64c5a3a755c1e" providerId="LiveId" clId="{671ABFDB-D511-4EB4-848D-9E6EC546D449}" dt="2025-08-18T09:35:30.647" v="1201" actId="20577"/>
          <ac:spMkLst>
            <pc:docMk/>
            <pc:sldMk cId="780843512" sldId="303"/>
            <ac:spMk id="18" creationId="{A4837502-0067-DAAA-216E-A78EC0FB2B70}"/>
          </ac:spMkLst>
        </pc:spChg>
        <pc:spChg chg="mod">
          <ac:chgData name="SoonChan Kim" userId="02a64c5a3a755c1e" providerId="LiveId" clId="{671ABFDB-D511-4EB4-848D-9E6EC546D449}" dt="2025-08-18T09:35:41.340" v="1239" actId="1038"/>
          <ac:spMkLst>
            <pc:docMk/>
            <pc:sldMk cId="780843512" sldId="303"/>
            <ac:spMk id="20" creationId="{FA658B2E-BC21-1531-07A4-9B7ACC41AE32}"/>
          </ac:spMkLst>
        </pc:spChg>
        <pc:picChg chg="add mod ord">
          <ac:chgData name="SoonChan Kim" userId="02a64c5a3a755c1e" providerId="LiveId" clId="{671ABFDB-D511-4EB4-848D-9E6EC546D449}" dt="2025-08-18T09:47:54.321" v="1542" actId="1038"/>
          <ac:picMkLst>
            <pc:docMk/>
            <pc:sldMk cId="780843512" sldId="303"/>
            <ac:picMk id="9" creationId="{19CFDFF5-FB3C-9745-38E2-D4CB9C8AD7FC}"/>
          </ac:picMkLst>
        </pc:picChg>
      </pc:sldChg>
      <pc:sldChg chg="addSp delSp modSp add mod">
        <pc:chgData name="SoonChan Kim" userId="02a64c5a3a755c1e" providerId="LiveId" clId="{671ABFDB-D511-4EB4-848D-9E6EC546D449}" dt="2025-08-18T12:42:18.819" v="3533" actId="114"/>
        <pc:sldMkLst>
          <pc:docMk/>
          <pc:sldMk cId="3194531288" sldId="304"/>
        </pc:sldMkLst>
        <pc:spChg chg="mod">
          <ac:chgData name="SoonChan Kim" userId="02a64c5a3a755c1e" providerId="LiveId" clId="{671ABFDB-D511-4EB4-848D-9E6EC546D449}" dt="2025-08-18T09:53:38.375" v="1947"/>
          <ac:spMkLst>
            <pc:docMk/>
            <pc:sldMk cId="3194531288" sldId="304"/>
            <ac:spMk id="4" creationId="{1E8C45A8-31A2-F82F-49C4-EA786808E53E}"/>
          </ac:spMkLst>
        </pc:spChg>
        <pc:spChg chg="mod">
          <ac:chgData name="SoonChan Kim" userId="02a64c5a3a755c1e" providerId="LiveId" clId="{671ABFDB-D511-4EB4-848D-9E6EC546D449}" dt="2025-08-18T12:42:18.819" v="3533" actId="114"/>
          <ac:spMkLst>
            <pc:docMk/>
            <pc:sldMk cId="3194531288" sldId="304"/>
            <ac:spMk id="6" creationId="{EDB4691D-4021-1EB5-A3A4-545BA95E6854}"/>
          </ac:spMkLst>
        </pc:spChg>
        <pc:spChg chg="mod">
          <ac:chgData name="SoonChan Kim" userId="02a64c5a3a755c1e" providerId="LiveId" clId="{671ABFDB-D511-4EB4-848D-9E6EC546D449}" dt="2025-08-18T09:54:11.629" v="1956"/>
          <ac:spMkLst>
            <pc:docMk/>
            <pc:sldMk cId="3194531288" sldId="304"/>
            <ac:spMk id="15" creationId="{4086D34B-F46C-A923-4631-22635BF67CD7}"/>
          </ac:spMkLst>
        </pc:spChg>
        <pc:picChg chg="add mod modCrop">
          <ac:chgData name="SoonChan Kim" userId="02a64c5a3a755c1e" providerId="LiveId" clId="{671ABFDB-D511-4EB4-848D-9E6EC546D449}" dt="2025-08-18T09:48:47.415" v="1553" actId="1076"/>
          <ac:picMkLst>
            <pc:docMk/>
            <pc:sldMk cId="3194531288" sldId="304"/>
            <ac:picMk id="11" creationId="{35D78CCE-A922-A0C5-9F5C-3E2B45D998F5}"/>
          </ac:picMkLst>
        </pc:picChg>
      </pc:sldChg>
      <pc:sldChg chg="delSp modSp add mod">
        <pc:chgData name="SoonChan Kim" userId="02a64c5a3a755c1e" providerId="LiveId" clId="{671ABFDB-D511-4EB4-848D-9E6EC546D449}" dt="2025-08-18T09:54:16.676" v="1957" actId="6549"/>
        <pc:sldMkLst>
          <pc:docMk/>
          <pc:sldMk cId="1405945225" sldId="305"/>
        </pc:sldMkLst>
        <pc:spChg chg="mod">
          <ac:chgData name="SoonChan Kim" userId="02a64c5a3a755c1e" providerId="LiveId" clId="{671ABFDB-D511-4EB4-848D-9E6EC546D449}" dt="2025-08-18T09:53:39.958" v="1948"/>
          <ac:spMkLst>
            <pc:docMk/>
            <pc:sldMk cId="1405945225" sldId="305"/>
            <ac:spMk id="4" creationId="{1CEC45A8-2C21-2CA6-AB97-A65EC74697F2}"/>
          </ac:spMkLst>
        </pc:spChg>
        <pc:spChg chg="mod">
          <ac:chgData name="SoonChan Kim" userId="02a64c5a3a755c1e" providerId="LiveId" clId="{671ABFDB-D511-4EB4-848D-9E6EC546D449}" dt="2025-08-18T09:47:02.255" v="1453" actId="6549"/>
          <ac:spMkLst>
            <pc:docMk/>
            <pc:sldMk cId="1405945225" sldId="305"/>
            <ac:spMk id="6" creationId="{9DC2F433-E39B-E6B2-AA39-F3E8C0D29169}"/>
          </ac:spMkLst>
        </pc:spChg>
        <pc:spChg chg="mod">
          <ac:chgData name="SoonChan Kim" userId="02a64c5a3a755c1e" providerId="LiveId" clId="{671ABFDB-D511-4EB4-848D-9E6EC546D449}" dt="2025-08-18T09:54:16.676" v="1957" actId="6549"/>
          <ac:spMkLst>
            <pc:docMk/>
            <pc:sldMk cId="1405945225" sldId="305"/>
            <ac:spMk id="15" creationId="{1473DEE3-7E9F-E44B-10C3-89E9DA82B050}"/>
          </ac:spMkLst>
        </pc:spChg>
      </pc:sldChg>
      <pc:sldChg chg="addSp delSp modSp add mod">
        <pc:chgData name="SoonChan Kim" userId="02a64c5a3a755c1e" providerId="LiveId" clId="{671ABFDB-D511-4EB4-848D-9E6EC546D449}" dt="2025-08-18T09:57:45.573" v="1964"/>
        <pc:sldMkLst>
          <pc:docMk/>
          <pc:sldMk cId="1172120363" sldId="306"/>
        </pc:sldMkLst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" creationId="{78BE9188-FE76-53D1-5ADF-5EC6303FA426}"/>
          </ac:spMkLst>
        </pc:spChg>
        <pc:spChg chg="mod">
          <ac:chgData name="SoonChan Kim" userId="02a64c5a3a755c1e" providerId="LiveId" clId="{671ABFDB-D511-4EB4-848D-9E6EC546D449}" dt="2025-08-18T09:49:49.947" v="1562" actId="20577"/>
          <ac:spMkLst>
            <pc:docMk/>
            <pc:sldMk cId="1172120363" sldId="306"/>
            <ac:spMk id="4" creationId="{7C47AE85-C282-7284-159B-D3E59D9E1490}"/>
          </ac:spMkLst>
        </pc:spChg>
        <pc:spChg chg="mod">
          <ac:chgData name="SoonChan Kim" userId="02a64c5a3a755c1e" providerId="LiveId" clId="{671ABFDB-D511-4EB4-848D-9E6EC546D449}" dt="2025-08-18T09:50:16.667" v="1626" actId="1035"/>
          <ac:spMkLst>
            <pc:docMk/>
            <pc:sldMk cId="1172120363" sldId="306"/>
            <ac:spMk id="5" creationId="{9CA1C063-AC31-A935-558D-47FA68F7B285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7" creationId="{1CBFB7DC-DABD-CB16-6918-68E6A98774F2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18" creationId="{C455D65F-5A64-E1B5-C2E3-57006ED0C0FC}"/>
          </ac:spMkLst>
        </pc:spChg>
        <pc:spChg chg="mod">
          <ac:chgData name="SoonChan Kim" userId="02a64c5a3a755c1e" providerId="LiveId" clId="{671ABFDB-D511-4EB4-848D-9E6EC546D449}" dt="2025-08-18T09:50:35.076" v="1644" actId="14100"/>
          <ac:spMkLst>
            <pc:docMk/>
            <pc:sldMk cId="1172120363" sldId="306"/>
            <ac:spMk id="19" creationId="{834C745B-B36B-6394-DEE6-930CA4E38499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0" creationId="{913A2FA3-A631-A000-D1AC-830ECE22338A}"/>
          </ac:spMkLst>
        </pc:spChg>
        <pc:spChg chg="mod">
          <ac:chgData name="SoonChan Kim" userId="02a64c5a3a755c1e" providerId="LiveId" clId="{671ABFDB-D511-4EB4-848D-9E6EC546D449}" dt="2025-08-18T09:50:19.189" v="1639" actId="1036"/>
          <ac:spMkLst>
            <pc:docMk/>
            <pc:sldMk cId="1172120363" sldId="306"/>
            <ac:spMk id="28" creationId="{9EAF776B-4BA7-A10B-88C0-F978DE87283D}"/>
          </ac:spMkLst>
        </pc:spChg>
        <pc:spChg chg="mod">
          <ac:chgData name="SoonChan Kim" userId="02a64c5a3a755c1e" providerId="LiveId" clId="{671ABFDB-D511-4EB4-848D-9E6EC546D449}" dt="2025-08-18T09:50:32.365" v="1643" actId="2710"/>
          <ac:spMkLst>
            <pc:docMk/>
            <pc:sldMk cId="1172120363" sldId="306"/>
            <ac:spMk id="31" creationId="{1BA4DA0C-E94C-88BC-99EE-2E2DC9F1433E}"/>
          </ac:spMkLst>
        </pc:spChg>
        <pc:grpChg chg="mod">
          <ac:chgData name="SoonChan Kim" userId="02a64c5a3a755c1e" providerId="LiveId" clId="{671ABFDB-D511-4EB4-848D-9E6EC546D449}" dt="2025-08-18T09:50:19.189" v="1639" actId="1036"/>
          <ac:grpSpMkLst>
            <pc:docMk/>
            <pc:sldMk cId="1172120363" sldId="306"/>
            <ac:grpSpMk id="27" creationId="{5DF78512-69BC-3562-887A-0691373835DF}"/>
          </ac:grpSpMkLst>
        </pc:grpChg>
        <pc:cxnChg chg="mod">
          <ac:chgData name="SoonChan Kim" userId="02a64c5a3a755c1e" providerId="LiveId" clId="{671ABFDB-D511-4EB4-848D-9E6EC546D449}" dt="2025-08-18T09:50:54.252" v="1685" actId="1036"/>
          <ac:cxnSpMkLst>
            <pc:docMk/>
            <pc:sldMk cId="1172120363" sldId="306"/>
            <ac:cxnSpMk id="30" creationId="{AE3932F3-D1E0-ED38-CA77-F251C20934E0}"/>
          </ac:cxnSpMkLst>
        </pc:cxnChg>
      </pc:sldChg>
      <pc:sldChg chg="addSp delSp modSp add mod">
        <pc:chgData name="SoonChan Kim" userId="02a64c5a3a755c1e" providerId="LiveId" clId="{671ABFDB-D511-4EB4-848D-9E6EC546D449}" dt="2025-08-18T12:32:12.778" v="3134" actId="21"/>
        <pc:sldMkLst>
          <pc:docMk/>
          <pc:sldMk cId="880001613" sldId="307"/>
        </pc:sldMkLst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6" creationId="{1CF2BA38-B509-FD93-78FB-BE8AD2F7E573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7" creationId="{78DC4E66-263D-B675-A651-489C5394CD60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8" creationId="{28760C30-E036-A899-53F3-2B870CB794E9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10" creationId="{71A04593-6B81-51AB-B54A-D44A5701B884}"/>
          </ac:spMkLst>
        </pc:spChg>
        <pc:spChg chg="mod">
          <ac:chgData name="SoonChan Kim" userId="02a64c5a3a755c1e" providerId="LiveId" clId="{671ABFDB-D511-4EB4-848D-9E6EC546D449}" dt="2025-08-18T09:51:35.285" v="1749" actId="14100"/>
          <ac:spMkLst>
            <pc:docMk/>
            <pc:sldMk cId="880001613" sldId="307"/>
            <ac:spMk id="19" creationId="{91F29B1C-93A4-4786-A3A6-AC0AC4275D7B}"/>
          </ac:spMkLst>
        </pc:spChg>
        <pc:spChg chg="mod">
          <ac:chgData name="SoonChan Kim" userId="02a64c5a3a755c1e" providerId="LiveId" clId="{671ABFDB-D511-4EB4-848D-9E6EC546D449}" dt="2025-08-18T09:51:11.701" v="1744" actId="1036"/>
          <ac:spMkLst>
            <pc:docMk/>
            <pc:sldMk cId="880001613" sldId="307"/>
            <ac:spMk id="28" creationId="{129CB7E8-541E-157A-84EB-9DA6BFA9F689}"/>
          </ac:spMkLst>
        </pc:spChg>
        <pc:spChg chg="mod">
          <ac:chgData name="SoonChan Kim" userId="02a64c5a3a755c1e" providerId="LiveId" clId="{671ABFDB-D511-4EB4-848D-9E6EC546D449}" dt="2025-08-18T12:29:34.988" v="3115" actId="6549"/>
          <ac:spMkLst>
            <pc:docMk/>
            <pc:sldMk cId="880001613" sldId="307"/>
            <ac:spMk id="31" creationId="{CA4134EF-CA52-9E53-DC39-44D5215D4A8E}"/>
          </ac:spMkLst>
        </pc:spChg>
        <pc:grpChg chg="mod">
          <ac:chgData name="SoonChan Kim" userId="02a64c5a3a755c1e" providerId="LiveId" clId="{671ABFDB-D511-4EB4-848D-9E6EC546D449}" dt="2025-08-18T09:51:11.701" v="1744" actId="1036"/>
          <ac:grpSpMkLst>
            <pc:docMk/>
            <pc:sldMk cId="880001613" sldId="307"/>
            <ac:grpSpMk id="27" creationId="{918E3142-6360-2DF3-1778-4940E9DBBD69}"/>
          </ac:grpSpMkLst>
        </pc:grpChg>
        <pc:cxnChg chg="add mod">
          <ac:chgData name="SoonChan Kim" userId="02a64c5a3a755c1e" providerId="LiveId" clId="{671ABFDB-D511-4EB4-848D-9E6EC546D449}" dt="2025-08-18T09:51:47.414" v="1795" actId="1035"/>
          <ac:cxnSpMkLst>
            <pc:docMk/>
            <pc:sldMk cId="880001613" sldId="307"/>
            <ac:cxnSpMk id="2" creationId="{8FFBC952-32C5-E6B2-50B1-DC691A3F7490}"/>
          </ac:cxnSpMkLst>
        </pc:cxnChg>
        <pc:cxnChg chg="mod">
          <ac:chgData name="SoonChan Kim" userId="02a64c5a3a755c1e" providerId="LiveId" clId="{671ABFDB-D511-4EB4-848D-9E6EC546D449}" dt="2025-08-18T09:51:39.346" v="1751" actId="1036"/>
          <ac:cxnSpMkLst>
            <pc:docMk/>
            <pc:sldMk cId="880001613" sldId="307"/>
            <ac:cxnSpMk id="30" creationId="{59861AD3-862A-71FE-BD12-40D546BC95C3}"/>
          </ac:cxnSpMkLst>
        </pc:cxnChg>
      </pc:sldChg>
      <pc:sldChg chg="addSp delSp modSp add mod">
        <pc:chgData name="SoonChan Kim" userId="02a64c5a3a755c1e" providerId="LiveId" clId="{671ABFDB-D511-4EB4-848D-9E6EC546D449}" dt="2025-08-18T12:32:17.373" v="3136" actId="1076"/>
        <pc:sldMkLst>
          <pc:docMk/>
          <pc:sldMk cId="527502550" sldId="308"/>
        </pc:sldMkLst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6" creationId="{DDCB9B22-F252-A5F4-DE13-E7F6B75D2446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7" creationId="{682E060F-A68C-62A7-4F41-80293D7154EF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8" creationId="{BDED681D-56CF-13F1-FD29-0B0A1F1F1222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10" creationId="{7DCE6A21-B3B3-3801-B1F3-2546390B6B57}"/>
          </ac:spMkLst>
        </pc:spChg>
        <pc:spChg chg="add mod">
          <ac:chgData name="SoonChan Kim" userId="02a64c5a3a755c1e" providerId="LiveId" clId="{671ABFDB-D511-4EB4-848D-9E6EC546D449}" dt="2025-08-18T12:32:17.373" v="3136" actId="1076"/>
          <ac:spMkLst>
            <pc:docMk/>
            <pc:sldMk cId="527502550" sldId="308"/>
            <ac:spMk id="13" creationId="{B51C8CE6-5454-135C-7AEA-FD2443A250CA}"/>
          </ac:spMkLst>
        </pc:spChg>
        <pc:spChg chg="mod">
          <ac:chgData name="SoonChan Kim" userId="02a64c5a3a755c1e" providerId="LiveId" clId="{671ABFDB-D511-4EB4-848D-9E6EC546D449}" dt="2025-08-18T09:52:15.766" v="1800" actId="14100"/>
          <ac:spMkLst>
            <pc:docMk/>
            <pc:sldMk cId="527502550" sldId="308"/>
            <ac:spMk id="19" creationId="{A323DD3E-F113-8356-9762-1FCECE30066B}"/>
          </ac:spMkLst>
        </pc:spChg>
        <pc:spChg chg="mod">
          <ac:chgData name="SoonChan Kim" userId="02a64c5a3a755c1e" providerId="LiveId" clId="{671ABFDB-D511-4EB4-848D-9E6EC546D449}" dt="2025-08-18T09:52:12.012" v="1799" actId="20577"/>
          <ac:spMkLst>
            <pc:docMk/>
            <pc:sldMk cId="527502550" sldId="308"/>
            <ac:spMk id="31" creationId="{98927D74-A21F-1454-11C6-C96274348DCB}"/>
          </ac:spMkLst>
        </pc:spChg>
        <pc:cxnChg chg="mod">
          <ac:chgData name="SoonChan Kim" userId="02a64c5a3a755c1e" providerId="LiveId" clId="{671ABFDB-D511-4EB4-848D-9E6EC546D449}" dt="2025-08-18T09:52:19.667" v="1844" actId="1036"/>
          <ac:cxnSpMkLst>
            <pc:docMk/>
            <pc:sldMk cId="527502550" sldId="308"/>
            <ac:cxnSpMk id="2" creationId="{9F11A8EB-436D-56A7-CEE0-98B60839B6AD}"/>
          </ac:cxnSpMkLst>
        </pc:cxnChg>
      </pc:sldChg>
      <pc:sldChg chg="addSp delSp modSp add mod">
        <pc:chgData name="SoonChan Kim" userId="02a64c5a3a755c1e" providerId="LiveId" clId="{671ABFDB-D511-4EB4-848D-9E6EC546D449}" dt="2025-08-18T12:36:28.240" v="3304" actId="1036"/>
        <pc:sldMkLst>
          <pc:docMk/>
          <pc:sldMk cId="1798405300" sldId="309"/>
        </pc:sldMkLst>
        <pc:spChg chg="add mod">
          <ac:chgData name="SoonChan Kim" userId="02a64c5a3a755c1e" providerId="LiveId" clId="{671ABFDB-D511-4EB4-848D-9E6EC546D449}" dt="2025-08-18T12:36:23.328" v="3285" actId="1035"/>
          <ac:spMkLst>
            <pc:docMk/>
            <pc:sldMk cId="1798405300" sldId="309"/>
            <ac:spMk id="3" creationId="{C9B067F6-35D3-19E8-9A3F-6892FA61141E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6" creationId="{28BCCB0B-7037-6644-03F0-7F6583CB4154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7" creationId="{5781BEE2-85C9-0425-E415-4E19BEC9E5DD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8" creationId="{4B059740-2316-C055-C267-15D83227E04A}"/>
          </ac:spMkLst>
        </pc:spChg>
        <pc:spChg chg="add mod">
          <ac:chgData name="SoonChan Kim" userId="02a64c5a3a755c1e" providerId="LiveId" clId="{671ABFDB-D511-4EB4-848D-9E6EC546D449}" dt="2025-08-18T12:36:26.111" v="3293" actId="1038"/>
          <ac:spMkLst>
            <pc:docMk/>
            <pc:sldMk cId="1798405300" sldId="309"/>
            <ac:spMk id="9" creationId="{3335AD63-30E4-7C32-F571-CDB680EAC236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10" creationId="{C504E118-FFB8-049D-413A-E63A04ED3770}"/>
          </ac:spMkLst>
        </pc:spChg>
        <pc:spChg chg="add mod">
          <ac:chgData name="SoonChan Kim" userId="02a64c5a3a755c1e" providerId="LiveId" clId="{671ABFDB-D511-4EB4-848D-9E6EC546D449}" dt="2025-08-18T12:36:28.240" v="3304" actId="1036"/>
          <ac:spMkLst>
            <pc:docMk/>
            <pc:sldMk cId="1798405300" sldId="309"/>
            <ac:spMk id="11" creationId="{1E768779-9973-98BE-22B3-C79430055BD3}"/>
          </ac:spMkLst>
        </pc:spChg>
        <pc:spChg chg="add mod">
          <ac:chgData name="SoonChan Kim" userId="02a64c5a3a755c1e" providerId="LiveId" clId="{671ABFDB-D511-4EB4-848D-9E6EC546D449}" dt="2025-08-18T12:33:56.244" v="3229" actId="1076"/>
          <ac:spMkLst>
            <pc:docMk/>
            <pc:sldMk cId="1798405300" sldId="309"/>
            <ac:spMk id="12" creationId="{7E9D11A9-05B2-400A-3619-382F2465275D}"/>
          </ac:spMkLst>
        </pc:spChg>
        <pc:spChg chg="mod">
          <ac:chgData name="SoonChan Kim" userId="02a64c5a3a755c1e" providerId="LiveId" clId="{671ABFDB-D511-4EB4-848D-9E6EC546D449}" dt="2025-08-18T09:52:33.107" v="1847" actId="14100"/>
          <ac:spMkLst>
            <pc:docMk/>
            <pc:sldMk cId="1798405300" sldId="309"/>
            <ac:spMk id="19" creationId="{A2E4ACBE-BCB2-797E-1020-B772C607DA2D}"/>
          </ac:spMkLst>
        </pc:spChg>
        <pc:spChg chg="mod">
          <ac:chgData name="SoonChan Kim" userId="02a64c5a3a755c1e" providerId="LiveId" clId="{671ABFDB-D511-4EB4-848D-9E6EC546D449}" dt="2025-08-18T09:52:28.998" v="1846"/>
          <ac:spMkLst>
            <pc:docMk/>
            <pc:sldMk cId="1798405300" sldId="309"/>
            <ac:spMk id="31" creationId="{07AFFD49-1AC3-ACC1-2CD0-2A4386F402BA}"/>
          </ac:spMkLst>
        </pc:spChg>
        <pc:picChg chg="add mod">
          <ac:chgData name="SoonChan Kim" userId="02a64c5a3a755c1e" providerId="LiveId" clId="{671ABFDB-D511-4EB4-848D-9E6EC546D449}" dt="2025-08-18T12:36:21.481" v="3277" actId="732"/>
          <ac:picMkLst>
            <pc:docMk/>
            <pc:sldMk cId="1798405300" sldId="309"/>
            <ac:picMk id="2050" creationId="{83F208B0-F5B8-CC32-E930-6D8C90EA4C0B}"/>
          </ac:picMkLst>
        </pc:picChg>
        <pc:cxnChg chg="mod">
          <ac:chgData name="SoonChan Kim" userId="02a64c5a3a755c1e" providerId="LiveId" clId="{671ABFDB-D511-4EB4-848D-9E6EC546D449}" dt="2025-08-18T09:52:37.914" v="1890" actId="1035"/>
          <ac:cxnSpMkLst>
            <pc:docMk/>
            <pc:sldMk cId="1798405300" sldId="309"/>
            <ac:cxnSpMk id="2" creationId="{47BCC587-3097-6C5D-B136-3F62221F75B3}"/>
          </ac:cxnSpMkLst>
        </pc:cxnChg>
      </pc:sldChg>
      <pc:sldChg chg="addSp delSp modSp add mod">
        <pc:chgData name="SoonChan Kim" userId="02a64c5a3a755c1e" providerId="LiveId" clId="{671ABFDB-D511-4EB4-848D-9E6EC546D449}" dt="2025-08-18T12:34:30.015" v="3232"/>
        <pc:sldMkLst>
          <pc:docMk/>
          <pc:sldMk cId="3064547371" sldId="310"/>
        </pc:sldMkLst>
        <pc:spChg chg="add mod">
          <ac:chgData name="SoonChan Kim" userId="02a64c5a3a755c1e" providerId="LiveId" clId="{671ABFDB-D511-4EB4-848D-9E6EC546D449}" dt="2025-08-18T12:34:30.015" v="3232"/>
          <ac:spMkLst>
            <pc:docMk/>
            <pc:sldMk cId="3064547371" sldId="310"/>
            <ac:spMk id="3" creationId="{CCAB34DE-93FF-057D-C7DE-64283C0F2EC5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6" creationId="{1BE2CCD0-04B0-B8C1-94ED-6CC39A4297E0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7" creationId="{2C652A3C-50B8-5506-8834-EE2CADBB7BC7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8" creationId="{E8373861-FE3B-8352-9F16-EF3205E159B8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10" creationId="{BAB713C8-4064-7848-6CA7-1EFC2B944D0B}"/>
          </ac:spMkLst>
        </pc:spChg>
        <pc:spChg chg="mod">
          <ac:chgData name="SoonChan Kim" userId="02a64c5a3a755c1e" providerId="LiveId" clId="{671ABFDB-D511-4EB4-848D-9E6EC546D449}" dt="2025-08-18T09:52:49.901" v="1893" actId="14100"/>
          <ac:spMkLst>
            <pc:docMk/>
            <pc:sldMk cId="3064547371" sldId="310"/>
            <ac:spMk id="19" creationId="{CB751B59-9C61-54F0-3106-EB7CD7A3DC10}"/>
          </ac:spMkLst>
        </pc:spChg>
        <pc:spChg chg="mod">
          <ac:chgData name="SoonChan Kim" userId="02a64c5a3a755c1e" providerId="LiveId" clId="{671ABFDB-D511-4EB4-848D-9E6EC546D449}" dt="2025-08-18T09:52:46.336" v="1892"/>
          <ac:spMkLst>
            <pc:docMk/>
            <pc:sldMk cId="3064547371" sldId="310"/>
            <ac:spMk id="31" creationId="{21293588-B69F-0026-899D-C456A114F0EA}"/>
          </ac:spMkLst>
        </pc:spChg>
        <pc:cxnChg chg="mod">
          <ac:chgData name="SoonChan Kim" userId="02a64c5a3a755c1e" providerId="LiveId" clId="{671ABFDB-D511-4EB4-848D-9E6EC546D449}" dt="2025-08-18T09:52:54.017" v="1941" actId="1036"/>
          <ac:cxnSpMkLst>
            <pc:docMk/>
            <pc:sldMk cId="3064547371" sldId="310"/>
            <ac:cxnSpMk id="2" creationId="{AEA29C8F-9DD6-08C0-E497-D47FBCE3296E}"/>
          </ac:cxnSpMkLst>
        </pc:cxnChg>
      </pc:sldChg>
      <pc:sldChg chg="addSp delSp modSp add mod">
        <pc:chgData name="SoonChan Kim" userId="02a64c5a3a755c1e" providerId="LiveId" clId="{671ABFDB-D511-4EB4-848D-9E6EC546D449}" dt="2025-08-18T10:09:35.090" v="2386" actId="14100"/>
        <pc:sldMkLst>
          <pc:docMk/>
          <pc:sldMk cId="3553565110" sldId="311"/>
        </pc:sldMkLst>
        <pc:spChg chg="mod">
          <ac:chgData name="SoonChan Kim" userId="02a64c5a3a755c1e" providerId="LiveId" clId="{671ABFDB-D511-4EB4-848D-9E6EC546D449}" dt="2025-08-18T09:58:41.050" v="1998" actId="14100"/>
          <ac:spMkLst>
            <pc:docMk/>
            <pc:sldMk cId="3553565110" sldId="311"/>
            <ac:spMk id="5" creationId="{BCE27B61-AFDB-2CB6-5518-ADD92FAE7ADC}"/>
          </ac:spMkLst>
        </pc:spChg>
        <pc:spChg chg="mod">
          <ac:chgData name="SoonChan Kim" userId="02a64c5a3a755c1e" providerId="LiveId" clId="{671ABFDB-D511-4EB4-848D-9E6EC546D449}" dt="2025-08-18T10:09:35.090" v="2386" actId="14100"/>
          <ac:spMkLst>
            <pc:docMk/>
            <pc:sldMk cId="3553565110" sldId="311"/>
            <ac:spMk id="6" creationId="{763E8DCD-8D4B-A8A2-7A79-5F82C357F4D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8" creationId="{3EC186E0-89B5-14B4-6F13-3207E0892E28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3" creationId="{B8A5DDF8-08FB-1CD5-87C9-9FAAF7F39B7F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4" creationId="{A9BDE4F4-B7FC-B2F1-F934-B40277FC809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7" creationId="{FA626EC7-9518-5252-5FAC-63F4360C45FD}"/>
          </ac:spMkLst>
        </pc:spChg>
        <pc:spChg chg="mod">
          <ac:chgData name="SoonChan Kim" userId="02a64c5a3a755c1e" providerId="LiveId" clId="{671ABFDB-D511-4EB4-848D-9E6EC546D449}" dt="2025-08-18T09:59:39.471" v="2073" actId="20577"/>
          <ac:spMkLst>
            <pc:docMk/>
            <pc:sldMk cId="3553565110" sldId="311"/>
            <ac:spMk id="18" creationId="{E0329DF3-1487-33D9-3023-AF454E2DA2D0}"/>
          </ac:spMkLst>
        </pc:spChg>
        <pc:spChg chg="mod">
          <ac:chgData name="SoonChan Kim" userId="02a64c5a3a755c1e" providerId="LiveId" clId="{671ABFDB-D511-4EB4-848D-9E6EC546D449}" dt="2025-08-18T09:59:50.249" v="2094" actId="1038"/>
          <ac:spMkLst>
            <pc:docMk/>
            <pc:sldMk cId="3553565110" sldId="311"/>
            <ac:spMk id="20" creationId="{202A9A84-6E9C-BA7E-602C-973AE1D0DB3B}"/>
          </ac:spMkLst>
        </pc:spChg>
        <pc:picChg chg="add mod">
          <ac:chgData name="SoonChan Kim" userId="02a64c5a3a755c1e" providerId="LiveId" clId="{671ABFDB-D511-4EB4-848D-9E6EC546D449}" dt="2025-08-18T10:04:12.028" v="2260" actId="1076"/>
          <ac:picMkLst>
            <pc:docMk/>
            <pc:sldMk cId="3553565110" sldId="311"/>
            <ac:picMk id="18434" creationId="{A06B379A-B9B0-D86F-EF3F-617F68E4A0B0}"/>
          </ac:picMkLst>
        </pc:picChg>
      </pc:sldChg>
      <pc:sldChg chg="delSp modSp add mod">
        <pc:chgData name="SoonChan Kim" userId="02a64c5a3a755c1e" providerId="LiveId" clId="{671ABFDB-D511-4EB4-848D-9E6EC546D449}" dt="2025-08-18T10:10:47.896" v="2387" actId="478"/>
        <pc:sldMkLst>
          <pc:docMk/>
          <pc:sldMk cId="188647474" sldId="312"/>
        </pc:sldMkLst>
        <pc:spChg chg="mod">
          <ac:chgData name="SoonChan Kim" userId="02a64c5a3a755c1e" providerId="LiveId" clId="{671ABFDB-D511-4EB4-848D-9E6EC546D449}" dt="2025-08-18T10:01:21.337" v="2203" actId="20577"/>
          <ac:spMkLst>
            <pc:docMk/>
            <pc:sldMk cId="188647474" sldId="312"/>
            <ac:spMk id="6" creationId="{2E882E5B-2D25-AE8E-C0C1-59490626D6C9}"/>
          </ac:spMkLst>
        </pc:spChg>
      </pc:sldChg>
      <pc:sldChg chg="addSp delSp modSp add mod">
        <pc:chgData name="SoonChan Kim" userId="02a64c5a3a755c1e" providerId="LiveId" clId="{671ABFDB-D511-4EB4-848D-9E6EC546D449}" dt="2025-08-18T10:10:50.698" v="2388" actId="478"/>
        <pc:sldMkLst>
          <pc:docMk/>
          <pc:sldMk cId="1818010618" sldId="313"/>
        </pc:sldMkLst>
        <pc:spChg chg="mod">
          <ac:chgData name="SoonChan Kim" userId="02a64c5a3a755c1e" providerId="LiveId" clId="{671ABFDB-D511-4EB4-848D-9E6EC546D449}" dt="2025-08-18T10:02:08.145" v="2226" actId="20577"/>
          <ac:spMkLst>
            <pc:docMk/>
            <pc:sldMk cId="1818010618" sldId="313"/>
            <ac:spMk id="6" creationId="{BE738D32-C720-5FB2-7E33-749812AE92FC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9" creationId="{2BC578F3-2FA2-171B-9978-A596988208C9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0" creationId="{D338C5B8-4D1A-266A-D5AB-0D2175495F35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1" creationId="{FA621027-D64D-E766-52DA-ABBF11BB336A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2" creationId="{D2E976B4-A423-63CA-0B58-08B75B9344F8}"/>
          </ac:spMkLst>
        </pc:spChg>
      </pc:sldChg>
      <pc:sldChg chg="addSp delSp modSp add mod">
        <pc:chgData name="SoonChan Kim" userId="02a64c5a3a755c1e" providerId="LiveId" clId="{671ABFDB-D511-4EB4-848D-9E6EC546D449}" dt="2025-08-18T10:25:50.767" v="2653" actId="1076"/>
        <pc:sldMkLst>
          <pc:docMk/>
          <pc:sldMk cId="290476603" sldId="314"/>
        </pc:sldMkLst>
        <pc:spChg chg="mod">
          <ac:chgData name="SoonChan Kim" userId="02a64c5a3a755c1e" providerId="LiveId" clId="{671ABFDB-D511-4EB4-848D-9E6EC546D449}" dt="2025-08-18T10:17:59.443" v="2525" actId="14100"/>
          <ac:spMkLst>
            <pc:docMk/>
            <pc:sldMk cId="290476603" sldId="314"/>
            <ac:spMk id="5" creationId="{69FD0007-1309-7180-A74A-340BEFA9ED91}"/>
          </ac:spMkLst>
        </pc:spChg>
        <pc:spChg chg="mod">
          <ac:chgData name="SoonChan Kim" userId="02a64c5a3a755c1e" providerId="LiveId" clId="{671ABFDB-D511-4EB4-848D-9E6EC546D449}" dt="2025-08-18T10:17:05.502" v="2470" actId="113"/>
          <ac:spMkLst>
            <pc:docMk/>
            <pc:sldMk cId="290476603" sldId="314"/>
            <ac:spMk id="6" creationId="{A0740620-4742-E13D-C715-E80045035C8B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8" creationId="{18DD83DB-8564-70A5-0EB0-7B531DF68A09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3" creationId="{2F681D8D-C83F-EB64-6F72-8100528EDD14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4" creationId="{FF65DDF1-4A7D-8D26-1612-B5D76CDBB478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7" creationId="{B89B5A31-780B-53D5-68EB-DD734001C9C7}"/>
          </ac:spMkLst>
        </pc:spChg>
        <pc:spChg chg="mod">
          <ac:chgData name="SoonChan Kim" userId="02a64c5a3a755c1e" providerId="LiveId" clId="{671ABFDB-D511-4EB4-848D-9E6EC546D449}" dt="2025-08-18T10:23:21.097" v="2639" actId="20577"/>
          <ac:spMkLst>
            <pc:docMk/>
            <pc:sldMk cId="290476603" sldId="314"/>
            <ac:spMk id="18" creationId="{FF3FFB6A-F1B3-75CA-670F-FF334A83B05D}"/>
          </ac:spMkLst>
        </pc:spChg>
        <pc:spChg chg="mod">
          <ac:chgData name="SoonChan Kim" userId="02a64c5a3a755c1e" providerId="LiveId" clId="{671ABFDB-D511-4EB4-848D-9E6EC546D449}" dt="2025-08-18T10:15:47.144" v="2434" actId="1035"/>
          <ac:spMkLst>
            <pc:docMk/>
            <pc:sldMk cId="290476603" sldId="314"/>
            <ac:spMk id="20" creationId="{E0B55BE8-4BA0-F0AA-56FF-7D38B7217824}"/>
          </ac:spMkLst>
        </pc:spChg>
        <pc:picChg chg="add mod">
          <ac:chgData name="SoonChan Kim" userId="02a64c5a3a755c1e" providerId="LiveId" clId="{671ABFDB-D511-4EB4-848D-9E6EC546D449}" dt="2025-08-18T10:25:50.767" v="2653" actId="1076"/>
          <ac:picMkLst>
            <pc:docMk/>
            <pc:sldMk cId="290476603" sldId="314"/>
            <ac:picMk id="22530" creationId="{012CB18E-743E-CE2C-F7E2-7FD8D0265299}"/>
          </ac:picMkLst>
        </pc:picChg>
      </pc:sldChg>
      <pc:sldChg chg="addSp delSp modSp add mod">
        <pc:chgData name="SoonChan Kim" userId="02a64c5a3a755c1e" providerId="LiveId" clId="{671ABFDB-D511-4EB4-848D-9E6EC546D449}" dt="2025-08-18T10:25:35.028" v="2648" actId="21"/>
        <pc:sldMkLst>
          <pc:docMk/>
          <pc:sldMk cId="3033128850" sldId="315"/>
        </pc:sldMkLst>
        <pc:spChg chg="mod">
          <ac:chgData name="SoonChan Kim" userId="02a64c5a3a755c1e" providerId="LiveId" clId="{671ABFDB-D511-4EB4-848D-9E6EC546D449}" dt="2025-08-18T10:20:11.089" v="2565" actId="20577"/>
          <ac:spMkLst>
            <pc:docMk/>
            <pc:sldMk cId="3033128850" sldId="315"/>
            <ac:spMk id="6" creationId="{7B2B0A7C-1DCA-2711-A592-B1D9C26462CF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8" creationId="{DB8A7A08-FE84-3CC2-0DF3-31E53E7B298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3" creationId="{887857D9-6FA3-D2F0-AB79-2F742AC8453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4" creationId="{BD916036-22E6-C189-7057-2A8A7CDDDF54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7" creationId="{31180617-59BA-2479-AD43-3B088BD89841}"/>
          </ac:spMkLst>
        </pc:spChg>
        <pc:spChg chg="mod">
          <ac:chgData name="SoonChan Kim" userId="02a64c5a3a755c1e" providerId="LiveId" clId="{671ABFDB-D511-4EB4-848D-9E6EC546D449}" dt="2025-08-18T10:23:23.640" v="2641" actId="20577"/>
          <ac:spMkLst>
            <pc:docMk/>
            <pc:sldMk cId="3033128850" sldId="315"/>
            <ac:spMk id="18" creationId="{695E4336-18B3-6E4A-AB37-31195F0303AB}"/>
          </ac:spMkLst>
        </pc:spChg>
      </pc:sldChg>
      <pc:sldChg chg="delSp modSp add mod">
        <pc:chgData name="SoonChan Kim" userId="02a64c5a3a755c1e" providerId="LiveId" clId="{671ABFDB-D511-4EB4-848D-9E6EC546D449}" dt="2025-08-18T10:23:26.725" v="2643" actId="20577"/>
        <pc:sldMkLst>
          <pc:docMk/>
          <pc:sldMk cId="2986628002" sldId="316"/>
        </pc:sldMkLst>
        <pc:spChg chg="mod">
          <ac:chgData name="SoonChan Kim" userId="02a64c5a3a755c1e" providerId="LiveId" clId="{671ABFDB-D511-4EB4-848D-9E6EC546D449}" dt="2025-08-18T10:21:34.859" v="2621" actId="6549"/>
          <ac:spMkLst>
            <pc:docMk/>
            <pc:sldMk cId="2986628002" sldId="316"/>
            <ac:spMk id="6" creationId="{3304BD18-1EA7-C3DD-2AED-37CE47C13735}"/>
          </ac:spMkLst>
        </pc:spChg>
        <pc:spChg chg="mod">
          <ac:chgData name="SoonChan Kim" userId="02a64c5a3a755c1e" providerId="LiveId" clId="{671ABFDB-D511-4EB4-848D-9E6EC546D449}" dt="2025-08-18T10:23:26.725" v="2643" actId="20577"/>
          <ac:spMkLst>
            <pc:docMk/>
            <pc:sldMk cId="2986628002" sldId="316"/>
            <ac:spMk id="18" creationId="{E407F3D8-6ACF-85B6-EC2E-0785DF3B0A66}"/>
          </ac:spMkLst>
        </pc:spChg>
      </pc:sldChg>
      <pc:sldChg chg="addSp modSp add mod">
        <pc:chgData name="SoonChan Kim" userId="02a64c5a3a755c1e" providerId="LiveId" clId="{671ABFDB-D511-4EB4-848D-9E6EC546D449}" dt="2025-08-18T10:23:29.020" v="2645" actId="20577"/>
        <pc:sldMkLst>
          <pc:docMk/>
          <pc:sldMk cId="3924900785" sldId="317"/>
        </pc:sldMkLst>
        <pc:spChg chg="mod">
          <ac:chgData name="SoonChan Kim" userId="02a64c5a3a755c1e" providerId="LiveId" clId="{671ABFDB-D511-4EB4-848D-9E6EC546D449}" dt="2025-08-18T10:22:22.890" v="2636" actId="6549"/>
          <ac:spMkLst>
            <pc:docMk/>
            <pc:sldMk cId="3924900785" sldId="317"/>
            <ac:spMk id="6" creationId="{22064E30-8F22-97A6-FB95-679CC3552B82}"/>
          </ac:spMkLst>
        </pc:spChg>
        <pc:spChg chg="mod">
          <ac:chgData name="SoonChan Kim" userId="02a64c5a3a755c1e" providerId="LiveId" clId="{671ABFDB-D511-4EB4-848D-9E6EC546D449}" dt="2025-08-18T10:23:29.020" v="2645" actId="20577"/>
          <ac:spMkLst>
            <pc:docMk/>
            <pc:sldMk cId="3924900785" sldId="317"/>
            <ac:spMk id="18" creationId="{140A29B3-E428-2B0F-6CD2-8C2C488792C8}"/>
          </ac:spMkLst>
        </pc:spChg>
      </pc:sldChg>
      <pc:sldChg chg="addSp delSp modSp add mod">
        <pc:chgData name="SoonChan Kim" userId="02a64c5a3a755c1e" providerId="LiveId" clId="{671ABFDB-D511-4EB4-848D-9E6EC546D449}" dt="2025-08-18T10:36:04.003" v="2902" actId="20577"/>
        <pc:sldMkLst>
          <pc:docMk/>
          <pc:sldMk cId="777362352" sldId="318"/>
        </pc:sldMkLst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3" creationId="{6E4DEAA7-D07B-4831-C249-D248DC244EB8}"/>
          </ac:spMkLst>
        </pc:spChg>
        <pc:spChg chg="mod">
          <ac:chgData name="SoonChan Kim" userId="02a64c5a3a755c1e" providerId="LiveId" clId="{671ABFDB-D511-4EB4-848D-9E6EC546D449}" dt="2025-08-18T10:36:04.003" v="2902" actId="20577"/>
          <ac:spMkLst>
            <pc:docMk/>
            <pc:sldMk cId="777362352" sldId="318"/>
            <ac:spMk id="4" creationId="{3805B7AA-AA54-988E-5D51-B98D8B6A3874}"/>
          </ac:spMkLst>
        </pc:spChg>
        <pc:spChg chg="mod">
          <ac:chgData name="SoonChan Kim" userId="02a64c5a3a755c1e" providerId="LiveId" clId="{671ABFDB-D511-4EB4-848D-9E6EC546D449}" dt="2025-08-18T10:29:59.124" v="2891"/>
          <ac:spMkLst>
            <pc:docMk/>
            <pc:sldMk cId="777362352" sldId="318"/>
            <ac:spMk id="5" creationId="{DD7C25EB-4F5B-C7DC-A93D-3A82048EF996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6" creationId="{106B8952-C5E5-5480-D48E-C4899A2AA4BC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8" creationId="{1DEBA7B2-1F0A-F3B0-871A-AF2FD55C9DE9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9" creationId="{14FA20CA-DD39-6935-DF55-338102A678DE}"/>
          </ac:spMkLst>
        </pc:spChg>
        <pc:spChg chg="mod">
          <ac:chgData name="SoonChan Kim" userId="02a64c5a3a755c1e" providerId="LiveId" clId="{671ABFDB-D511-4EB4-848D-9E6EC546D449}" dt="2025-08-18T10:28:33.055" v="2701" actId="14100"/>
          <ac:spMkLst>
            <pc:docMk/>
            <pc:sldMk cId="777362352" sldId="318"/>
            <ac:spMk id="19" creationId="{040E6909-380C-DA8D-43DB-2E7D7416F311}"/>
          </ac:spMkLst>
        </pc:spChg>
        <pc:spChg chg="mod">
          <ac:chgData name="SoonChan Kim" userId="02a64c5a3a755c1e" providerId="LiveId" clId="{671ABFDB-D511-4EB4-848D-9E6EC546D449}" dt="2025-08-18T10:28:24.657" v="2681"/>
          <ac:spMkLst>
            <pc:docMk/>
            <pc:sldMk cId="777362352" sldId="318"/>
            <ac:spMk id="31" creationId="{1AF74ECA-7CD7-DF5C-766D-C61EE8FEC8D5}"/>
          </ac:spMkLst>
        </pc:spChg>
        <pc:cxnChg chg="mod">
          <ac:chgData name="SoonChan Kim" userId="02a64c5a3a755c1e" providerId="LiveId" clId="{671ABFDB-D511-4EB4-848D-9E6EC546D449}" dt="2025-08-18T10:28:35.506" v="2715" actId="1035"/>
          <ac:cxnSpMkLst>
            <pc:docMk/>
            <pc:sldMk cId="777362352" sldId="318"/>
            <ac:cxnSpMk id="30" creationId="{4CDD90C7-8EEA-8E65-1E1D-32BA6719939B}"/>
          </ac:cxnSpMkLst>
        </pc:cxnChg>
      </pc:sldChg>
      <pc:sldChg chg="addSp modSp add mod">
        <pc:chgData name="SoonChan Kim" userId="02a64c5a3a755c1e" providerId="LiveId" clId="{671ABFDB-D511-4EB4-848D-9E6EC546D449}" dt="2025-08-18T12:40:27.319" v="3403"/>
        <pc:sldMkLst>
          <pc:docMk/>
          <pc:sldMk cId="281815477" sldId="319"/>
        </pc:sldMkLst>
        <pc:spChg chg="mod">
          <ac:chgData name="SoonChan Kim" userId="02a64c5a3a755c1e" providerId="LiveId" clId="{671ABFDB-D511-4EB4-848D-9E6EC546D449}" dt="2025-08-18T10:36:05.734" v="2904" actId="20577"/>
          <ac:spMkLst>
            <pc:docMk/>
            <pc:sldMk cId="281815477" sldId="319"/>
            <ac:spMk id="4" creationId="{E7DC1F24-35DE-DF07-3CD9-B26602ED2EDF}"/>
          </ac:spMkLst>
        </pc:spChg>
        <pc:spChg chg="mod">
          <ac:chgData name="SoonChan Kim" userId="02a64c5a3a755c1e" providerId="LiveId" clId="{671ABFDB-D511-4EB4-848D-9E6EC546D449}" dt="2025-08-18T10:29:54.089" v="2889" actId="6549"/>
          <ac:spMkLst>
            <pc:docMk/>
            <pc:sldMk cId="281815477" sldId="319"/>
            <ac:spMk id="5" creationId="{8E0DDBE1-4A8C-72D6-DF88-1BE2F3710FAB}"/>
          </ac:spMkLst>
        </pc:spChg>
        <pc:spChg chg="add mod">
          <ac:chgData name="SoonChan Kim" userId="02a64c5a3a755c1e" providerId="LiveId" clId="{671ABFDB-D511-4EB4-848D-9E6EC546D449}" dt="2025-08-18T12:40:27.319" v="3403"/>
          <ac:spMkLst>
            <pc:docMk/>
            <pc:sldMk cId="281815477" sldId="319"/>
            <ac:spMk id="7" creationId="{6873685F-C5F4-51D6-32FB-7FF295AA4CB2}"/>
          </ac:spMkLst>
        </pc:spChg>
        <pc:spChg chg="mod">
          <ac:chgData name="SoonChan Kim" userId="02a64c5a3a755c1e" providerId="LiveId" clId="{671ABFDB-D511-4EB4-848D-9E6EC546D449}" dt="2025-08-18T10:29:07.578" v="2718" actId="14100"/>
          <ac:spMkLst>
            <pc:docMk/>
            <pc:sldMk cId="281815477" sldId="319"/>
            <ac:spMk id="19" creationId="{E9A3F7A6-C7A3-8FB2-2A17-0DBD23CE6268}"/>
          </ac:spMkLst>
        </pc:spChg>
        <pc:spChg chg="mod">
          <ac:chgData name="SoonChan Kim" userId="02a64c5a3a755c1e" providerId="LiveId" clId="{671ABFDB-D511-4EB4-848D-9E6EC546D449}" dt="2025-08-18T10:29:04.057" v="2717"/>
          <ac:spMkLst>
            <pc:docMk/>
            <pc:sldMk cId="281815477" sldId="319"/>
            <ac:spMk id="31" creationId="{66ACC451-688E-E977-3DB1-36F08AB259C6}"/>
          </ac:spMkLst>
        </pc:spChg>
        <pc:cxnChg chg="add mod">
          <ac:chgData name="SoonChan Kim" userId="02a64c5a3a755c1e" providerId="LiveId" clId="{671ABFDB-D511-4EB4-848D-9E6EC546D449}" dt="2025-08-18T10:29:24.150" v="2834" actId="1036"/>
          <ac:cxnSpMkLst>
            <pc:docMk/>
            <pc:sldMk cId="281815477" sldId="319"/>
            <ac:cxnSpMk id="2" creationId="{7036AACD-B470-F981-8FD5-D30AA9171771}"/>
          </ac:cxnSpMkLst>
        </pc:cxnChg>
        <pc:cxnChg chg="mod">
          <ac:chgData name="SoonChan Kim" userId="02a64c5a3a755c1e" providerId="LiveId" clId="{671ABFDB-D511-4EB4-848D-9E6EC546D449}" dt="2025-08-18T10:29:12.968" v="2777" actId="1035"/>
          <ac:cxnSpMkLst>
            <pc:docMk/>
            <pc:sldMk cId="281815477" sldId="319"/>
            <ac:cxnSpMk id="30" creationId="{A2CF8C64-71B7-FC1B-A94B-AA9FD850B2BB}"/>
          </ac:cxnSpMkLst>
        </pc:cxnChg>
      </pc:sldChg>
      <pc:sldChg chg="addSp delSp modSp add mod">
        <pc:chgData name="SoonChan Kim" userId="02a64c5a3a755c1e" providerId="LiveId" clId="{671ABFDB-D511-4EB4-848D-9E6EC546D449}" dt="2025-08-18T12:41:59.766" v="3532" actId="1038"/>
        <pc:sldMkLst>
          <pc:docMk/>
          <pc:sldMk cId="652031180" sldId="320"/>
        </pc:sldMkLst>
        <pc:spChg chg="mod">
          <ac:chgData name="SoonChan Kim" userId="02a64c5a3a755c1e" providerId="LiveId" clId="{671ABFDB-D511-4EB4-848D-9E6EC546D449}" dt="2025-08-18T10:36:07.727" v="2906" actId="20577"/>
          <ac:spMkLst>
            <pc:docMk/>
            <pc:sldMk cId="652031180" sldId="320"/>
            <ac:spMk id="4" creationId="{D8E102B8-6F24-116E-36F2-5A1E5D3D7451}"/>
          </ac:spMkLst>
        </pc:spChg>
        <pc:spChg chg="mod">
          <ac:chgData name="SoonChan Kim" userId="02a64c5a3a755c1e" providerId="LiveId" clId="{671ABFDB-D511-4EB4-848D-9E6EC546D449}" dt="2025-08-18T10:29:57.033" v="2890"/>
          <ac:spMkLst>
            <pc:docMk/>
            <pc:sldMk cId="652031180" sldId="320"/>
            <ac:spMk id="5" creationId="{9BE4AF94-53BD-FED6-809E-A19E58198118}"/>
          </ac:spMkLst>
        </pc:spChg>
        <pc:spChg chg="add mod">
          <ac:chgData name="SoonChan Kim" userId="02a64c5a3a755c1e" providerId="LiveId" clId="{671ABFDB-D511-4EB4-848D-9E6EC546D449}" dt="2025-08-18T12:41:40.036" v="3490" actId="1038"/>
          <ac:spMkLst>
            <pc:docMk/>
            <pc:sldMk cId="652031180" sldId="320"/>
            <ac:spMk id="7" creationId="{937F7711-4EEB-B345-E8CB-A70EFCD1E1C4}"/>
          </ac:spMkLst>
        </pc:spChg>
        <pc:spChg chg="add mod">
          <ac:chgData name="SoonChan Kim" userId="02a64c5a3a755c1e" providerId="LiveId" clId="{671ABFDB-D511-4EB4-848D-9E6EC546D449}" dt="2025-08-18T12:41:33.966" v="3462" actId="1035"/>
          <ac:spMkLst>
            <pc:docMk/>
            <pc:sldMk cId="652031180" sldId="320"/>
            <ac:spMk id="10" creationId="{2D0FDC3E-086E-5BD6-DF4C-C93EC87D22C4}"/>
          </ac:spMkLst>
        </pc:spChg>
        <pc:spChg chg="add mod">
          <ac:chgData name="SoonChan Kim" userId="02a64c5a3a755c1e" providerId="LiveId" clId="{671ABFDB-D511-4EB4-848D-9E6EC546D449}" dt="2025-08-18T12:41:28.882" v="3456" actId="1037"/>
          <ac:spMkLst>
            <pc:docMk/>
            <pc:sldMk cId="652031180" sldId="320"/>
            <ac:spMk id="11" creationId="{1DFE0E86-DA1C-1E05-B589-EC5FB3354261}"/>
          </ac:spMkLst>
        </pc:spChg>
        <pc:spChg chg="add mod">
          <ac:chgData name="SoonChan Kim" userId="02a64c5a3a755c1e" providerId="LiveId" clId="{671ABFDB-D511-4EB4-848D-9E6EC546D449}" dt="2025-08-18T12:41:50.690" v="3504" actId="1076"/>
          <ac:spMkLst>
            <pc:docMk/>
            <pc:sldMk cId="652031180" sldId="320"/>
            <ac:spMk id="12" creationId="{9A1F8035-9A56-8B40-ECD8-D60B8339201A}"/>
          </ac:spMkLst>
        </pc:spChg>
        <pc:spChg chg="add mod">
          <ac:chgData name="SoonChan Kim" userId="02a64c5a3a755c1e" providerId="LiveId" clId="{671ABFDB-D511-4EB4-848D-9E6EC546D449}" dt="2025-08-18T12:41:59.766" v="3532" actId="1038"/>
          <ac:spMkLst>
            <pc:docMk/>
            <pc:sldMk cId="652031180" sldId="320"/>
            <ac:spMk id="13" creationId="{8CD4FD26-D7BA-F1B5-3E97-48933C1AD0E4}"/>
          </ac:spMkLst>
        </pc:spChg>
        <pc:spChg chg="mod">
          <ac:chgData name="SoonChan Kim" userId="02a64c5a3a755c1e" providerId="LiveId" clId="{671ABFDB-D511-4EB4-848D-9E6EC546D449}" dt="2025-08-18T10:29:33.902" v="2836" actId="14100"/>
          <ac:spMkLst>
            <pc:docMk/>
            <pc:sldMk cId="652031180" sldId="320"/>
            <ac:spMk id="19" creationId="{72D0F070-B053-ABC0-B323-18A060780332}"/>
          </ac:spMkLst>
        </pc:spChg>
        <pc:spChg chg="mod">
          <ac:chgData name="SoonChan Kim" userId="02a64c5a3a755c1e" providerId="LiveId" clId="{671ABFDB-D511-4EB4-848D-9E6EC546D449}" dt="2025-08-18T10:29:31.319" v="2835"/>
          <ac:spMkLst>
            <pc:docMk/>
            <pc:sldMk cId="652031180" sldId="320"/>
            <ac:spMk id="31" creationId="{A7E65FF8-0DFE-70FC-C36D-D2BC18C2642C}"/>
          </ac:spMkLst>
        </pc:spChg>
        <pc:picChg chg="add mod">
          <ac:chgData name="SoonChan Kim" userId="02a64c5a3a755c1e" providerId="LiveId" clId="{671ABFDB-D511-4EB4-848D-9E6EC546D449}" dt="2025-08-18T12:41:11.293" v="3419"/>
          <ac:picMkLst>
            <pc:docMk/>
            <pc:sldMk cId="652031180" sldId="320"/>
            <ac:picMk id="2" creationId="{61D33DE3-FCFC-7CD0-A900-D526A8E7056D}"/>
          </ac:picMkLst>
        </pc:picChg>
        <pc:cxnChg chg="mod">
          <ac:chgData name="SoonChan Kim" userId="02a64c5a3a755c1e" providerId="LiveId" clId="{671ABFDB-D511-4EB4-848D-9E6EC546D449}" dt="2025-08-18T10:29:38.974" v="2884" actId="1036"/>
          <ac:cxnSpMkLst>
            <pc:docMk/>
            <pc:sldMk cId="652031180" sldId="320"/>
            <ac:cxnSpMk id="30" creationId="{53368BAF-5F89-288C-6B70-2234664D6C0A}"/>
          </ac:cxnSpMkLst>
        </pc:cxnChg>
      </pc:sldChg>
      <pc:sldChg chg="addSp delSp modSp add mod">
        <pc:chgData name="SoonChan Kim" userId="02a64c5a3a755c1e" providerId="LiveId" clId="{671ABFDB-D511-4EB4-848D-9E6EC546D449}" dt="2025-08-18T10:38:00.727" v="2958" actId="20577"/>
        <pc:sldMkLst>
          <pc:docMk/>
          <pc:sldMk cId="336606950" sldId="321"/>
        </pc:sldMkLst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3" creationId="{9DC40F94-AA02-00B8-31A3-A1CC358B303A}"/>
          </ac:spMkLst>
        </pc:spChg>
        <pc:spChg chg="mod">
          <ac:chgData name="SoonChan Kim" userId="02a64c5a3a755c1e" providerId="LiveId" clId="{671ABFDB-D511-4EB4-848D-9E6EC546D449}" dt="2025-08-18T10:38:00.727" v="2958" actId="20577"/>
          <ac:spMkLst>
            <pc:docMk/>
            <pc:sldMk cId="336606950" sldId="321"/>
            <ac:spMk id="4" creationId="{957D3990-5B14-687D-4E40-06622F0FEA3C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6" creationId="{BB87B2F3-00CB-C8B5-9A76-25931B2B65DB}"/>
          </ac:spMkLst>
        </pc:spChg>
        <pc:spChg chg="add mod">
          <ac:chgData name="SoonChan Kim" userId="02a64c5a3a755c1e" providerId="LiveId" clId="{671ABFDB-D511-4EB4-848D-9E6EC546D449}" dt="2025-08-18T10:35:57.892" v="2898" actId="20577"/>
          <ac:spMkLst>
            <pc:docMk/>
            <pc:sldMk cId="336606950" sldId="321"/>
            <ac:spMk id="8" creationId="{35768D20-BC50-0420-954E-E4BF40420CAB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9" creationId="{9286F51F-79C8-9DC7-0789-9E2BC74C95BD}"/>
          </ac:spMkLst>
        </pc:spChg>
        <pc:spChg chg="mod">
          <ac:chgData name="SoonChan Kim" userId="02a64c5a3a755c1e" providerId="LiveId" clId="{671ABFDB-D511-4EB4-848D-9E6EC546D449}" dt="2025-08-18T10:36:39.131" v="2909" actId="14100"/>
          <ac:spMkLst>
            <pc:docMk/>
            <pc:sldMk cId="336606950" sldId="321"/>
            <ac:spMk id="19" creationId="{E2E99C5E-50B6-1668-6D12-8CD4D8B2B6DF}"/>
          </ac:spMkLst>
        </pc:spChg>
        <pc:spChg chg="mod">
          <ac:chgData name="SoonChan Kim" userId="02a64c5a3a755c1e" providerId="LiveId" clId="{671ABFDB-D511-4EB4-848D-9E6EC546D449}" dt="2025-08-18T10:36:33.986" v="2908" actId="6549"/>
          <ac:spMkLst>
            <pc:docMk/>
            <pc:sldMk cId="336606950" sldId="321"/>
            <ac:spMk id="31" creationId="{7B9B3B7C-9263-34B7-0CDE-346743EB75AF}"/>
          </ac:spMkLst>
        </pc:spChg>
      </pc:sldChg>
      <pc:sldChg chg="addSp delSp modSp add mod">
        <pc:chgData name="SoonChan Kim" userId="02a64c5a3a755c1e" providerId="LiveId" clId="{671ABFDB-D511-4EB4-848D-9E6EC546D449}" dt="2025-08-18T12:38:59.594" v="3350" actId="21"/>
        <pc:sldMkLst>
          <pc:docMk/>
          <pc:sldMk cId="2166586106" sldId="322"/>
        </pc:sldMkLst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2" creationId="{9850E9B1-32D9-ED1B-5AF4-C23D9C226C50}"/>
          </ac:spMkLst>
        </pc:spChg>
        <pc:spChg chg="mod">
          <ac:chgData name="SoonChan Kim" userId="02a64c5a3a755c1e" providerId="LiveId" clId="{671ABFDB-D511-4EB4-848D-9E6EC546D449}" dt="2025-08-18T10:38:07.808" v="2959"/>
          <ac:spMkLst>
            <pc:docMk/>
            <pc:sldMk cId="2166586106" sldId="322"/>
            <ac:spMk id="4" creationId="{F7E7FAF6-6006-1252-CFF5-F35E3AF14E65}"/>
          </ac:spMkLst>
        </pc:spChg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7" creationId="{3CCEDACC-EBC0-9430-717B-2F7A5A64146C}"/>
          </ac:spMkLst>
        </pc:spChg>
        <pc:spChg chg="add mod">
          <ac:chgData name="SoonChan Kim" userId="02a64c5a3a755c1e" providerId="LiveId" clId="{671ABFDB-D511-4EB4-848D-9E6EC546D449}" dt="2025-08-18T12:36:59.752" v="3327" actId="1037"/>
          <ac:spMkLst>
            <pc:docMk/>
            <pc:sldMk cId="2166586106" sldId="322"/>
            <ac:spMk id="10" creationId="{A42302D5-BA77-D1B5-0AC8-9EBE5ACD31DA}"/>
          </ac:spMkLst>
        </pc:spChg>
        <pc:spChg chg="mod">
          <ac:chgData name="SoonChan Kim" userId="02a64c5a3a755c1e" providerId="LiveId" clId="{671ABFDB-D511-4EB4-848D-9E6EC546D449}" dt="2025-08-18T10:36:56.875" v="2914" actId="14100"/>
          <ac:spMkLst>
            <pc:docMk/>
            <pc:sldMk cId="2166586106" sldId="322"/>
            <ac:spMk id="19" creationId="{BE3DA0F7-84EE-EEF0-1824-40CA4AF89B80}"/>
          </ac:spMkLst>
        </pc:spChg>
        <pc:spChg chg="mod">
          <ac:chgData name="SoonChan Kim" userId="02a64c5a3a755c1e" providerId="LiveId" clId="{671ABFDB-D511-4EB4-848D-9E6EC546D449}" dt="2025-08-18T10:36:50.641" v="2912"/>
          <ac:spMkLst>
            <pc:docMk/>
            <pc:sldMk cId="2166586106" sldId="322"/>
            <ac:spMk id="31" creationId="{7B66E220-FC12-EE70-0EC1-96CD59FDEB45}"/>
          </ac:spMkLst>
        </pc:spChg>
        <pc:picChg chg="add mod">
          <ac:chgData name="SoonChan Kim" userId="02a64c5a3a755c1e" providerId="LiveId" clId="{671ABFDB-D511-4EB4-848D-9E6EC546D449}" dt="2025-08-18T12:36:47.489" v="3311" actId="1036"/>
          <ac:picMkLst>
            <pc:docMk/>
            <pc:sldMk cId="2166586106" sldId="322"/>
            <ac:picMk id="5122" creationId="{E106424D-8BC5-9DC3-B263-2302DB6BAFFA}"/>
          </ac:picMkLst>
        </pc:picChg>
      </pc:sldChg>
      <pc:sldChg chg="modSp add mod">
        <pc:chgData name="SoonChan Kim" userId="02a64c5a3a755c1e" providerId="LiveId" clId="{671ABFDB-D511-4EB4-848D-9E6EC546D449}" dt="2025-08-18T10:38:09.184" v="2960"/>
        <pc:sldMkLst>
          <pc:docMk/>
          <pc:sldMk cId="534897011" sldId="323"/>
        </pc:sldMkLst>
        <pc:spChg chg="mod">
          <ac:chgData name="SoonChan Kim" userId="02a64c5a3a755c1e" providerId="LiveId" clId="{671ABFDB-D511-4EB4-848D-9E6EC546D449}" dt="2025-08-18T10:38:09.184" v="2960"/>
          <ac:spMkLst>
            <pc:docMk/>
            <pc:sldMk cId="534897011" sldId="323"/>
            <ac:spMk id="4" creationId="{7D340523-1468-B4C2-3D02-4AF94288CEED}"/>
          </ac:spMkLst>
        </pc:spChg>
        <pc:spChg chg="mod">
          <ac:chgData name="SoonChan Kim" userId="02a64c5a3a755c1e" providerId="LiveId" clId="{671ABFDB-D511-4EB4-848D-9E6EC546D449}" dt="2025-08-18T10:37:24.436" v="2928" actId="14100"/>
          <ac:spMkLst>
            <pc:docMk/>
            <pc:sldMk cId="534897011" sldId="323"/>
            <ac:spMk id="19" creationId="{7372DE72-365F-2803-502A-2B78ADF90B25}"/>
          </ac:spMkLst>
        </pc:spChg>
        <pc:spChg chg="mod">
          <ac:chgData name="SoonChan Kim" userId="02a64c5a3a755c1e" providerId="LiveId" clId="{671ABFDB-D511-4EB4-848D-9E6EC546D449}" dt="2025-08-18T10:37:17.829" v="2927" actId="1035"/>
          <ac:spMkLst>
            <pc:docMk/>
            <pc:sldMk cId="534897011" sldId="323"/>
            <ac:spMk id="28" creationId="{79117B1E-FAB5-7C04-DD7B-3301B827EB09}"/>
          </ac:spMkLst>
        </pc:spChg>
        <pc:spChg chg="mod">
          <ac:chgData name="SoonChan Kim" userId="02a64c5a3a755c1e" providerId="LiveId" clId="{671ABFDB-D511-4EB4-848D-9E6EC546D449}" dt="2025-08-18T10:37:27.250" v="2934" actId="1035"/>
          <ac:spMkLst>
            <pc:docMk/>
            <pc:sldMk cId="534897011" sldId="323"/>
            <ac:spMk id="31" creationId="{1BAA9692-F87D-2987-FD89-7C04075576C9}"/>
          </ac:spMkLst>
        </pc:spChg>
        <pc:grpChg chg="mod">
          <ac:chgData name="SoonChan Kim" userId="02a64c5a3a755c1e" providerId="LiveId" clId="{671ABFDB-D511-4EB4-848D-9E6EC546D449}" dt="2025-08-18T10:37:17.829" v="2927" actId="1035"/>
          <ac:grpSpMkLst>
            <pc:docMk/>
            <pc:sldMk cId="534897011" sldId="323"/>
            <ac:grpSpMk id="27" creationId="{07C26C1D-D5AF-3A44-1298-7EE4C4D72B95}"/>
          </ac:grpSpMkLst>
        </pc:grpChg>
      </pc:sldChg>
      <pc:sldChg chg="addSp delSp modSp add mod">
        <pc:chgData name="SoonChan Kim" userId="02a64c5a3a755c1e" providerId="LiveId" clId="{671ABFDB-D511-4EB4-848D-9E6EC546D449}" dt="2025-08-18T12:40:32.550" v="3404" actId="20577"/>
        <pc:sldMkLst>
          <pc:docMk/>
          <pc:sldMk cId="3224741973" sldId="324"/>
        </pc:sldMkLst>
        <pc:spChg chg="mod">
          <ac:chgData name="SoonChan Kim" userId="02a64c5a3a755c1e" providerId="LiveId" clId="{671ABFDB-D511-4EB4-848D-9E6EC546D449}" dt="2025-08-18T10:38:10.811" v="2961"/>
          <ac:spMkLst>
            <pc:docMk/>
            <pc:sldMk cId="3224741973" sldId="324"/>
            <ac:spMk id="4" creationId="{0D046745-CB45-8CDE-FE2F-DB3CB7F46E16}"/>
          </ac:spMkLst>
        </pc:spChg>
        <pc:spChg chg="add mod">
          <ac:chgData name="SoonChan Kim" userId="02a64c5a3a755c1e" providerId="LiveId" clId="{671ABFDB-D511-4EB4-848D-9E6EC546D449}" dt="2025-08-18T12:40:32.550" v="3404" actId="20577"/>
          <ac:spMkLst>
            <pc:docMk/>
            <pc:sldMk cId="3224741973" sldId="324"/>
            <ac:spMk id="10" creationId="{9ED0A769-6415-9E22-6B88-7012985D2D00}"/>
          </ac:spMkLst>
        </pc:spChg>
        <pc:spChg chg="mod">
          <ac:chgData name="SoonChan Kim" userId="02a64c5a3a755c1e" providerId="LiveId" clId="{671ABFDB-D511-4EB4-848D-9E6EC546D449}" dt="2025-08-18T10:37:38.172" v="2937" actId="14100"/>
          <ac:spMkLst>
            <pc:docMk/>
            <pc:sldMk cId="3224741973" sldId="324"/>
            <ac:spMk id="19" creationId="{B943E11A-B79B-DF13-6BCF-841FDA7E2838}"/>
          </ac:spMkLst>
        </pc:spChg>
        <pc:spChg chg="mod">
          <ac:chgData name="SoonChan Kim" userId="02a64c5a3a755c1e" providerId="LiveId" clId="{671ABFDB-D511-4EB4-848D-9E6EC546D449}" dt="2025-08-18T10:37:34.802" v="2936"/>
          <ac:spMkLst>
            <pc:docMk/>
            <pc:sldMk cId="3224741973" sldId="324"/>
            <ac:spMk id="31" creationId="{B0714A32-06ED-2383-6C41-F3D2544C392D}"/>
          </ac:spMkLst>
        </pc:spChg>
      </pc:sldChg>
      <pc:sldChg chg="addSp delSp modSp add mod">
        <pc:chgData name="SoonChan Kim" userId="02a64c5a3a755c1e" providerId="LiveId" clId="{671ABFDB-D511-4EB4-848D-9E6EC546D449}" dt="2025-08-18T12:41:08.338" v="3418" actId="21"/>
        <pc:sldMkLst>
          <pc:docMk/>
          <pc:sldMk cId="1921235311" sldId="325"/>
        </pc:sldMkLst>
        <pc:spChg chg="mod">
          <ac:chgData name="SoonChan Kim" userId="02a64c5a3a755c1e" providerId="LiveId" clId="{671ABFDB-D511-4EB4-848D-9E6EC546D449}" dt="2025-08-18T10:38:12.575" v="2962"/>
          <ac:spMkLst>
            <pc:docMk/>
            <pc:sldMk cId="1921235311" sldId="325"/>
            <ac:spMk id="4" creationId="{E6B32786-8104-8A63-E2AB-2BCBD22A13FC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7" creationId="{34A1D9CF-0D59-36DB-8D72-E31FE1F6726B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10" creationId="{B3CDCC7D-B4AA-3C95-3DF3-43460AB75786}"/>
          </ac:spMkLst>
        </pc:spChg>
        <pc:spChg chg="add mod">
          <ac:chgData name="SoonChan Kim" userId="02a64c5a3a755c1e" providerId="LiveId" clId="{671ABFDB-D511-4EB4-848D-9E6EC546D449}" dt="2025-08-18T12:39:27.246" v="3376" actId="1037"/>
          <ac:spMkLst>
            <pc:docMk/>
            <pc:sldMk cId="1921235311" sldId="325"/>
            <ac:spMk id="11" creationId="{F495D5AF-52FD-7AEC-73CC-3B74CE960EF3}"/>
          </ac:spMkLst>
        </pc:spChg>
        <pc:spChg chg="add mod">
          <ac:chgData name="SoonChan Kim" userId="02a64c5a3a755c1e" providerId="LiveId" clId="{671ABFDB-D511-4EB4-848D-9E6EC546D449}" dt="2025-08-18T12:39:37.874" v="3401"/>
          <ac:spMkLst>
            <pc:docMk/>
            <pc:sldMk cId="1921235311" sldId="325"/>
            <ac:spMk id="12" creationId="{C3FCBE47-1513-B687-48F6-36812631C94C}"/>
          </ac:spMkLst>
        </pc:spChg>
        <pc:spChg chg="mod">
          <ac:chgData name="SoonChan Kim" userId="02a64c5a3a755c1e" providerId="LiveId" clId="{671ABFDB-D511-4EB4-848D-9E6EC546D449}" dt="2025-08-18T10:37:50.044" v="2940" actId="14100"/>
          <ac:spMkLst>
            <pc:docMk/>
            <pc:sldMk cId="1921235311" sldId="325"/>
            <ac:spMk id="19" creationId="{ACCBA722-7383-8461-6E21-76D0525F88B5}"/>
          </ac:spMkLst>
        </pc:spChg>
        <pc:spChg chg="mod">
          <ac:chgData name="SoonChan Kim" userId="02a64c5a3a755c1e" providerId="LiveId" clId="{671ABFDB-D511-4EB4-848D-9E6EC546D449}" dt="2025-08-18T10:37:45.881" v="2939"/>
          <ac:spMkLst>
            <pc:docMk/>
            <pc:sldMk cId="1921235311" sldId="325"/>
            <ac:spMk id="31" creationId="{108F011C-4D17-4FF2-58DB-4114F6ADA6E4}"/>
          </ac:spMkLst>
        </pc:spChg>
        <pc:picChg chg="add mod">
          <ac:chgData name="SoonChan Kim" userId="02a64c5a3a755c1e" providerId="LiveId" clId="{671ABFDB-D511-4EB4-848D-9E6EC546D449}" dt="2025-08-18T12:39:01.252" v="3351"/>
          <ac:picMkLst>
            <pc:docMk/>
            <pc:sldMk cId="1921235311" sldId="325"/>
            <ac:picMk id="2" creationId="{43B03D2F-D55F-C0B0-500C-CF9865A1875E}"/>
          </ac:picMkLst>
        </pc:picChg>
      </pc:sldChg>
      <pc:sldChg chg="delSp modSp add mod">
        <pc:chgData name="SoonChan Kim" userId="02a64c5a3a755c1e" providerId="LiveId" clId="{671ABFDB-D511-4EB4-848D-9E6EC546D449}" dt="2025-08-18T10:42:52.698" v="3031" actId="478"/>
        <pc:sldMkLst>
          <pc:docMk/>
          <pc:sldMk cId="2855920085" sldId="326"/>
        </pc:sldMkLst>
        <pc:spChg chg="mod">
          <ac:chgData name="SoonChan Kim" userId="02a64c5a3a755c1e" providerId="LiveId" clId="{671ABFDB-D511-4EB4-848D-9E6EC546D449}" dt="2025-08-18T10:42:35.247" v="3025" actId="113"/>
          <ac:spMkLst>
            <pc:docMk/>
            <pc:sldMk cId="2855920085" sldId="326"/>
            <ac:spMk id="12" creationId="{719A20B1-D9A2-F8AB-70FD-5AD4EC351B7E}"/>
          </ac:spMkLst>
        </pc:spChg>
      </pc:sldChg>
    </pc:docChg>
  </pc:docChgLst>
  <pc:docChgLst>
    <pc:chgData name="SoonChan Kim" userId="02a64c5a3a755c1e" providerId="LiveId" clId="{948377FD-B8F4-4A2C-B25B-D6398E0DFAC9}"/>
    <pc:docChg chg="undo custSel addSld delSld modSld sldOrd addSection modSection">
      <pc:chgData name="SoonChan Kim" userId="02a64c5a3a755c1e" providerId="LiveId" clId="{948377FD-B8F4-4A2C-B25B-D6398E0DFAC9}" dt="2025-08-12T06:58:13.530" v="4582" actId="1076"/>
      <pc:docMkLst>
        <pc:docMk/>
      </pc:docMkLst>
      <pc:sldChg chg="del">
        <pc:chgData name="SoonChan Kim" userId="02a64c5a3a755c1e" providerId="LiveId" clId="{948377FD-B8F4-4A2C-B25B-D6398E0DFAC9}" dt="2025-08-12T06:49:13.808" v="3323" actId="47"/>
        <pc:sldMkLst>
          <pc:docMk/>
          <pc:sldMk cId="118499159" sldId="256"/>
        </pc:sldMkLst>
      </pc:sldChg>
      <pc:sldChg chg="addSp delSp modSp add del mod">
        <pc:chgData name="SoonChan Kim" userId="02a64c5a3a755c1e" providerId="LiveId" clId="{948377FD-B8F4-4A2C-B25B-D6398E0DFAC9}" dt="2025-08-12T06:17:47.291" v="604" actId="47"/>
        <pc:sldMkLst>
          <pc:docMk/>
          <pc:sldMk cId="880743070" sldId="257"/>
        </pc:sldMkLst>
      </pc:sldChg>
      <pc:sldChg chg="add del">
        <pc:chgData name="SoonChan Kim" userId="02a64c5a3a755c1e" providerId="LiveId" clId="{948377FD-B8F4-4A2C-B25B-D6398E0DFAC9}" dt="2025-08-12T06:35:35.695" v="1657" actId="2696"/>
        <pc:sldMkLst>
          <pc:docMk/>
          <pc:sldMk cId="4026568789" sldId="257"/>
        </pc:sldMkLst>
      </pc:sldChg>
      <pc:sldChg chg="add del">
        <pc:chgData name="SoonChan Kim" userId="02a64c5a3a755c1e" providerId="LiveId" clId="{948377FD-B8F4-4A2C-B25B-D6398E0DFAC9}" dt="2025-08-12T06:45:42.431" v="2927" actId="47"/>
        <pc:sldMkLst>
          <pc:docMk/>
          <pc:sldMk cId="1584688605" sldId="258"/>
        </pc:sldMkLst>
      </pc:sldChg>
      <pc:sldChg chg="addSp delSp modSp del mod ord">
        <pc:chgData name="SoonChan Kim" userId="02a64c5a3a755c1e" providerId="LiveId" clId="{948377FD-B8F4-4A2C-B25B-D6398E0DFAC9}" dt="2025-08-12T06:17:42.603" v="603" actId="47"/>
        <pc:sldMkLst>
          <pc:docMk/>
          <pc:sldMk cId="4026568789" sldId="258"/>
        </pc:sldMkLst>
      </pc:sldChg>
      <pc:sldChg chg="addSp delSp modSp del mod">
        <pc:chgData name="SoonChan Kim" userId="02a64c5a3a755c1e" providerId="LiveId" clId="{948377FD-B8F4-4A2C-B25B-D6398E0DFAC9}" dt="2025-08-12T06:37:25.782" v="1987" actId="2696"/>
        <pc:sldMkLst>
          <pc:docMk/>
          <pc:sldMk cId="445299101" sldId="259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007439650" sldId="26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20703208" sldId="26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785906965" sldId="262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841636567" sldId="263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536857035" sldId="264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32920427" sldId="265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19576874" sldId="266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05281905" sldId="267"/>
        </pc:sldMkLst>
      </pc:sldChg>
      <pc:sldChg chg="del">
        <pc:chgData name="SoonChan Kim" userId="02a64c5a3a755c1e" providerId="LiveId" clId="{948377FD-B8F4-4A2C-B25B-D6398E0DFAC9}" dt="2025-08-12T06:48:56.442" v="3278" actId="47"/>
        <pc:sldMkLst>
          <pc:docMk/>
          <pc:sldMk cId="1726517230" sldId="268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4125167954" sldId="27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449125716" sldId="27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743783098" sldId="272"/>
        </pc:sldMkLst>
      </pc:sldChg>
      <pc:sldChg chg="addSp delSp modSp del mod">
        <pc:chgData name="SoonChan Kim" userId="02a64c5a3a755c1e" providerId="LiveId" clId="{948377FD-B8F4-4A2C-B25B-D6398E0DFAC9}" dt="2025-08-12T06:17:40.957" v="602" actId="47"/>
        <pc:sldMkLst>
          <pc:docMk/>
          <pc:sldMk cId="2115227033" sldId="273"/>
        </pc:sldMkLst>
      </pc:sldChg>
      <pc:sldChg chg="addSp delSp modSp mod ord">
        <pc:chgData name="SoonChan Kim" userId="02a64c5a3a755c1e" providerId="LiveId" clId="{948377FD-B8F4-4A2C-B25B-D6398E0DFAC9}" dt="2025-08-12T06:34:12.124" v="1650" actId="14100"/>
        <pc:sldMkLst>
          <pc:docMk/>
          <pc:sldMk cId="1029589490" sldId="274"/>
        </pc:sldMkLst>
        <pc:spChg chg="add mod">
          <ac:chgData name="SoonChan Kim" userId="02a64c5a3a755c1e" providerId="LiveId" clId="{948377FD-B8F4-4A2C-B25B-D6398E0DFAC9}" dt="2025-08-12T06:10:25.443" v="353" actId="1076"/>
          <ac:spMkLst>
            <pc:docMk/>
            <pc:sldMk cId="1029589490" sldId="274"/>
            <ac:spMk id="6" creationId="{41CEB2DD-DB47-A5AD-FF65-2FAED283E52C}"/>
          </ac:spMkLst>
        </pc:spChg>
        <pc:spChg chg="add mod">
          <ac:chgData name="SoonChan Kim" userId="02a64c5a3a755c1e" providerId="LiveId" clId="{948377FD-B8F4-4A2C-B25B-D6398E0DFAC9}" dt="2025-08-12T06:10:47.308" v="356" actId="1076"/>
          <ac:spMkLst>
            <pc:docMk/>
            <pc:sldMk cId="1029589490" sldId="274"/>
            <ac:spMk id="7" creationId="{B012F0F8-904E-ABD2-AC47-93B84BC281EC}"/>
          </ac:spMkLst>
        </pc:spChg>
        <pc:spChg chg="add mod">
          <ac:chgData name="SoonChan Kim" userId="02a64c5a3a755c1e" providerId="LiveId" clId="{948377FD-B8F4-4A2C-B25B-D6398E0DFAC9}" dt="2025-08-12T06:34:09.388" v="1649" actId="14100"/>
          <ac:spMkLst>
            <pc:docMk/>
            <pc:sldMk cId="1029589490" sldId="274"/>
            <ac:spMk id="8" creationId="{F3160D5C-2034-2CA1-723A-A55820BC5AC4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9" creationId="{1B540AB3-D453-01F9-5439-C9D79EFDF6D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0" creationId="{2E06A718-C627-B83E-61D8-E0B3DE14306A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1" creationId="{1182980D-42E3-4640-EEF2-0DAF7980EDC5}"/>
          </ac:spMkLst>
        </pc:spChg>
        <pc:spChg chg="add mod">
          <ac:chgData name="SoonChan Kim" userId="02a64c5a3a755c1e" providerId="LiveId" clId="{948377FD-B8F4-4A2C-B25B-D6398E0DFAC9}" dt="2025-08-12T06:34:12.124" v="1650" actId="14100"/>
          <ac:spMkLst>
            <pc:docMk/>
            <pc:sldMk cId="1029589490" sldId="274"/>
            <ac:spMk id="12" creationId="{7EECFE2A-BEFD-56E3-D490-811D844AB91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3" creationId="{6F921F2F-1F5D-5225-21FF-442F772A506D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4" creationId="{394E731B-8108-1C7C-2203-93818BA940F9}"/>
          </ac:spMkLst>
        </pc:spChg>
        <pc:spChg chg="add mod ord">
          <ac:chgData name="SoonChan Kim" userId="02a64c5a3a755c1e" providerId="LiveId" clId="{948377FD-B8F4-4A2C-B25B-D6398E0DFAC9}" dt="2025-08-12T06:12:05.141" v="404" actId="14100"/>
          <ac:spMkLst>
            <pc:docMk/>
            <pc:sldMk cId="1029589490" sldId="274"/>
            <ac:spMk id="20" creationId="{424581D2-8236-1CA0-3658-318342144F8F}"/>
          </ac:spMkLst>
        </pc:spChg>
        <pc:spChg chg="add mod">
          <ac:chgData name="SoonChan Kim" userId="02a64c5a3a755c1e" providerId="LiveId" clId="{948377FD-B8F4-4A2C-B25B-D6398E0DFAC9}" dt="2025-08-12T06:10:33.697" v="354" actId="207"/>
          <ac:spMkLst>
            <pc:docMk/>
            <pc:sldMk cId="1029589490" sldId="274"/>
            <ac:spMk id="22" creationId="{585F1655-998A-CBC4-37FF-5469624513F2}"/>
          </ac:spMkLst>
        </pc:spChg>
      </pc:sldChg>
      <pc:sldChg chg="addSp delSp modSp new mod">
        <pc:chgData name="SoonChan Kim" userId="02a64c5a3a755c1e" providerId="LiveId" clId="{948377FD-B8F4-4A2C-B25B-D6398E0DFAC9}" dt="2025-08-12T06:37:16.375" v="1985" actId="1037"/>
        <pc:sldMkLst>
          <pc:docMk/>
          <pc:sldMk cId="339069802" sldId="275"/>
        </pc:sldMkLst>
        <pc:spChg chg="add mod">
          <ac:chgData name="SoonChan Kim" userId="02a64c5a3a755c1e" providerId="LiveId" clId="{948377FD-B8F4-4A2C-B25B-D6398E0DFAC9}" dt="2025-08-12T06:14:51.668" v="472" actId="14100"/>
          <ac:spMkLst>
            <pc:docMk/>
            <pc:sldMk cId="339069802" sldId="275"/>
            <ac:spMk id="5" creationId="{B9F212F7-DE4C-B536-C8D0-7D8FEECB2CD1}"/>
          </ac:spMkLst>
        </pc:spChg>
        <pc:spChg chg="add mod">
          <ac:chgData name="SoonChan Kim" userId="02a64c5a3a755c1e" providerId="LiveId" clId="{948377FD-B8F4-4A2C-B25B-D6398E0DFAC9}" dt="2025-08-12T06:15:05.066" v="476" actId="14100"/>
          <ac:spMkLst>
            <pc:docMk/>
            <pc:sldMk cId="339069802" sldId="275"/>
            <ac:spMk id="6" creationId="{119ADDAA-A418-1881-F079-4B90518C9654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1" creationId="{C2F02E75-1835-4C3E-B0B0-44F70D8747B6}"/>
          </ac:spMkLst>
        </pc:spChg>
        <pc:spChg chg="add mod">
          <ac:chgData name="SoonChan Kim" userId="02a64c5a3a755c1e" providerId="LiveId" clId="{948377FD-B8F4-4A2C-B25B-D6398E0DFAC9}" dt="2025-08-12T06:14:44.366" v="471" actId="14100"/>
          <ac:spMkLst>
            <pc:docMk/>
            <pc:sldMk cId="339069802" sldId="275"/>
            <ac:spMk id="12" creationId="{7F10AE9D-B61E-E0BA-CEB6-59C3A7D002D0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3" creationId="{0467DBBA-F535-BC59-12E4-A2C80A0E288F}"/>
          </ac:spMkLst>
        </pc:spChg>
        <pc:spChg chg="add mod">
          <ac:chgData name="SoonChan Kim" userId="02a64c5a3a755c1e" providerId="LiveId" clId="{948377FD-B8F4-4A2C-B25B-D6398E0DFAC9}" dt="2025-08-12T06:16:31.004" v="554" actId="20577"/>
          <ac:spMkLst>
            <pc:docMk/>
            <pc:sldMk cId="339069802" sldId="275"/>
            <ac:spMk id="15" creationId="{3A5E10FD-44F2-D505-1ED0-AA9E11998DA4}"/>
          </ac:spMkLst>
        </pc:spChg>
        <pc:spChg chg="add mod">
          <ac:chgData name="SoonChan Kim" userId="02a64c5a3a755c1e" providerId="LiveId" clId="{948377FD-B8F4-4A2C-B25B-D6398E0DFAC9}" dt="2025-08-12T06:16:38.237" v="558" actId="20577"/>
          <ac:spMkLst>
            <pc:docMk/>
            <pc:sldMk cId="339069802" sldId="275"/>
            <ac:spMk id="16" creationId="{2930D678-3AB9-0509-54E9-63341836AB16}"/>
          </ac:spMkLst>
        </pc:spChg>
        <pc:spChg chg="add mod">
          <ac:chgData name="SoonChan Kim" userId="02a64c5a3a755c1e" providerId="LiveId" clId="{948377FD-B8F4-4A2C-B25B-D6398E0DFAC9}" dt="2025-08-12T06:16:41.563" v="562" actId="20577"/>
          <ac:spMkLst>
            <pc:docMk/>
            <pc:sldMk cId="339069802" sldId="275"/>
            <ac:spMk id="17" creationId="{54F35AF3-B70D-973C-BD3C-71A7056279B6}"/>
          </ac:spMkLst>
        </pc:spChg>
        <pc:spChg chg="add mod">
          <ac:chgData name="SoonChan Kim" userId="02a64c5a3a755c1e" providerId="LiveId" clId="{948377FD-B8F4-4A2C-B25B-D6398E0DFAC9}" dt="2025-08-12T06:16:46.216" v="566" actId="20577"/>
          <ac:spMkLst>
            <pc:docMk/>
            <pc:sldMk cId="339069802" sldId="275"/>
            <ac:spMk id="18" creationId="{90D49A1F-2E31-30CD-2D59-C2A5CD35173D}"/>
          </ac:spMkLst>
        </pc:spChg>
        <pc:spChg chg="add mod">
          <ac:chgData name="SoonChan Kim" userId="02a64c5a3a755c1e" providerId="LiveId" clId="{948377FD-B8F4-4A2C-B25B-D6398E0DFAC9}" dt="2025-08-12T06:37:16.375" v="1985" actId="1037"/>
          <ac:spMkLst>
            <pc:docMk/>
            <pc:sldMk cId="339069802" sldId="275"/>
            <ac:spMk id="20" creationId="{F3C6DBBA-336C-EBD4-11A4-65143BF3D910}"/>
          </ac:spMkLst>
        </pc:spChg>
        <pc:spChg chg="add mod">
          <ac:chgData name="SoonChan Kim" userId="02a64c5a3a755c1e" providerId="LiveId" clId="{948377FD-B8F4-4A2C-B25B-D6398E0DFAC9}" dt="2025-08-12T06:17:25.357" v="601" actId="6549"/>
          <ac:spMkLst>
            <pc:docMk/>
            <pc:sldMk cId="339069802" sldId="275"/>
            <ac:spMk id="21" creationId="{2ECB8995-4D34-0CA3-6031-2F507A001D63}"/>
          </ac:spMkLst>
        </pc:spChg>
        <pc:spChg chg="add mod">
          <ac:chgData name="SoonChan Kim" userId="02a64c5a3a755c1e" providerId="LiveId" clId="{948377FD-B8F4-4A2C-B25B-D6398E0DFAC9}" dt="2025-08-12T06:18:38.320" v="628" actId="1038"/>
          <ac:spMkLst>
            <pc:docMk/>
            <pc:sldMk cId="339069802" sldId="275"/>
            <ac:spMk id="23" creationId="{70A0AD52-E3A6-E872-0A72-C9F678BC3752}"/>
          </ac:spMkLst>
        </pc:spChg>
        <pc:spChg chg="add mod">
          <ac:chgData name="SoonChan Kim" userId="02a64c5a3a755c1e" providerId="LiveId" clId="{948377FD-B8F4-4A2C-B25B-D6398E0DFAC9}" dt="2025-08-12T06:19:46.402" v="670" actId="207"/>
          <ac:spMkLst>
            <pc:docMk/>
            <pc:sldMk cId="339069802" sldId="275"/>
            <ac:spMk id="24" creationId="{D4099C70-C51E-DD4B-4271-87870B23D6D4}"/>
          </ac:spMkLst>
        </pc:spChg>
        <pc:cxnChg chg="add mod">
          <ac:chgData name="SoonChan Kim" userId="02a64c5a3a755c1e" providerId="LiveId" clId="{948377FD-B8F4-4A2C-B25B-D6398E0DFAC9}" dt="2025-08-12T06:16:16.042" v="531" actId="14100"/>
          <ac:cxnSpMkLst>
            <pc:docMk/>
            <pc:sldMk cId="339069802" sldId="275"/>
            <ac:cxnSpMk id="9" creationId="{31903191-AD62-A3F4-3189-0543BEDF1E73}"/>
          </ac:cxnSpMkLst>
        </pc:cxnChg>
        <pc:cxnChg chg="add mod">
          <ac:chgData name="SoonChan Kim" userId="02a64c5a3a755c1e" providerId="LiveId" clId="{948377FD-B8F4-4A2C-B25B-D6398E0DFAC9}" dt="2025-08-12T06:17:19.145" v="600"/>
          <ac:cxnSpMkLst>
            <pc:docMk/>
            <pc:sldMk cId="339069802" sldId="275"/>
            <ac:cxnSpMk id="22" creationId="{4D6D4653-A832-A0BF-6F58-3D4C66D002C6}"/>
          </ac:cxnSpMkLst>
        </pc:cxnChg>
      </pc:sldChg>
      <pc:sldChg chg="addSp delSp modSp new mod ord">
        <pc:chgData name="SoonChan Kim" userId="02a64c5a3a755c1e" providerId="LiveId" clId="{948377FD-B8F4-4A2C-B25B-D6398E0DFAC9}" dt="2025-08-12T06:52:16.815" v="3499" actId="115"/>
        <pc:sldMkLst>
          <pc:docMk/>
          <pc:sldMk cId="3612882715" sldId="276"/>
        </pc:sldMkLst>
      </pc:sldChg>
      <pc:sldChg chg="addSp modSp add mod ord">
        <pc:chgData name="SoonChan Kim" userId="02a64c5a3a755c1e" providerId="LiveId" clId="{948377FD-B8F4-4A2C-B25B-D6398E0DFAC9}" dt="2025-08-12T06:51:11.481" v="3489"/>
        <pc:sldMkLst>
          <pc:docMk/>
          <pc:sldMk cId="702549759" sldId="277"/>
        </pc:sldMkLst>
      </pc:sldChg>
      <pc:sldChg chg="add del ord">
        <pc:chgData name="SoonChan Kim" userId="02a64c5a3a755c1e" providerId="LiveId" clId="{948377FD-B8F4-4A2C-B25B-D6398E0DFAC9}" dt="2025-08-12T06:32:25.172" v="1221" actId="2696"/>
        <pc:sldMkLst>
          <pc:docMk/>
          <pc:sldMk cId="880743070" sldId="278"/>
        </pc:sldMkLst>
      </pc:sldChg>
      <pc:sldChg chg="modSp add mod ord">
        <pc:chgData name="SoonChan Kim" userId="02a64c5a3a755c1e" providerId="LiveId" clId="{948377FD-B8F4-4A2C-B25B-D6398E0DFAC9}" dt="2025-08-12T06:51:14.009" v="3491"/>
        <pc:sldMkLst>
          <pc:docMk/>
          <pc:sldMk cId="3076937222" sldId="278"/>
        </pc:sldMkLst>
      </pc:sldChg>
      <pc:sldChg chg="addSp delSp modSp add mod">
        <pc:chgData name="SoonChan Kim" userId="02a64c5a3a755c1e" providerId="LiveId" clId="{948377FD-B8F4-4A2C-B25B-D6398E0DFAC9}" dt="2025-08-12T06:54:15.325" v="3570" actId="21"/>
        <pc:sldMkLst>
          <pc:docMk/>
          <pc:sldMk cId="2482787326" sldId="279"/>
        </pc:sldMkLst>
      </pc:sldChg>
      <pc:sldChg chg="addSp delSp modSp new mod">
        <pc:chgData name="SoonChan Kim" userId="02a64c5a3a755c1e" providerId="LiveId" clId="{948377FD-B8F4-4A2C-B25B-D6398E0DFAC9}" dt="2025-08-12T06:50:17.694" v="3448" actId="1076"/>
        <pc:sldMkLst>
          <pc:docMk/>
          <pc:sldMk cId="1817425400" sldId="280"/>
        </pc:sldMkLst>
      </pc:sldChg>
      <pc:sldChg chg="addSp delSp modSp new mod">
        <pc:chgData name="SoonChan Kim" userId="02a64c5a3a755c1e" providerId="LiveId" clId="{948377FD-B8F4-4A2C-B25B-D6398E0DFAC9}" dt="2025-08-12T06:58:13.530" v="4582" actId="1076"/>
        <pc:sldMkLst>
          <pc:docMk/>
          <pc:sldMk cId="583410191" sldId="281"/>
        </pc:sldMkLst>
        <pc:spChg chg="add mod">
          <ac:chgData name="SoonChan Kim" userId="02a64c5a3a755c1e" providerId="LiveId" clId="{948377FD-B8F4-4A2C-B25B-D6398E0DFAC9}" dt="2025-08-12T06:57:51.486" v="4521" actId="20577"/>
          <ac:spMkLst>
            <pc:docMk/>
            <pc:sldMk cId="583410191" sldId="281"/>
            <ac:spMk id="12" creationId="{43F75FF5-B996-9A8E-94A8-6B9300ADDB6B}"/>
          </ac:spMkLst>
        </pc:spChg>
        <pc:spChg chg="add mod">
          <ac:chgData name="SoonChan Kim" userId="02a64c5a3a755c1e" providerId="LiveId" clId="{948377FD-B8F4-4A2C-B25B-D6398E0DFAC9}" dt="2025-08-12T06:57:12.637" v="4465"/>
          <ac:spMkLst>
            <pc:docMk/>
            <pc:sldMk cId="583410191" sldId="281"/>
            <ac:spMk id="13" creationId="{AC9600A0-90C3-0B6B-29C6-E88AEDDA40FE}"/>
          </ac:spMkLst>
        </pc:spChg>
        <pc:spChg chg="add mod">
          <ac:chgData name="SoonChan Kim" userId="02a64c5a3a755c1e" providerId="LiveId" clId="{948377FD-B8F4-4A2C-B25B-D6398E0DFAC9}" dt="2025-08-12T06:57:05.227" v="4463" actId="1038"/>
          <ac:spMkLst>
            <pc:docMk/>
            <pc:sldMk cId="583410191" sldId="281"/>
            <ac:spMk id="18" creationId="{C8E342F3-CD7A-6861-06CA-FA8053E68A3E}"/>
          </ac:spMkLst>
        </pc:spChg>
        <pc:spChg chg="add mod">
          <ac:chgData name="SoonChan Kim" userId="02a64c5a3a755c1e" providerId="LiveId" clId="{948377FD-B8F4-4A2C-B25B-D6398E0DFAC9}" dt="2025-08-12T06:54:15.798" v="3571"/>
          <ac:spMkLst>
            <pc:docMk/>
            <pc:sldMk cId="583410191" sldId="281"/>
            <ac:spMk id="20" creationId="{58D4613F-50A8-5FA7-CD27-F8AFD26554F7}"/>
          </ac:spMkLst>
        </pc:spChg>
        <pc:cxnChg chg="add mod">
          <ac:chgData name="SoonChan Kim" userId="02a64c5a3a755c1e" providerId="LiveId" clId="{948377FD-B8F4-4A2C-B25B-D6398E0DFAC9}" dt="2025-08-12T06:57:12.637" v="4465"/>
          <ac:cxnSpMkLst>
            <pc:docMk/>
            <pc:sldMk cId="583410191" sldId="281"/>
            <ac:cxnSpMk id="14" creationId="{DEF08E09-723B-9A38-DF82-B36AC55A9825}"/>
          </ac:cxnSpMkLst>
        </pc:cxnChg>
      </pc:sldChg>
      <pc:sldChg chg="add del">
        <pc:chgData name="SoonChan Kim" userId="02a64c5a3a755c1e" providerId="LiveId" clId="{948377FD-B8F4-4A2C-B25B-D6398E0DFAC9}" dt="2025-08-12T06:53:16.682" v="3501" actId="2696"/>
        <pc:sldMkLst>
          <pc:docMk/>
          <pc:sldMk cId="1885061011" sldId="295"/>
        </pc:sldMkLst>
      </pc:sldChg>
      <pc:sldChg chg="add del">
        <pc:chgData name="SoonChan Kim" userId="02a64c5a3a755c1e" providerId="LiveId" clId="{948377FD-B8F4-4A2C-B25B-D6398E0DFAC9}" dt="2025-08-12T06:57:22.802" v="4467" actId="47"/>
        <pc:sldMkLst>
          <pc:docMk/>
          <pc:sldMk cId="2956163043" sldId="295"/>
        </pc:sldMkLst>
      </pc:sldChg>
      <pc:sldChg chg="add">
        <pc:chgData name="SoonChan Kim" userId="02a64c5a3a755c1e" providerId="LiveId" clId="{948377FD-B8F4-4A2C-B25B-D6398E0DFAC9}" dt="2025-08-12T06:57:20.722" v="4466"/>
        <pc:sldMkLst>
          <pc:docMk/>
          <pc:sldMk cId="1445739359" sldId="296"/>
        </pc:sldMkLst>
      </pc:sldChg>
    </pc:docChg>
  </pc:docChgLst>
  <pc:docChgLst>
    <pc:chgData name="SoonChan Kim" userId="02a64c5a3a755c1e" providerId="LiveId" clId="{B521326F-CB29-4C51-81A4-F044F5AD18F8}"/>
    <pc:docChg chg="undo custSel modSld">
      <pc:chgData name="SoonChan Kim" userId="02a64c5a3a755c1e" providerId="LiveId" clId="{B521326F-CB29-4C51-81A4-F044F5AD18F8}" dt="2025-09-07T12:52:06.544" v="956" actId="113"/>
      <pc:docMkLst>
        <pc:docMk/>
      </pc:docMkLst>
      <pc:sldChg chg="modSp mod">
        <pc:chgData name="SoonChan Kim" userId="02a64c5a3a755c1e" providerId="LiveId" clId="{B521326F-CB29-4C51-81A4-F044F5AD18F8}" dt="2025-09-06T17:07:21.010" v="46" actId="20577"/>
        <pc:sldMkLst>
          <pc:docMk/>
          <pc:sldMk cId="1029589490" sldId="274"/>
        </pc:sldMkLst>
        <pc:spChg chg="mod">
          <ac:chgData name="SoonChan Kim" userId="02a64c5a3a755c1e" providerId="LiveId" clId="{B521326F-CB29-4C51-81A4-F044F5AD18F8}" dt="2025-09-06T17:07:21.010" v="46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B521326F-CB29-4C51-81A4-F044F5AD18F8}" dt="2025-09-06T17:06:34.524" v="1" actId="20577"/>
          <ac:spMkLst>
            <pc:docMk/>
            <pc:sldMk cId="1029589490" sldId="274"/>
            <ac:spMk id="10" creationId="{2E06A718-C627-B83E-61D8-E0B3DE14306A}"/>
          </ac:spMkLst>
        </pc:spChg>
      </pc:sldChg>
      <pc:sldChg chg="modSp mod">
        <pc:chgData name="SoonChan Kim" userId="02a64c5a3a755c1e" providerId="LiveId" clId="{B521326F-CB29-4C51-81A4-F044F5AD18F8}" dt="2025-09-07T09:32:03.924" v="688" actId="1035"/>
        <pc:sldMkLst>
          <pc:docMk/>
          <pc:sldMk cId="339069802" sldId="275"/>
        </pc:sldMkLst>
        <pc:spChg chg="mod">
          <ac:chgData name="SoonChan Kim" userId="02a64c5a3a755c1e" providerId="LiveId" clId="{B521326F-CB29-4C51-81A4-F044F5AD18F8}" dt="2025-09-07T09:29:49.597" v="659" actId="12789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B521326F-CB29-4C51-81A4-F044F5AD18F8}" dt="2025-09-07T09:31:45.874" v="679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B521326F-CB29-4C51-81A4-F044F5AD18F8}" dt="2025-09-07T09:31:39.415" v="678" actId="1038"/>
          <ac:spMkLst>
            <pc:docMk/>
            <pc:sldMk cId="339069802" sldId="275"/>
            <ac:spMk id="18" creationId="{90D49A1F-2E31-30CD-2D59-C2A5CD35173D}"/>
          </ac:spMkLst>
        </pc:spChg>
        <pc:spChg chg="mod">
          <ac:chgData name="SoonChan Kim" userId="02a64c5a3a755c1e" providerId="LiveId" clId="{B521326F-CB29-4C51-81A4-F044F5AD18F8}" dt="2025-09-07T09:32:03.924" v="688" actId="1035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B521326F-CB29-4C51-81A4-F044F5AD18F8}" dt="2025-09-06T17:07:40.157" v="47" actId="20577"/>
          <ac:spMkLst>
            <pc:docMk/>
            <pc:sldMk cId="339069802" sldId="275"/>
            <ac:spMk id="23" creationId="{70A0AD52-E3A6-E872-0A72-C9F678BC3752}"/>
          </ac:spMkLst>
        </pc:spChg>
        <pc:spChg chg="mod">
          <ac:chgData name="SoonChan Kim" userId="02a64c5a3a755c1e" providerId="LiveId" clId="{B521326F-CB29-4C51-81A4-F044F5AD18F8}" dt="2025-09-06T17:07:45.629" v="48"/>
          <ac:spMkLst>
            <pc:docMk/>
            <pc:sldMk cId="339069802" sldId="275"/>
            <ac:spMk id="24" creationId="{D4099C70-C51E-DD4B-4271-87870B23D6D4}"/>
          </ac:spMkLst>
        </pc:spChg>
      </pc:sldChg>
      <pc:sldChg chg="addSp delSp modSp mod">
        <pc:chgData name="SoonChan Kim" userId="02a64c5a3a755c1e" providerId="LiveId" clId="{B521326F-CB29-4C51-81A4-F044F5AD18F8}" dt="2025-09-07T09:38:08.698" v="892" actId="20577"/>
        <pc:sldMkLst>
          <pc:docMk/>
          <pc:sldMk cId="2479908245" sldId="300"/>
        </pc:sldMkLst>
        <pc:spChg chg="mod">
          <ac:chgData name="SoonChan Kim" userId="02a64c5a3a755c1e" providerId="LiveId" clId="{B521326F-CB29-4C51-81A4-F044F5AD18F8}" dt="2025-09-06T17:28:24.525" v="139"/>
          <ac:spMkLst>
            <pc:docMk/>
            <pc:sldMk cId="2479908245" sldId="300"/>
            <ac:spMk id="4" creationId="{28B81260-F51F-2955-70A9-037D69AB1472}"/>
          </ac:spMkLst>
        </pc:spChg>
        <pc:spChg chg="add mod">
          <ac:chgData name="SoonChan Kim" userId="02a64c5a3a755c1e" providerId="LiveId" clId="{B521326F-CB29-4C51-81A4-F044F5AD18F8}" dt="2025-09-07T09:38:08.698" v="892" actId="20577"/>
          <ac:spMkLst>
            <pc:docMk/>
            <pc:sldMk cId="2479908245" sldId="300"/>
            <ac:spMk id="5" creationId="{64613ADD-D203-6F96-8F1C-88ED9F17A6AF}"/>
          </ac:spMkLst>
        </pc:spChg>
        <pc:spChg chg="mod">
          <ac:chgData name="SoonChan Kim" userId="02a64c5a3a755c1e" providerId="LiveId" clId="{B521326F-CB29-4C51-81A4-F044F5AD18F8}" dt="2025-09-06T17:30:58.204" v="442" actId="20577"/>
          <ac:spMkLst>
            <pc:docMk/>
            <pc:sldMk cId="2479908245" sldId="300"/>
            <ac:spMk id="13" creationId="{A4BD2ADF-AEFA-746D-274E-8D66D748A517}"/>
          </ac:spMkLst>
        </pc:spChg>
        <pc:picChg chg="del">
          <ac:chgData name="SoonChan Kim" userId="02a64c5a3a755c1e" providerId="LiveId" clId="{B521326F-CB29-4C51-81A4-F044F5AD18F8}" dt="2025-09-06T17:27:40.200" v="49" actId="478"/>
          <ac:picMkLst>
            <pc:docMk/>
            <pc:sldMk cId="2479908245" sldId="300"/>
            <ac:picMk id="2" creationId="{7248B406-5FB2-1A0F-EECB-97E4AE34531A}"/>
          </ac:picMkLst>
        </pc:picChg>
      </pc:sldChg>
      <pc:sldChg chg="modSp mod">
        <pc:chgData name="SoonChan Kim" userId="02a64c5a3a755c1e" providerId="LiveId" clId="{B521326F-CB29-4C51-81A4-F044F5AD18F8}" dt="2025-09-07T12:52:06.544" v="956" actId="113"/>
        <pc:sldMkLst>
          <pc:docMk/>
          <pc:sldMk cId="1791902523" sldId="301"/>
        </pc:sldMkLst>
        <pc:spChg chg="mod">
          <ac:chgData name="SoonChan Kim" userId="02a64c5a3a755c1e" providerId="LiveId" clId="{B521326F-CB29-4C51-81A4-F044F5AD18F8}" dt="2025-09-06T17:31:24.480" v="470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B521326F-CB29-4C51-81A4-F044F5AD18F8}" dt="2025-09-07T12:52:06.544" v="956" actId="113"/>
          <ac:spMkLst>
            <pc:docMk/>
            <pc:sldMk cId="1791902523" sldId="301"/>
            <ac:spMk id="6" creationId="{BDAE77C9-44DD-BA66-1F55-9465D57F093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2E41-3FB9-9113-AEAF-C6464322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E058-AF6C-6D72-F04F-AD61D969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6C07-D0DA-1721-6B68-49F10D1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191-F19A-02E0-CC29-B98E22F9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F364-45D8-6504-8AB7-65790E4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CCF2-AEFD-5246-18D8-480E7F5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CBB-A07D-65EC-A846-D49EC3BF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603B-9948-3D14-364D-855148C9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218F-55F8-ED70-6D56-500F49F6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9FAB-DA01-D12F-227A-BFAAE0C7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FFAD-0F69-A225-77FE-DDDFA21E8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D58C-FEE8-5EB4-DCBD-B569495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767-47AF-6FB3-C59D-4641342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251E-8BCD-6BDF-65D5-3D93BEE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06B2-099D-CCFB-67D5-2A46D495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C8E-C8BC-A7C9-5DA1-865E68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F7FE-574B-EBCC-DE6D-988CB53C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8052-D944-A989-C21B-B0B1D577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433-EB73-76FB-5A6C-FB6417E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C3A2-E470-2E3F-BD35-421D52F3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A312-78CC-1D80-821A-7CEED9EF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86DE-8D33-9536-E1F2-BA91A9EC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5FEA-4295-1BF7-8098-28431C0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C8-BD63-DB37-5A95-A36B9F5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AA34-8876-5EE3-2C22-F96B8E3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846-C6E6-72FB-75F0-29B4D75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D38-4FD7-24B9-9A41-4686F805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FAF2-206C-2CAA-4D4F-457A742B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E7B4-1D56-E65F-A31B-B9ADF4B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794-4648-8538-33BA-5B0873A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3114-246D-FA98-AEC2-D3A77FA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1FBF-5B71-961A-CD04-C9EE5549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1EAD-B8A4-06D3-E3E9-B2C19CD2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944BD-79E8-5146-78B9-B068E7E3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CE68-ABCB-B9F6-81B5-09E9DD3A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0E717-DAF7-CE46-A34C-42E10EFB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8744-C621-A96D-2E02-86A7B84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15F5-28BD-4A33-129C-611CDA44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EC06-3B19-5E04-659A-2811D34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A4-364D-5EED-873F-6AF1A57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26654-D831-ACBF-60F9-550BEEF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410A-AFC9-E593-149C-AE9E14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C847-ACBF-8573-9937-142FE3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0C15F-F4AF-40F8-CAAF-DF5A654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49F7-0EE2-B6AA-A0EC-7F78D7C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ABC2-F73D-EAA4-7D8A-6522BB2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C87F-FF2F-3263-0F8C-0816EA6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D4D8-2F0A-A58E-0AFD-D8E0064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ADB47-D253-4955-EB21-CAE68A72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7F7-6212-1B99-CEF8-4DDE447F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CC32-019D-AB72-289B-B70970B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A53F-1969-FE0B-F464-78B54C2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FFF-E5D7-0E57-CC74-B1349646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161-AF87-5A58-DDB7-AD646973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125F-D403-0C8D-F739-50FF00BA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438E-D117-674E-F1D0-645B848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D473-1AC9-D6CB-07A7-C7E72B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3847-395C-7C58-91B5-3179A21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75EFE-BE8F-4D06-C376-789E9FD3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8F7B-BE78-5446-DA0D-84E7643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42C-D81B-1090-BD74-A9B83F6D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EA3-99B4-43CE-B08B-B67F5EBFC6C4}" type="datetimeFigureOut">
              <a:rPr lang="ko-KR" altLang="en-US" smtClean="0"/>
              <a:t>09-17(Wed)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3F52-2E76-D5C8-9D10-BF46D080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729-46C9-2076-3F34-1BF51875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4581D2-8236-1CA0-3658-318342144F8F}"/>
              </a:ext>
            </a:extLst>
          </p:cNvPr>
          <p:cNvSpPr/>
          <p:nvPr/>
        </p:nvSpPr>
        <p:spPr>
          <a:xfrm>
            <a:off x="0" y="-1559"/>
            <a:ext cx="10710427" cy="2375269"/>
          </a:xfrm>
          <a:prstGeom prst="rect">
            <a:avLst/>
          </a:prstGeom>
          <a:solidFill>
            <a:srgbClr val="9A64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5F1655-998A-CBC4-37FF-5469624513F2}"/>
              </a:ext>
            </a:extLst>
          </p:cNvPr>
          <p:cNvSpPr/>
          <p:nvPr/>
        </p:nvSpPr>
        <p:spPr>
          <a:xfrm>
            <a:off x="100791" y="-812800"/>
            <a:ext cx="1466294" cy="2857500"/>
          </a:xfrm>
          <a:prstGeom prst="roundRect">
            <a:avLst>
              <a:gd name="adj" fmla="val 47768"/>
            </a:avLst>
          </a:prstGeom>
          <a:pattFill prst="pct5">
            <a:fgClr>
              <a:srgbClr val="E8DE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EB2DD-DB47-A5AD-FF65-2FAED283E52C}"/>
              </a:ext>
            </a:extLst>
          </p:cNvPr>
          <p:cNvSpPr txBox="1"/>
          <p:nvPr/>
        </p:nvSpPr>
        <p:spPr>
          <a:xfrm>
            <a:off x="292100" y="115980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A64A5"/>
                </a:solidFill>
              </a:rPr>
              <a:t>학습목표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2F0F8-904E-ABD2-AC47-93B84BC281EC}"/>
              </a:ext>
            </a:extLst>
          </p:cNvPr>
          <p:cNvSpPr/>
          <p:nvPr/>
        </p:nvSpPr>
        <p:spPr>
          <a:xfrm>
            <a:off x="1651809" y="615950"/>
            <a:ext cx="8980970" cy="1232315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과적합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과소적합의 차이를 예시와 그래프로 이해합니다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교차검증</a:t>
            </a:r>
            <a:r>
              <a:rPr lang="en-US" altLang="ko-KR" sz="1750" b="1" dirty="0">
                <a:solidFill>
                  <a:schemeClr val="bg1"/>
                </a:solidFill>
              </a:rPr>
              <a:t>(K-Fold)</a:t>
            </a:r>
            <a:r>
              <a:rPr lang="ko-KR" altLang="en-US" sz="1750" b="1" dirty="0">
                <a:solidFill>
                  <a:schemeClr val="bg1"/>
                </a:solidFill>
              </a:rPr>
              <a:t>의 필요성과 정확도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정밀도</a:t>
            </a:r>
            <a:r>
              <a:rPr lang="en-US" altLang="ko-KR" sz="1750" b="1" dirty="0">
                <a:solidFill>
                  <a:schemeClr val="bg1"/>
                </a:solidFill>
              </a:rPr>
              <a:t>·</a:t>
            </a:r>
            <a:r>
              <a:rPr lang="ko-KR" altLang="en-US" sz="1750" b="1" dirty="0">
                <a:solidFill>
                  <a:schemeClr val="bg1"/>
                </a:solidFill>
              </a:rPr>
              <a:t>재현율의 의미를 이해합니다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실제 데이터로 혼동행렬을 시각화하고</a:t>
            </a:r>
            <a:r>
              <a:rPr lang="en-US" altLang="ko-KR" sz="1750" b="1" dirty="0">
                <a:solidFill>
                  <a:schemeClr val="bg1"/>
                </a:solidFill>
              </a:rPr>
              <a:t>, </a:t>
            </a:r>
            <a:r>
              <a:rPr lang="ko-KR" altLang="en-US" sz="1750" b="1" dirty="0">
                <a:solidFill>
                  <a:schemeClr val="bg1"/>
                </a:solidFill>
              </a:rPr>
              <a:t>잘</a:t>
            </a:r>
            <a:r>
              <a:rPr lang="en-US" altLang="ko-KR" sz="1750" b="1" dirty="0">
                <a:solidFill>
                  <a:schemeClr val="bg1"/>
                </a:solidFill>
              </a:rPr>
              <a:t>/</a:t>
            </a:r>
            <a:r>
              <a:rPr lang="ko-KR" altLang="en-US" sz="1750" b="1" dirty="0">
                <a:solidFill>
                  <a:schemeClr val="bg1"/>
                </a:solidFill>
              </a:rPr>
              <a:t>못 맞춘 부분을 해석합니다</a:t>
            </a:r>
            <a:r>
              <a:rPr lang="en-US" altLang="ko-KR" sz="1750" b="1" dirty="0">
                <a:solidFill>
                  <a:schemeClr val="bg1"/>
                </a:solidFill>
              </a:rPr>
              <a:t>.</a:t>
            </a:r>
            <a:endParaRPr lang="ko-KR" altLang="en-US" sz="175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0D5C-2034-2CA1-723A-A55820BC5AC4}"/>
              </a:ext>
            </a:extLst>
          </p:cNvPr>
          <p:cNvSpPr/>
          <p:nvPr/>
        </p:nvSpPr>
        <p:spPr>
          <a:xfrm>
            <a:off x="5015007" y="2336613"/>
            <a:ext cx="5685894" cy="4521387"/>
          </a:xfrm>
          <a:prstGeom prst="rect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540AB3-D453-01F9-5439-C9D79EFDF6D1}"/>
              </a:ext>
            </a:extLst>
          </p:cNvPr>
          <p:cNvSpPr/>
          <p:nvPr/>
        </p:nvSpPr>
        <p:spPr>
          <a:xfrm>
            <a:off x="5015007" y="2336613"/>
            <a:ext cx="5685894" cy="2960862"/>
          </a:xfrm>
          <a:prstGeom prst="roundRect">
            <a:avLst>
              <a:gd name="adj" fmla="val 29943"/>
            </a:avLst>
          </a:prstGeom>
          <a:pattFill prst="ltUpDiag">
            <a:fgClr>
              <a:srgbClr val="9A64A5"/>
            </a:fgClr>
            <a:bgClr>
              <a:srgbClr val="AF86BA"/>
            </a:bgClr>
          </a:pattFill>
          <a:ln w="63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</a:rPr>
              <a:t>Cha</a:t>
            </a:r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A718-C627-B83E-61D8-E0B3DE14306A}"/>
              </a:ext>
            </a:extLst>
          </p:cNvPr>
          <p:cNvSpPr txBox="1"/>
          <p:nvPr/>
        </p:nvSpPr>
        <p:spPr>
          <a:xfrm>
            <a:off x="7905749" y="2297161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cs typeface="Arial" panose="020B0604020202020204" pitchFamily="34" charset="0"/>
              </a:rPr>
              <a:t>06</a:t>
            </a:r>
            <a:endParaRPr lang="ko-KR" altLang="en-US" sz="18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2980D-42E3-4640-EEF2-0DAF7980EDC5}"/>
              </a:ext>
            </a:extLst>
          </p:cNvPr>
          <p:cNvSpPr/>
          <p:nvPr/>
        </p:nvSpPr>
        <p:spPr>
          <a:xfrm>
            <a:off x="7034539" y="3582322"/>
            <a:ext cx="1466088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ECFE2A-BEFD-56E3-D490-811D844AB911}"/>
              </a:ext>
            </a:extLst>
          </p:cNvPr>
          <p:cNvSpPr/>
          <p:nvPr/>
        </p:nvSpPr>
        <p:spPr>
          <a:xfrm>
            <a:off x="5015007" y="5306618"/>
            <a:ext cx="5695420" cy="1590834"/>
          </a:xfrm>
          <a:prstGeom prst="roundRect">
            <a:avLst>
              <a:gd name="adj" fmla="val 29943"/>
            </a:avLst>
          </a:prstGeom>
          <a:solidFill>
            <a:srgbClr val="E8DEE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21F2F-1F5D-5225-21FF-442F772A506D}"/>
              </a:ext>
            </a:extLst>
          </p:cNvPr>
          <p:cNvSpPr txBox="1"/>
          <p:nvPr/>
        </p:nvSpPr>
        <p:spPr>
          <a:xfrm>
            <a:off x="6348521" y="5486298"/>
            <a:ext cx="30283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기계학습</a:t>
            </a:r>
            <a:r>
              <a:rPr lang="en-US" altLang="ko-KR" sz="2400" b="1" dirty="0"/>
              <a:t>: </a:t>
            </a:r>
          </a:p>
          <a:p>
            <a:pPr algn="ctr"/>
            <a:r>
              <a:rPr lang="ko-KR" altLang="en-US" sz="2400" b="1" dirty="0"/>
              <a:t>강화학습</a:t>
            </a:r>
            <a:r>
              <a:rPr lang="en-US" altLang="ko-KR" sz="2400" b="1" dirty="0"/>
              <a:t>(RL)</a:t>
            </a:r>
            <a:r>
              <a:rPr lang="ko-KR" altLang="en-US" sz="2400" b="1" dirty="0"/>
              <a:t>의 기초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E731B-8108-1C7C-2203-93818BA940F9}"/>
              </a:ext>
            </a:extLst>
          </p:cNvPr>
          <p:cNvSpPr txBox="1"/>
          <p:nvPr/>
        </p:nvSpPr>
        <p:spPr>
          <a:xfrm>
            <a:off x="7265189" y="6367881"/>
            <a:ext cx="1281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Advanced!</a:t>
            </a:r>
            <a:endParaRPr lang="ko-KR" altLang="en-US" dirty="0"/>
          </a:p>
        </p:txBody>
      </p:sp>
      <p:pic>
        <p:nvPicPr>
          <p:cNvPr id="1026" name="Picture 2" descr="기계 학습 - 무료 컴퓨터개 아이콘">
            <a:extLst>
              <a:ext uri="{FF2B5EF4-FFF2-40B4-BE49-F238E27FC236}">
                <a16:creationId xmlns:a16="http://schemas.microsoft.com/office/drawing/2014/main" id="{6BA62542-2404-3F7A-69C8-7229DFCA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8" y="2662209"/>
            <a:ext cx="3999345" cy="39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E559-313C-05D9-4D73-F6EB88170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0D55CE-5BD9-DF2E-726C-03170B2053DF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ACDE29-8CB1-BE48-04F7-DB4A5477E20A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1) </a:t>
            </a:r>
            <a:r>
              <a:rPr lang="ko-KR" altLang="en-US" b="1" u="sng" dirty="0">
                <a:solidFill>
                  <a:srgbClr val="9A64A5"/>
                </a:solidFill>
              </a:rPr>
              <a:t>라이브러리 </a:t>
            </a:r>
            <a:r>
              <a:rPr lang="en-US" altLang="ko-KR" b="1" u="sng" dirty="0">
                <a:solidFill>
                  <a:srgbClr val="9A64A5"/>
                </a:solidFill>
              </a:rPr>
              <a:t>&amp; </a:t>
            </a:r>
            <a:r>
              <a:rPr lang="ko-KR" altLang="en-US" b="1" u="sng" dirty="0">
                <a:solidFill>
                  <a:srgbClr val="9A64A5"/>
                </a:solidFill>
              </a:rPr>
              <a:t>데이터 로드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 err="1">
                <a:solidFill>
                  <a:srgbClr val="9A64A5"/>
                </a:solidFill>
              </a:rPr>
              <a:t>전처리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18955E-F94D-24D0-B871-DDA0319D582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A23B776D-C2A7-200A-1FF5-BA66E488120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CF96478-3B10-6FF8-EE43-7AE521193F48}"/>
              </a:ext>
            </a:extLst>
          </p:cNvPr>
          <p:cNvSpPr/>
          <p:nvPr/>
        </p:nvSpPr>
        <p:spPr>
          <a:xfrm>
            <a:off x="662599" y="1524131"/>
            <a:ext cx="8043530" cy="3109740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448710-76A5-2261-0DD0-1069841A6645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8F9271E-76BC-A9AA-50A4-BA5EBBCE20C1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0D9462C-B072-6B82-A4FF-C7B2CFCB5097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531FC4B-9EC7-1BA6-7524-C0AD2FBD88C2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80E4B5BC-9AC7-E833-A491-1DEBC71D0D8B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0984B6A-C633-407A-310A-A8844E74CCC3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CE20373-2A13-DEDB-1194-AF844CA2BBB1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84537D5-A137-8F4B-5D45-0FE79C60BFBA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C22C87F-41E3-D0A1-B2C3-808A18F95E29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7A53119-9924-9F12-BBBA-CEB8EED964B2}"/>
              </a:ext>
            </a:extLst>
          </p:cNvPr>
          <p:cNvSpPr txBox="1"/>
          <p:nvPr/>
        </p:nvSpPr>
        <p:spPr>
          <a:xfrm>
            <a:off x="1455739" y="1597098"/>
            <a:ext cx="663670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2) </a:t>
            </a:r>
            <a:r>
              <a:rPr lang="ko-KR" altLang="en-US" sz="1200" dirty="0"/>
              <a:t>표준화 </a:t>
            </a:r>
            <a:r>
              <a:rPr lang="en-US" altLang="ko-KR" sz="1200" dirty="0"/>
              <a:t>(</a:t>
            </a:r>
            <a:r>
              <a:rPr lang="ko-KR" altLang="en-US" sz="1200" dirty="0"/>
              <a:t>거리</a:t>
            </a:r>
            <a:r>
              <a:rPr lang="en-US" altLang="ko-KR" sz="1200" dirty="0"/>
              <a:t>/</a:t>
            </a:r>
            <a:r>
              <a:rPr lang="ko-KR" altLang="en-US" sz="1200" dirty="0"/>
              <a:t>분산 공정성 확보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scaler = </a:t>
            </a:r>
            <a:r>
              <a:rPr lang="en-US" altLang="ko-KR" sz="1200" dirty="0" err="1"/>
              <a:t>StandardScaler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X_sc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scaler.fit_transform</a:t>
            </a:r>
            <a:r>
              <a:rPr lang="en-US" altLang="ko-KR" sz="1200" dirty="0"/>
              <a:t>(X)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3) PCA 2D </a:t>
            </a:r>
            <a:r>
              <a:rPr lang="ko-KR" altLang="en-US" sz="1200" dirty="0"/>
              <a:t>변환 </a:t>
            </a:r>
            <a:r>
              <a:rPr lang="en-US" altLang="ko-KR" sz="1200" dirty="0"/>
              <a:t>(</a:t>
            </a:r>
            <a:r>
              <a:rPr lang="ko-KR" altLang="en-US" sz="1200" dirty="0"/>
              <a:t>시각화용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pca</a:t>
            </a:r>
            <a:r>
              <a:rPr lang="en-US" altLang="ko-KR" sz="1200" dirty="0"/>
              <a:t> = PCA(</a:t>
            </a:r>
            <a:r>
              <a:rPr lang="en-US" altLang="ko-KR" sz="1200" dirty="0" err="1"/>
              <a:t>n_components</a:t>
            </a:r>
            <a:r>
              <a:rPr lang="en-US" altLang="ko-KR" sz="1200" dirty="0"/>
              <a:t>=2,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X_pca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pca.fit_transform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X_sc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</a:t>
            </a:r>
            <a:r>
              <a:rPr lang="ko-KR" altLang="en-US" sz="1200" dirty="0"/>
              <a:t>원본</a:t>
            </a:r>
            <a:r>
              <a:rPr lang="en-US" altLang="ko-KR" sz="1200" dirty="0"/>
              <a:t>:", </a:t>
            </a:r>
            <a:r>
              <a:rPr lang="en-US" altLang="ko-KR" sz="1200" dirty="0" err="1"/>
              <a:t>X.shape</a:t>
            </a:r>
            <a:r>
              <a:rPr lang="en-US" altLang="ko-KR" sz="1200" dirty="0"/>
              <a:t>, " / </a:t>
            </a:r>
            <a:r>
              <a:rPr lang="ko-KR" altLang="en-US" sz="1200" dirty="0"/>
              <a:t>표준화</a:t>
            </a:r>
            <a:r>
              <a:rPr lang="en-US" altLang="ko-KR" sz="1200" dirty="0"/>
              <a:t>:", </a:t>
            </a:r>
            <a:r>
              <a:rPr lang="en-US" altLang="ko-KR" sz="1200" dirty="0" err="1"/>
              <a:t>X_sc.shape</a:t>
            </a:r>
            <a:r>
              <a:rPr lang="en-US" altLang="ko-KR" sz="1200" dirty="0"/>
              <a:t>, " / PCA 2D:", </a:t>
            </a:r>
            <a:r>
              <a:rPr lang="en-US" altLang="ko-KR" sz="1200" dirty="0" err="1"/>
              <a:t>X_pca.shape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print("PCA </a:t>
            </a:r>
            <a:r>
              <a:rPr lang="ko-KR" altLang="en-US" sz="1200" dirty="0"/>
              <a:t>설명 분산비율</a:t>
            </a:r>
            <a:r>
              <a:rPr lang="en-US" altLang="ko-KR" sz="1200" dirty="0"/>
              <a:t>:", </a:t>
            </a:r>
            <a:r>
              <a:rPr lang="en-US" altLang="ko-KR" sz="1200" dirty="0" err="1"/>
              <a:t>pca.explained_variance_ratio</a:t>
            </a:r>
            <a:r>
              <a:rPr lang="en-US" altLang="ko-KR" sz="1200" dirty="0"/>
              <a:t>_)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C3FEC12-35FC-CADB-62E5-76A685D054A5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F0E367FA-957E-882F-6C30-116E1E055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803" y="4870777"/>
            <a:ext cx="7110388" cy="6876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A693341C-6018-A8F4-BB6B-02FBB7B5094C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60B106E0-3278-979E-EA09-5E39ED075CC3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106E2-B97F-AB31-B903-3A875137E893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7C9C8-EBE3-E510-9FF3-4BB37F6FB8D1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600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37465-53C1-F40D-322F-928F4C028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CEC278-41F7-4939-E003-736C85821F4B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8E8CCE-186E-9AB7-1F29-B3294F016A84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1) </a:t>
            </a:r>
            <a:r>
              <a:rPr lang="ko-KR" altLang="en-US" b="1" u="sng" dirty="0">
                <a:solidFill>
                  <a:srgbClr val="9A64A5"/>
                </a:solidFill>
              </a:rPr>
              <a:t>라이브러리 </a:t>
            </a:r>
            <a:r>
              <a:rPr lang="en-US" altLang="ko-KR" b="1" u="sng" dirty="0">
                <a:solidFill>
                  <a:srgbClr val="9A64A5"/>
                </a:solidFill>
              </a:rPr>
              <a:t>&amp; </a:t>
            </a:r>
            <a:r>
              <a:rPr lang="ko-KR" altLang="en-US" b="1" u="sng" dirty="0">
                <a:solidFill>
                  <a:srgbClr val="9A64A5"/>
                </a:solidFill>
              </a:rPr>
              <a:t>데이터 로드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 err="1">
                <a:solidFill>
                  <a:srgbClr val="9A64A5"/>
                </a:solidFill>
              </a:rPr>
              <a:t>전처리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71B858D-9A4F-BEF6-F5A9-19164806D277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FBA3A33A-1D44-3764-5230-486D48A4FAB7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4751F0B-C032-8DB4-AB9C-54641A438082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7C1C1C9-3136-52E0-288E-F2286EAF9E5D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48984111-4573-1F4E-A608-DDBDB3FC9E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297" y="1493702"/>
            <a:ext cx="8477482" cy="4507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3AFBB980-07D3-F21D-D911-2BD412372AF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6">
            <a:extLst>
              <a:ext uri="{FF2B5EF4-FFF2-40B4-BE49-F238E27FC236}">
                <a16:creationId xmlns:a16="http://schemas.microsoft.com/office/drawing/2014/main" id="{D8984C4C-BCC6-C271-80C5-C6279C6CA46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71A7C4-C522-8DC1-3D48-E110DD99C75F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DEDCB5-F114-6588-9D31-9DDDAF39320D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812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54674-EE7D-95F3-BD7B-702D7A530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A652F3-C5D3-B0D3-4853-1E6215B4E1C3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08464C-B2ED-F27A-1A09-E48EB2F42F73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3) K </a:t>
            </a:r>
            <a:r>
              <a:rPr lang="ko-KR" altLang="en-US" b="1" u="sng" dirty="0">
                <a:solidFill>
                  <a:srgbClr val="9A64A5"/>
                </a:solidFill>
              </a:rPr>
              <a:t>값 고르기 </a:t>
            </a:r>
            <a:r>
              <a:rPr lang="en-US" altLang="ko-KR" b="1" u="sng" dirty="0">
                <a:solidFill>
                  <a:srgbClr val="9A64A5"/>
                </a:solidFill>
              </a:rPr>
              <a:t>— Elbow &amp; Silhouette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C0048D-D7C3-894D-5923-82B8E139E904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7BB49926-C7E2-9D31-2598-9B3BC07925D9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7E16CD8-9E5C-B379-BC9A-F98C7228DFAE}"/>
              </a:ext>
            </a:extLst>
          </p:cNvPr>
          <p:cNvSpPr/>
          <p:nvPr/>
        </p:nvSpPr>
        <p:spPr>
          <a:xfrm>
            <a:off x="662599" y="1524131"/>
            <a:ext cx="8043530" cy="274306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4480501-CE1B-0A6A-E228-55CE594CDAB7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176DD1C-D44D-569F-6E3B-50B6A08296A4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AA524F93-11E7-494A-EF4F-86E88E41D1F1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216CD2A4-3BEB-A6D5-C728-B7804C2A9B47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03E1017-4AB0-C039-C117-9C30E721FF43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C72864C-2174-2A7A-6E4D-B39950220FDD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1A3F08-C048-E9AE-75F1-D7597FF0FAA2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1EAFADD-FC42-E674-C61A-CC40816A0166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BDDF61A-135F-76C5-828C-9E07AED4A0DE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888B013-0BE0-F787-19DF-7D043B7FE166}"/>
              </a:ext>
            </a:extLst>
          </p:cNvPr>
          <p:cNvSpPr txBox="1"/>
          <p:nvPr/>
        </p:nvSpPr>
        <p:spPr>
          <a:xfrm>
            <a:off x="1455739" y="1597098"/>
            <a:ext cx="6636701" cy="2826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inertias = []      # SSE(</a:t>
            </a:r>
            <a:r>
              <a:rPr lang="ko-KR" altLang="en-US" sz="1200" dirty="0"/>
              <a:t>군집내 </a:t>
            </a:r>
            <a:r>
              <a:rPr lang="ko-KR" altLang="en-US" sz="1200" dirty="0" err="1"/>
              <a:t>제곱합</a:t>
            </a:r>
            <a:r>
              <a:rPr lang="en-US" altLang="ko-KR" sz="1200" dirty="0"/>
              <a:t>) - </a:t>
            </a:r>
            <a:r>
              <a:rPr lang="ko-KR" altLang="en-US" sz="1200" dirty="0"/>
              <a:t>낮을수록 좋음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sil_scores</a:t>
            </a:r>
            <a:r>
              <a:rPr lang="en-US" altLang="ko-KR" sz="1200" dirty="0"/>
              <a:t> = []    # </a:t>
            </a:r>
            <a:r>
              <a:rPr lang="ko-KR" altLang="en-US" sz="1200" dirty="0"/>
              <a:t>평균 실루엣 </a:t>
            </a:r>
            <a:r>
              <a:rPr lang="en-US" altLang="ko-KR" sz="1200" dirty="0"/>
              <a:t>- </a:t>
            </a:r>
            <a:r>
              <a:rPr lang="ko-KR" altLang="en-US" sz="1200" dirty="0"/>
              <a:t>높을수록 좋음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K_list</a:t>
            </a:r>
            <a:r>
              <a:rPr lang="en-US" altLang="ko-KR" sz="1200" dirty="0"/>
              <a:t> = range(2, 8)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for k in </a:t>
            </a:r>
            <a:r>
              <a:rPr lang="en-US" altLang="ko-KR" sz="1200" dirty="0" err="1"/>
              <a:t>K_list</a:t>
            </a:r>
            <a:r>
              <a:rPr lang="en-US" altLang="ko-KR" sz="1200" dirty="0"/>
              <a:t>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n_clusters</a:t>
            </a:r>
            <a:r>
              <a:rPr lang="en-US" altLang="ko-KR" sz="1200" dirty="0"/>
              <a:t>=k, </a:t>
            </a:r>
            <a:r>
              <a:rPr lang="en-US" altLang="ko-KR" sz="1200" dirty="0" err="1"/>
              <a:t>n_init</a:t>
            </a:r>
            <a:r>
              <a:rPr lang="en-US" altLang="ko-KR" sz="1200" dirty="0"/>
              <a:t>=10,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kmeans.fit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X_sc</a:t>
            </a:r>
            <a:r>
              <a:rPr lang="en-US" altLang="ko-KR" sz="1200" dirty="0"/>
              <a:t>)  # </a:t>
            </a:r>
            <a:r>
              <a:rPr lang="ko-KR" altLang="en-US" sz="1200" dirty="0"/>
              <a:t>군집화는 보통 원본 </a:t>
            </a:r>
            <a:r>
              <a:rPr lang="ko-KR" altLang="en-US" sz="1200" dirty="0" err="1"/>
              <a:t>스케일된</a:t>
            </a:r>
            <a:r>
              <a:rPr lang="ko-KR" altLang="en-US" sz="1200" dirty="0"/>
              <a:t> 공간에서 수행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</a:t>
            </a:r>
            <a:r>
              <a:rPr lang="en-US" altLang="ko-KR" sz="1200" dirty="0" err="1"/>
              <a:t>inertias.append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kmeans.inertia</a:t>
            </a:r>
            <a:r>
              <a:rPr lang="en-US" altLang="ko-KR" sz="1200" dirty="0"/>
              <a:t>_)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sil_scores.append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silhouette_score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X_sc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kmeans.labels</a:t>
            </a:r>
            <a:r>
              <a:rPr lang="en-US" altLang="ko-KR" sz="1200" dirty="0"/>
              <a:t>_))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4F92FC1-8136-343D-7C19-3924C740112B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FF97A7EE-9789-61CB-C6FC-3717313C057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0A4F5F17-0B38-E609-0DB5-1EEE55425C6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E2509E-AFB0-F7CD-86EA-520BBFEC8EDA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7B726E-C8D6-B7B6-153F-F25BC1B6ECD4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869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B0B03-925D-8503-66DE-76F9CE98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0EA8E77-A4D2-1C60-3836-77DB62145F77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93537B-36A2-CD75-A6C8-286DE4261DC5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3) K </a:t>
            </a:r>
            <a:r>
              <a:rPr lang="ko-KR" altLang="en-US" b="1" u="sng" dirty="0">
                <a:solidFill>
                  <a:srgbClr val="9A64A5"/>
                </a:solidFill>
              </a:rPr>
              <a:t>값 고르기 </a:t>
            </a:r>
            <a:r>
              <a:rPr lang="en-US" altLang="ko-KR" b="1" u="sng" dirty="0">
                <a:solidFill>
                  <a:srgbClr val="9A64A5"/>
                </a:solidFill>
              </a:rPr>
              <a:t>— Elbow &amp; Silhouette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199BA3-B3FF-B732-A631-12BD0154E5B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2FC970F9-A014-3308-5339-167B01A33A0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FD69A86-1D1D-CFEF-4990-73142BB1A6F4}"/>
              </a:ext>
            </a:extLst>
          </p:cNvPr>
          <p:cNvSpPr/>
          <p:nvPr/>
        </p:nvSpPr>
        <p:spPr>
          <a:xfrm>
            <a:off x="662599" y="1524131"/>
            <a:ext cx="8043530" cy="274306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321D7AC-265A-E467-5F14-36C01D4FDFDC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C4EF4D7-8BC5-3CE6-BA14-06E728DA43D2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C0AAC2-8918-847D-D665-2AEC68698515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F1DF860-429F-538F-67BF-9DD46ED671E4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49B8A0C-B351-A980-76FA-BCADF354D6D9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AA133F7-2517-9C6C-F39A-86962C4622B2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4A36919-8827-1D40-72F4-0AED97B115C9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580E18D-5E94-FE61-E882-4192B4C2FAA5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3BBACA-6A8D-BF35-2A99-1B1397ECF443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0B0E3DF-3224-2F71-332D-D6DA5F56D774}"/>
              </a:ext>
            </a:extLst>
          </p:cNvPr>
          <p:cNvSpPr txBox="1"/>
          <p:nvPr/>
        </p:nvSpPr>
        <p:spPr>
          <a:xfrm>
            <a:off x="1455739" y="1597098"/>
            <a:ext cx="6636701" cy="2549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fig, ax = </a:t>
            </a:r>
            <a:r>
              <a:rPr lang="en-US" altLang="ko-KR" sz="1200" dirty="0" err="1"/>
              <a:t>plt.subplots</a:t>
            </a:r>
            <a:r>
              <a:rPr lang="en-US" altLang="ko-KR" sz="1200" dirty="0"/>
              <a:t>(1,2, </a:t>
            </a:r>
            <a:r>
              <a:rPr lang="en-US" altLang="ko-KR" sz="1200" dirty="0" err="1"/>
              <a:t>figsize</a:t>
            </a:r>
            <a:r>
              <a:rPr lang="en-US" altLang="ko-KR" sz="1200" dirty="0"/>
              <a:t>=(10,4))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ax[0].plot(list(</a:t>
            </a:r>
            <a:r>
              <a:rPr lang="en-US" altLang="ko-KR" sz="1200" dirty="0" err="1"/>
              <a:t>K_list</a:t>
            </a:r>
            <a:r>
              <a:rPr lang="en-US" altLang="ko-KR" sz="1200" dirty="0"/>
              <a:t>), inertias, marker='o'); ax[0].</a:t>
            </a:r>
            <a:r>
              <a:rPr lang="en-US" altLang="ko-KR" sz="1200" dirty="0" err="1"/>
              <a:t>set_title</a:t>
            </a:r>
            <a:r>
              <a:rPr lang="en-US" altLang="ko-KR" sz="1200" dirty="0"/>
              <a:t>("Elbow (SSE)")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ax[0].</a:t>
            </a:r>
            <a:r>
              <a:rPr lang="en-US" altLang="ko-KR" sz="1200" dirty="0" err="1"/>
              <a:t>set_xlabel</a:t>
            </a:r>
            <a:r>
              <a:rPr lang="en-US" altLang="ko-KR" sz="1200" dirty="0"/>
              <a:t>("k"); ax[0].</a:t>
            </a:r>
            <a:r>
              <a:rPr lang="en-US" altLang="ko-KR" sz="1200" dirty="0" err="1"/>
              <a:t>set_ylabel</a:t>
            </a:r>
            <a:r>
              <a:rPr lang="en-US" altLang="ko-KR" sz="1200" dirty="0"/>
              <a:t>("SSE")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ax[1].plot(list(</a:t>
            </a:r>
            <a:r>
              <a:rPr lang="en-US" altLang="ko-KR" sz="1200" dirty="0" err="1"/>
              <a:t>K_list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sil_scores</a:t>
            </a:r>
            <a:r>
              <a:rPr lang="en-US" altLang="ko-KR" sz="1200" dirty="0"/>
              <a:t>, marker='s'); ax[1].</a:t>
            </a:r>
            <a:r>
              <a:rPr lang="en-US" altLang="ko-KR" sz="1200" dirty="0" err="1"/>
              <a:t>set_title</a:t>
            </a:r>
            <a:r>
              <a:rPr lang="en-US" altLang="ko-KR" sz="1200" dirty="0"/>
              <a:t>("Silhouette")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ax[1].</a:t>
            </a:r>
            <a:r>
              <a:rPr lang="en-US" altLang="ko-KR" sz="1200" dirty="0" err="1"/>
              <a:t>set_xlabel</a:t>
            </a:r>
            <a:r>
              <a:rPr lang="en-US" altLang="ko-KR" sz="1200" dirty="0"/>
              <a:t>("k"); ax[1].</a:t>
            </a:r>
            <a:r>
              <a:rPr lang="en-US" altLang="ko-KR" sz="1200" dirty="0" err="1"/>
              <a:t>set_ylabel</a:t>
            </a:r>
            <a:r>
              <a:rPr lang="en-US" altLang="ko-KR" sz="1200" dirty="0"/>
              <a:t>("score")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plt.tight_layout</a:t>
            </a:r>
            <a:r>
              <a:rPr lang="en-US" altLang="ko-KR" sz="1200" dirty="0"/>
              <a:t>(); </a:t>
            </a: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best_k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K_list</a:t>
            </a:r>
            <a:r>
              <a:rPr lang="en-US" altLang="ko-KR" sz="1200" dirty="0"/>
              <a:t>[int(</a:t>
            </a:r>
            <a:r>
              <a:rPr lang="en-US" altLang="ko-KR" sz="1200" dirty="0" err="1"/>
              <a:t>np.argmax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sil_scores</a:t>
            </a:r>
            <a:r>
              <a:rPr lang="en-US" altLang="ko-KR" sz="1200" dirty="0"/>
              <a:t>))]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print("Silhouette </a:t>
            </a:r>
            <a:r>
              <a:rPr lang="ko-KR" altLang="en-US" sz="1200" dirty="0"/>
              <a:t>기준 최적 </a:t>
            </a:r>
            <a:r>
              <a:rPr lang="en-US" altLang="ko-KR" sz="1200" dirty="0"/>
              <a:t>k:", </a:t>
            </a:r>
            <a:r>
              <a:rPr lang="en-US" altLang="ko-KR" sz="1200" dirty="0" err="1"/>
              <a:t>best_k</a:t>
            </a:r>
            <a:r>
              <a:rPr lang="en-US" altLang="ko-KR" sz="1200" dirty="0"/>
              <a:t>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352E008-AF42-8EFC-EB4C-71E86F56DD19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114B4406-81F2-1D3F-29A4-9AF7BE91693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CAC8056A-2328-417E-0FEE-DEF3082CFAFE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0FCD51-A12D-CCB0-8ABF-1521885F80AB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479CFA-23F0-6315-8CDC-77F3528071CE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456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58684-8828-C1B4-38E6-7CA8260E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34CF7D-491A-96DE-011D-D69F5006FE71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BFA2E7-5D88-4916-B0E6-C9C2532EC30E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3) K </a:t>
            </a:r>
            <a:r>
              <a:rPr lang="ko-KR" altLang="en-US" b="1" u="sng" dirty="0">
                <a:solidFill>
                  <a:srgbClr val="9A64A5"/>
                </a:solidFill>
              </a:rPr>
              <a:t>값 고르기 </a:t>
            </a:r>
            <a:r>
              <a:rPr lang="en-US" altLang="ko-KR" b="1" u="sng" dirty="0">
                <a:solidFill>
                  <a:srgbClr val="9A64A5"/>
                </a:solidFill>
              </a:rPr>
              <a:t>— Elbow &amp; Silhouette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300D1-D455-6136-413D-E5D9114AF76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736D8C69-435F-C357-9080-B3AA7C7727B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8887ADA-0860-51EE-114F-F81CF583D320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BCEC158-B71E-2934-3C0C-53D7560D9F87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109CE0F2-C119-2FD8-648C-49F9AE2F5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48" y="1762839"/>
            <a:ext cx="9612903" cy="38285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D8A826AF-4915-EC28-E82E-AF61BD69F7E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0399911B-05E5-CF0B-F01B-5971EC9036D9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20336-DB8B-6C7E-0F47-F37A461DE753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5B4A6B-B8EC-1702-0354-D0C7CE9B231E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7962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D766E-C760-62AE-F4D0-F567CB96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44AEC1-33C6-17F7-DF7D-1CA79541CD5B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E3FDBC-C5C3-89CA-041B-005CD162A802}"/>
              </a:ext>
            </a:extLst>
          </p:cNvPr>
          <p:cNvSpPr txBox="1"/>
          <p:nvPr/>
        </p:nvSpPr>
        <p:spPr>
          <a:xfrm>
            <a:off x="670948" y="72996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4) </a:t>
            </a:r>
            <a:r>
              <a:rPr lang="ko-KR" altLang="en-US" b="1" u="sng" dirty="0">
                <a:solidFill>
                  <a:srgbClr val="9A64A5"/>
                </a:solidFill>
              </a:rPr>
              <a:t>최적 </a:t>
            </a:r>
            <a:r>
              <a:rPr lang="en-US" altLang="ko-KR" b="1" u="sng" dirty="0">
                <a:solidFill>
                  <a:srgbClr val="9A64A5"/>
                </a:solidFill>
              </a:rPr>
              <a:t>k</a:t>
            </a:r>
            <a:r>
              <a:rPr lang="ko-KR" altLang="en-US" b="1" u="sng" dirty="0">
                <a:solidFill>
                  <a:srgbClr val="9A64A5"/>
                </a:solidFill>
              </a:rPr>
              <a:t>로 군집 → </a:t>
            </a:r>
            <a:r>
              <a:rPr lang="en-US" altLang="ko-KR" b="1" u="sng" dirty="0">
                <a:solidFill>
                  <a:srgbClr val="9A64A5"/>
                </a:solidFill>
              </a:rPr>
              <a:t>PCA </a:t>
            </a:r>
            <a:r>
              <a:rPr lang="ko-KR" altLang="en-US" b="1" u="sng" dirty="0">
                <a:solidFill>
                  <a:srgbClr val="9A64A5"/>
                </a:solidFill>
              </a:rPr>
              <a:t>평면에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7961E7-EF77-0612-D082-C17B2F0C39D2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456FFA80-C4EA-B3CB-F92F-2B636DB9DF2C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16AAA02-6C05-EE0B-8CAB-DE23647880C6}"/>
              </a:ext>
            </a:extLst>
          </p:cNvPr>
          <p:cNvSpPr/>
          <p:nvPr/>
        </p:nvSpPr>
        <p:spPr>
          <a:xfrm>
            <a:off x="662599" y="1337317"/>
            <a:ext cx="8043530" cy="4964536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2DCDBA-DB87-F36C-8230-F9E355AC4BEE}"/>
              </a:ext>
            </a:extLst>
          </p:cNvPr>
          <p:cNvGrpSpPr/>
          <p:nvPr/>
        </p:nvGrpSpPr>
        <p:grpSpPr>
          <a:xfrm>
            <a:off x="673331" y="128976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C2B386D-2CB0-F8D6-9470-C80E70B6D382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DFEC82B-3127-EFD3-2E74-3DCF26B71D4C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5D010513-DEE5-0941-3206-4C8AE57DB5CC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8DAD7E2-4937-7199-2CA5-D9FF9F18B7AC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931B964-E1D5-9A1D-DD16-4FC57EFFECEE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0EEC156-64FB-6E14-86FD-9D26C67F7A94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6130E5B-BA26-7A04-51EF-91DA7DA829D3}"/>
              </a:ext>
            </a:extLst>
          </p:cNvPr>
          <p:cNvSpPr txBox="1"/>
          <p:nvPr/>
        </p:nvSpPr>
        <p:spPr>
          <a:xfrm>
            <a:off x="659042" y="13376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DF2B20F-1641-E4AE-0D8B-6CE1D9AE4CE7}"/>
              </a:ext>
            </a:extLst>
          </p:cNvPr>
          <p:cNvSpPr txBox="1"/>
          <p:nvPr/>
        </p:nvSpPr>
        <p:spPr>
          <a:xfrm>
            <a:off x="1455739" y="1498775"/>
            <a:ext cx="6636701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k = </a:t>
            </a:r>
            <a:r>
              <a:rPr lang="en-US" altLang="ko-KR" sz="1200" dirty="0" err="1"/>
              <a:t>best_k</a:t>
            </a:r>
            <a:r>
              <a:rPr lang="en-US" altLang="ko-KR" sz="1200" dirty="0"/>
              <a:t>  # </a:t>
            </a:r>
            <a:r>
              <a:rPr lang="ko-KR" altLang="en-US" sz="1200" dirty="0"/>
              <a:t>보통 </a:t>
            </a:r>
            <a:r>
              <a:rPr lang="en-US" altLang="ko-KR" sz="1200" dirty="0"/>
              <a:t>Iris</a:t>
            </a:r>
            <a:r>
              <a:rPr lang="ko-KR" altLang="en-US" sz="1200" dirty="0"/>
              <a:t>에서는 </a:t>
            </a:r>
            <a:r>
              <a:rPr lang="en-US" altLang="ko-KR" sz="1200" dirty="0"/>
              <a:t>3</a:t>
            </a:r>
            <a:r>
              <a:rPr lang="ko-KR" altLang="en-US" sz="1200" dirty="0"/>
              <a:t>이 잘 나옴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kmeans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KMeans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n_clusters</a:t>
            </a:r>
            <a:r>
              <a:rPr lang="en-US" altLang="ko-KR" sz="1200" dirty="0"/>
              <a:t>=k, </a:t>
            </a:r>
            <a:r>
              <a:rPr lang="en-US" altLang="ko-KR" sz="1200" dirty="0" err="1"/>
              <a:t>n_init</a:t>
            </a:r>
            <a:r>
              <a:rPr lang="en-US" altLang="ko-KR" sz="1200" dirty="0"/>
              <a:t>=10,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kmeans.fit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X_sc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labels = </a:t>
            </a:r>
            <a:r>
              <a:rPr lang="en-US" altLang="ko-KR" sz="1200" dirty="0" err="1"/>
              <a:t>kmeans.labels</a:t>
            </a:r>
            <a:r>
              <a:rPr lang="en-US" altLang="ko-KR" sz="1200" dirty="0"/>
              <a:t>_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중심</a:t>
            </a:r>
            <a:r>
              <a:rPr lang="en-US" altLang="ko-KR" sz="1200" dirty="0"/>
              <a:t>(centroid)</a:t>
            </a:r>
            <a:r>
              <a:rPr lang="ko-KR" altLang="en-US" sz="1200" dirty="0"/>
              <a:t>을 </a:t>
            </a:r>
            <a:r>
              <a:rPr lang="en-US" altLang="ko-KR" sz="1200" dirty="0"/>
              <a:t>PCA </a:t>
            </a:r>
            <a:r>
              <a:rPr lang="ko-KR" altLang="en-US" sz="1200" dirty="0"/>
              <a:t>평면으로 투영 </a:t>
            </a:r>
            <a:r>
              <a:rPr lang="en-US" altLang="ko-KR" sz="1200" dirty="0"/>
              <a:t>(</a:t>
            </a:r>
            <a:r>
              <a:rPr lang="ko-KR" altLang="en-US" sz="1200" dirty="0"/>
              <a:t>보기 편하게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centroids_pca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pca.transform</a:t>
            </a:r>
            <a:r>
              <a:rPr lang="en-US" altLang="ko-KR" sz="1200" dirty="0"/>
              <a:t>(</a:t>
            </a:r>
            <a:r>
              <a:rPr lang="en-US" altLang="ko-KR" sz="1200" dirty="0" err="1"/>
              <a:t>kmeans.cluster_centers</a:t>
            </a:r>
            <a:r>
              <a:rPr lang="en-US" altLang="ko-KR" sz="1200" dirty="0"/>
              <a:t>_)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plt.figure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figsize</a:t>
            </a:r>
            <a:r>
              <a:rPr lang="en-US" altLang="ko-KR" sz="1200" dirty="0"/>
              <a:t>=(5,4))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for c in range(k):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idx</a:t>
            </a:r>
            <a:r>
              <a:rPr lang="en-US" altLang="ko-KR" sz="1200" dirty="0"/>
              <a:t> = (labels == c)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</a:t>
            </a: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X_pca</a:t>
            </a:r>
            <a:r>
              <a:rPr lang="en-US" altLang="ko-KR" sz="1200" dirty="0"/>
              <a:t>[idx,0], </a:t>
            </a:r>
            <a:r>
              <a:rPr lang="en-US" altLang="ko-KR" sz="1200" dirty="0" err="1"/>
              <a:t>X_pca</a:t>
            </a:r>
            <a:r>
              <a:rPr lang="en-US" altLang="ko-KR" sz="1200" dirty="0"/>
              <a:t>[idx,1], s=20, label=</a:t>
            </a:r>
            <a:r>
              <a:rPr lang="en-US" altLang="ko-KR" sz="1200" dirty="0" err="1"/>
              <a:t>f"cluster</a:t>
            </a:r>
            <a:r>
              <a:rPr lang="en-US" altLang="ko-KR" sz="1200" dirty="0"/>
              <a:t> {c}", alpha=0.8)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centroids_pca</a:t>
            </a:r>
            <a:r>
              <a:rPr lang="en-US" altLang="ko-KR" sz="1200" dirty="0"/>
              <a:t>[:,0], </a:t>
            </a:r>
            <a:r>
              <a:rPr lang="en-US" altLang="ko-KR" sz="1200" dirty="0" err="1"/>
              <a:t>centroids_pca</a:t>
            </a:r>
            <a:r>
              <a:rPr lang="en-US" altLang="ko-KR" sz="1200" dirty="0"/>
              <a:t>[:,1], s=200, marker='X', label='centroid')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plt.xlabel</a:t>
            </a:r>
            <a:r>
              <a:rPr lang="en-US" altLang="ko-KR" sz="1200" dirty="0"/>
              <a:t>("PC1"); </a:t>
            </a:r>
            <a:r>
              <a:rPr lang="en-US" altLang="ko-KR" sz="1200" dirty="0" err="1"/>
              <a:t>plt.ylabel</a:t>
            </a:r>
            <a:r>
              <a:rPr lang="en-US" altLang="ko-KR" sz="1200" dirty="0"/>
              <a:t>("PC2"); </a:t>
            </a:r>
            <a:r>
              <a:rPr lang="en-US" altLang="ko-KR" sz="1200" dirty="0" err="1"/>
              <a:t>plt.title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f"K</a:t>
            </a:r>
            <a:r>
              <a:rPr lang="en-US" altLang="ko-KR" sz="1200" dirty="0"/>
              <a:t>-means (k={k}) on PCA 2D")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print("Silhouette score:", </a:t>
            </a:r>
            <a:r>
              <a:rPr lang="en-US" altLang="ko-KR" sz="1200" dirty="0" err="1"/>
              <a:t>silhouette_score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X_sc</a:t>
            </a:r>
            <a:r>
              <a:rPr lang="en-US" altLang="ko-KR" sz="1200" dirty="0"/>
              <a:t>, labels))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861089-47F7-5A75-A8C4-C3CDB1062C0B}"/>
              </a:ext>
            </a:extLst>
          </p:cNvPr>
          <p:cNvCxnSpPr/>
          <p:nvPr/>
        </p:nvCxnSpPr>
        <p:spPr>
          <a:xfrm>
            <a:off x="679297" y="111277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918E6B88-4B28-AA8B-4ED3-F353C1CF87FC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6">
            <a:extLst>
              <a:ext uri="{FF2B5EF4-FFF2-40B4-BE49-F238E27FC236}">
                <a16:creationId xmlns:a16="http://schemas.microsoft.com/office/drawing/2014/main" id="{CFB74689-3246-D22C-67FF-E61FC8D6B24C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99A277-1525-815C-FBDA-19C74CDE668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47C1F3-4ED1-0CE9-B768-457692A3BA96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80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15ED9-9EEB-A1C8-89C9-FBC10F0EC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FEB8A4-E2CD-A432-7C96-FCA3702FD46D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4B132A-22C0-9678-3547-1E20E7F2D76A}"/>
              </a:ext>
            </a:extLst>
          </p:cNvPr>
          <p:cNvSpPr txBox="1"/>
          <p:nvPr/>
        </p:nvSpPr>
        <p:spPr>
          <a:xfrm>
            <a:off x="670948" y="72996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4) </a:t>
            </a:r>
            <a:r>
              <a:rPr lang="ko-KR" altLang="en-US" b="1" u="sng" dirty="0">
                <a:solidFill>
                  <a:srgbClr val="9A64A5"/>
                </a:solidFill>
              </a:rPr>
              <a:t>최적 </a:t>
            </a:r>
            <a:r>
              <a:rPr lang="en-US" altLang="ko-KR" b="1" u="sng" dirty="0">
                <a:solidFill>
                  <a:srgbClr val="9A64A5"/>
                </a:solidFill>
              </a:rPr>
              <a:t>k</a:t>
            </a:r>
            <a:r>
              <a:rPr lang="ko-KR" altLang="en-US" b="1" u="sng" dirty="0">
                <a:solidFill>
                  <a:srgbClr val="9A64A5"/>
                </a:solidFill>
              </a:rPr>
              <a:t>로 군집 → </a:t>
            </a:r>
            <a:r>
              <a:rPr lang="en-US" altLang="ko-KR" b="1" u="sng" dirty="0">
                <a:solidFill>
                  <a:srgbClr val="9A64A5"/>
                </a:solidFill>
              </a:rPr>
              <a:t>PCA </a:t>
            </a:r>
            <a:r>
              <a:rPr lang="ko-KR" altLang="en-US" b="1" u="sng" dirty="0">
                <a:solidFill>
                  <a:srgbClr val="9A64A5"/>
                </a:solidFill>
              </a:rPr>
              <a:t>평면에 시각화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8E7384-34E5-FF42-A91B-5BC4C91FA85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FBD53ED-A546-B87F-2AEF-04222FBB074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E7EB5F64-AACC-97F3-6DF1-B854BFAF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438" y="1184258"/>
            <a:ext cx="5974640" cy="50596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FF466DC2-0E95-19C0-9354-629A614D9A7E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C3E41133-D3C0-FB70-6069-00AC29B9454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FA0CD2-B8FA-3C80-112B-2EED45A5BB3F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3FDC4-3C75-77E0-AD45-B05D4A76F086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794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7CDBC-3843-65C8-72C7-99A5007DD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A3525-633D-8F4A-5D54-5A47EB57BEC3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E13DB-2B07-4C1C-1A88-E3F868663F70}"/>
              </a:ext>
            </a:extLst>
          </p:cNvPr>
          <p:cNvSpPr txBox="1"/>
          <p:nvPr/>
        </p:nvSpPr>
        <p:spPr>
          <a:xfrm>
            <a:off x="670948" y="72996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5) PCA </a:t>
            </a:r>
            <a:r>
              <a:rPr lang="ko-KR" altLang="en-US" b="1" u="sng" dirty="0">
                <a:solidFill>
                  <a:srgbClr val="9A64A5"/>
                </a:solidFill>
              </a:rPr>
              <a:t>성분 해석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어떤 특성이 </a:t>
            </a:r>
            <a:r>
              <a:rPr lang="en-US" altLang="ko-KR" b="1" u="sng" dirty="0">
                <a:solidFill>
                  <a:srgbClr val="9A64A5"/>
                </a:solidFill>
              </a:rPr>
              <a:t>PC1/PC2</a:t>
            </a:r>
            <a:r>
              <a:rPr lang="ko-KR" altLang="en-US" b="1" u="sng" dirty="0">
                <a:solidFill>
                  <a:srgbClr val="9A64A5"/>
                </a:solidFill>
              </a:rPr>
              <a:t>에 기여</a:t>
            </a:r>
            <a:r>
              <a:rPr lang="en-US" altLang="ko-KR" b="1" u="sng" dirty="0">
                <a:solidFill>
                  <a:srgbClr val="9A64A5"/>
                </a:solidFill>
              </a:rPr>
              <a:t>?)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8B5B03-C662-FA7F-8949-1540F72545B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BCC0E67F-6A09-A5E5-CAEA-A42A41D1B39C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B9FCC58-A491-852A-F3DD-0BB033234CF8}"/>
              </a:ext>
            </a:extLst>
          </p:cNvPr>
          <p:cNvSpPr/>
          <p:nvPr/>
        </p:nvSpPr>
        <p:spPr>
          <a:xfrm>
            <a:off x="662599" y="1337317"/>
            <a:ext cx="8043530" cy="1932744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F24C1-3D75-E2F1-1F9C-18DC0CD15331}"/>
              </a:ext>
            </a:extLst>
          </p:cNvPr>
          <p:cNvGrpSpPr/>
          <p:nvPr/>
        </p:nvGrpSpPr>
        <p:grpSpPr>
          <a:xfrm>
            <a:off x="673331" y="128976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3E247B29-35E8-71FC-95AA-F124F5A170D1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2804D82-A207-1494-130B-77EBBF1BA939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C1BC99C-CB4E-C5C9-0782-ABA4241C260F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595E546-2CDA-23A6-4FF9-52EE56C77B00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54377ED-CC64-1B65-4151-BCFAA9B00460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96926DA-C303-ECF3-6663-55FB866CA380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4161BE7-1096-BAA2-9961-BDEDE7DF7461}"/>
              </a:ext>
            </a:extLst>
          </p:cNvPr>
          <p:cNvSpPr txBox="1"/>
          <p:nvPr/>
        </p:nvSpPr>
        <p:spPr>
          <a:xfrm>
            <a:off x="659042" y="133763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0D31618-E4B4-A30E-9090-13FD825D90F2}"/>
              </a:ext>
            </a:extLst>
          </p:cNvPr>
          <p:cNvSpPr txBox="1"/>
          <p:nvPr/>
        </p:nvSpPr>
        <p:spPr>
          <a:xfrm>
            <a:off x="1455739" y="1498775"/>
            <a:ext cx="663670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 err="1"/>
              <a:t>feature_names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iris.feature_names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components = </a:t>
            </a:r>
            <a:r>
              <a:rPr lang="en-US" altLang="ko-KR" sz="1200" dirty="0" err="1"/>
              <a:t>pca.components</a:t>
            </a:r>
            <a:r>
              <a:rPr lang="en-US" altLang="ko-KR" sz="1200" dirty="0"/>
              <a:t>_  # shape: (2, 4)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for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pc in enumerate(components, start=1):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print(</a:t>
            </a:r>
            <a:r>
              <a:rPr lang="en-US" altLang="ko-KR" sz="1200" dirty="0" err="1"/>
              <a:t>f"PC</a:t>
            </a:r>
            <a:r>
              <a:rPr lang="en-US" altLang="ko-KR" sz="1200" dirty="0"/>
              <a:t>{</a:t>
            </a:r>
            <a:r>
              <a:rPr lang="en-US" altLang="ko-KR" sz="1200" dirty="0" err="1"/>
              <a:t>i</a:t>
            </a:r>
            <a:r>
              <a:rPr lang="en-US" altLang="ko-KR" sz="1200" dirty="0"/>
              <a:t>} loading:")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for name, w in zip(</a:t>
            </a:r>
            <a:r>
              <a:rPr lang="en-US" altLang="ko-KR" sz="1200" dirty="0" err="1"/>
              <a:t>feature_names</a:t>
            </a:r>
            <a:r>
              <a:rPr lang="en-US" altLang="ko-KR" sz="1200" dirty="0"/>
              <a:t>, pc):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    print(f"  {name:20s} {w:+.3f}")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1D1011C-FECE-2859-3C57-2D25E6360A1C}"/>
              </a:ext>
            </a:extLst>
          </p:cNvPr>
          <p:cNvCxnSpPr/>
          <p:nvPr/>
        </p:nvCxnSpPr>
        <p:spPr>
          <a:xfrm>
            <a:off x="679297" y="111277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9953463B-13B8-C307-1575-E8ED1DFA1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017" y="3740965"/>
            <a:ext cx="2939309" cy="21245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97F29FB7-D86E-E927-5916-A7DD42079A47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6">
            <a:extLst>
              <a:ext uri="{FF2B5EF4-FFF2-40B4-BE49-F238E27FC236}">
                <a16:creationId xmlns:a16="http://schemas.microsoft.com/office/drawing/2014/main" id="{BC8AD428-AD3F-35F0-7633-33804067EE1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5207E-00D0-AD8C-E340-9AAD6A3B3318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0B1503-D593-8D69-915F-B7ED8283238C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04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02E75-1835-4C3E-B0B0-44F70D8747B6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0AE9D-B61E-E0BA-CEB6-59C3A7D002D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F212F7-DE4C-B536-C8D0-7D8FEECB2CD1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9ADDAA-A418-1881-F079-4B90518C9654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7DBBA-F535-BC59-12E4-A2C80A0E288F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903191-AD62-A3F4-3189-0543BEDF1E73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5E10FD-44F2-D505-1ED0-AA9E11998DA4}"/>
              </a:ext>
            </a:extLst>
          </p:cNvPr>
          <p:cNvSpPr/>
          <p:nvPr/>
        </p:nvSpPr>
        <p:spPr>
          <a:xfrm>
            <a:off x="3091837" y="2297397"/>
            <a:ext cx="1013819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편향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bias)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0D678-3AB9-0509-54E9-63341836AB16}"/>
              </a:ext>
            </a:extLst>
          </p:cNvPr>
          <p:cNvSpPr/>
          <p:nvPr/>
        </p:nvSpPr>
        <p:spPr>
          <a:xfrm>
            <a:off x="4401148" y="2297397"/>
            <a:ext cx="1329526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분산</a:t>
            </a:r>
            <a:r>
              <a:rPr lang="en-US" altLang="ko-KR" sz="1200" b="1" dirty="0">
                <a:solidFill>
                  <a:schemeClr val="bg1"/>
                </a:solidFill>
              </a:rPr>
              <a:t> (</a:t>
            </a:r>
            <a:r>
              <a:rPr lang="en-US" altLang="ko-KR" sz="1200" b="1" dirty="0"/>
              <a:t>variance)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35AF3-B70D-973C-BD3C-71A7056279B6}"/>
              </a:ext>
            </a:extLst>
          </p:cNvPr>
          <p:cNvSpPr/>
          <p:nvPr/>
        </p:nvSpPr>
        <p:spPr>
          <a:xfrm>
            <a:off x="6026166" y="2297397"/>
            <a:ext cx="1329527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학습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training 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D49A1F-2E31-30CD-2D59-C2A5CD35173D}"/>
              </a:ext>
            </a:extLst>
          </p:cNvPr>
          <p:cNvSpPr/>
          <p:nvPr/>
        </p:nvSpPr>
        <p:spPr>
          <a:xfrm>
            <a:off x="7651186" y="2297397"/>
            <a:ext cx="12276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특성 </a:t>
            </a:r>
            <a:r>
              <a:rPr lang="en-US" altLang="ko-KR" sz="1200" b="1" dirty="0">
                <a:solidFill>
                  <a:schemeClr val="bg1"/>
                </a:solidFill>
              </a:rPr>
              <a:t>(</a:t>
            </a:r>
            <a:r>
              <a:rPr lang="en-US" altLang="ko-KR" sz="1200" b="1" dirty="0"/>
              <a:t>feature 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8995-4D34-0CA3-6031-2F507A001D63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4D6D4653-A832-A0BF-6F58-3D4C66D002C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0AD52-E3A6-E872-0A72-C9F678BC3752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06-1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99C70-C51E-DD4B-4271-87870B23D6D4}"/>
              </a:ext>
            </a:extLst>
          </p:cNvPr>
          <p:cNvSpPr txBox="1"/>
          <p:nvPr/>
        </p:nvSpPr>
        <p:spPr>
          <a:xfrm>
            <a:off x="3017000" y="722605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강화학습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8FF8E54-8B3B-DA35-287B-41E881A82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0935" y="2782268"/>
            <a:ext cx="6303970" cy="1523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보상 기반 학습의 아이디어를 예시와 함께 설명할 수 있다.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MDP의 구성요소(S, A, P, R, γ)와 정책/가치 개념을 말할 수 있다.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ε-greedy 탐색으로 밴딧 평균 보상을 끌어올려 본다.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Q-learning으로 간단한 그리드월드 정책을 학습한다.</a:t>
            </a:r>
          </a:p>
        </p:txBody>
      </p:sp>
    </p:spTree>
    <p:extLst>
      <p:ext uri="{BB962C8B-B14F-4D97-AF65-F5344CB8AC3E}">
        <p14:creationId xmlns:p14="http://schemas.microsoft.com/office/powerpoint/2010/main" val="3390698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EB87-81AE-226D-E10A-F76D1DDC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F0118428-9C02-163F-5618-3D5C059C26F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9737840F-ED3A-2967-7538-9081E2E94B7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7687D-7FAB-C0A6-138F-98BBCC64E74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285F7-16E0-258B-3F51-E077567899A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2FFDA-4AFC-707B-7CBA-3C599552485E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06-1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525C4C-C087-4360-33E9-F5B3FC516A72}"/>
              </a:ext>
            </a:extLst>
          </p:cNvPr>
          <p:cNvSpPr txBox="1"/>
          <p:nvPr/>
        </p:nvSpPr>
        <p:spPr>
          <a:xfrm>
            <a:off x="10939763" y="227545"/>
            <a:ext cx="10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강화학습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9D6326F-F249-4E92-3C12-FC5A6BBF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25835"/>
              </p:ext>
            </p:extLst>
          </p:nvPr>
        </p:nvGraphicFramePr>
        <p:xfrm>
          <a:off x="1483502" y="1601865"/>
          <a:ext cx="9369806" cy="2019160"/>
        </p:xfrm>
        <a:graphic>
          <a:graphicData uri="http://schemas.openxmlformats.org/drawingml/2006/table">
            <a:tbl>
              <a:tblPr/>
              <a:tblGrid>
                <a:gridCol w="1476206">
                  <a:extLst>
                    <a:ext uri="{9D8B030D-6E8A-4147-A177-3AD203B41FA5}">
                      <a16:colId xmlns:a16="http://schemas.microsoft.com/office/drawing/2014/main" val="3175554383"/>
                    </a:ext>
                  </a:extLst>
                </a:gridCol>
                <a:gridCol w="3136937">
                  <a:extLst>
                    <a:ext uri="{9D8B030D-6E8A-4147-A177-3AD203B41FA5}">
                      <a16:colId xmlns:a16="http://schemas.microsoft.com/office/drawing/2014/main" val="2235475689"/>
                    </a:ext>
                  </a:extLst>
                </a:gridCol>
                <a:gridCol w="4756663">
                  <a:extLst>
                    <a:ext uri="{9D8B030D-6E8A-4147-A177-3AD203B41FA5}">
                      <a16:colId xmlns:a16="http://schemas.microsoft.com/office/drawing/2014/main" val="3541284650"/>
                    </a:ext>
                  </a:extLst>
                </a:gridCol>
              </a:tblGrid>
              <a:tr h="403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지도학습</a:t>
                      </a:r>
                      <a:r>
                        <a:rPr lang="en-US" altLang="ko-KR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Supervised)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강화학습</a:t>
                      </a:r>
                      <a:r>
                        <a:rPr lang="en-US" altLang="ko-KR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Reinforcement)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8259895"/>
                  </a:ext>
                </a:extLst>
              </a:tr>
              <a:tr h="403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데이터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+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(label) 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 없음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행동 후 보상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 제공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226500"/>
                  </a:ext>
                </a:extLst>
              </a:tr>
              <a:tr h="403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정답을 잘 맞히기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누적 보상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최대화</a:t>
                      </a:r>
                      <a:endParaRPr lang="ko-KR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1397194"/>
                  </a:ext>
                </a:extLst>
              </a:tr>
              <a:tr h="403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피드백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즉시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간접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Delayed, Sparse)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137971"/>
                  </a:ext>
                </a:extLst>
              </a:tr>
              <a:tr h="403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스팸 분류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에이전트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로봇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1361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722397F-B11B-4B2E-DDE2-DEF32CFFC968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지도학습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vs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강화학습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202AA1-837C-E9AE-5088-02474C5A0C16}"/>
              </a:ext>
            </a:extLst>
          </p:cNvPr>
          <p:cNvSpPr txBox="1"/>
          <p:nvPr/>
        </p:nvSpPr>
        <p:spPr>
          <a:xfrm>
            <a:off x="2594415" y="4298906"/>
            <a:ext cx="79597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-&gt; RL</a:t>
            </a:r>
            <a:r>
              <a:rPr lang="ko-KR" altLang="en-US" sz="2000" dirty="0"/>
              <a:t>은 “정답을 알려주지 않고</a:t>
            </a:r>
            <a:r>
              <a:rPr lang="en-US" altLang="ko-KR" sz="2000" dirty="0"/>
              <a:t>, </a:t>
            </a:r>
            <a:r>
              <a:rPr lang="ko-KR" altLang="en-US" sz="2000" dirty="0">
                <a:solidFill>
                  <a:srgbClr val="9A64A5"/>
                </a:solidFill>
              </a:rPr>
              <a:t>잘했는지 점수만 알려준다</a:t>
            </a:r>
            <a:r>
              <a:rPr lang="en-US" altLang="ko-KR" sz="2000" dirty="0"/>
              <a:t>.”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190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8B63676-C728-DD1E-1C0A-08EA27F0E724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A1347E2-393C-D738-A9E0-E419D9A8A69C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0FA7CF-1653-7CEC-10A1-239653D3648E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657E89A-5DDB-8BBE-BCCF-D1B5326BE279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F38135-7906-1E77-BD6B-6ACBA9DCED92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06-0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AF917A-F9BA-C2EF-9EB7-23329FE43AA9}"/>
              </a:ext>
            </a:extLst>
          </p:cNvPr>
          <p:cNvSpPr txBox="1"/>
          <p:nvPr/>
        </p:nvSpPr>
        <p:spPr>
          <a:xfrm>
            <a:off x="3017000" y="7226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교통안전교육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445E9C-2B98-4AD9-CBFE-180EE48ED17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8" name="직선 연결선 6">
            <a:extLst>
              <a:ext uri="{FF2B5EF4-FFF2-40B4-BE49-F238E27FC236}">
                <a16:creationId xmlns:a16="http://schemas.microsoft.com/office/drawing/2014/main" id="{CBD59D31-25CA-F68E-5C03-23ED938F2B9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40EC32D-6DB7-BE4C-E9DA-CFA75D38C147}"/>
              </a:ext>
            </a:extLst>
          </p:cNvPr>
          <p:cNvSpPr txBox="1"/>
          <p:nvPr/>
        </p:nvSpPr>
        <p:spPr>
          <a:xfrm>
            <a:off x="403788" y="2497111"/>
            <a:ext cx="9977557" cy="308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sz="2400" b="1" dirty="0"/>
              <a:t>🚶‍♀️보행자 안전수칙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신호</a:t>
            </a:r>
            <a:r>
              <a:rPr lang="ko-KR" altLang="en-US" b="1" dirty="0"/>
              <a:t>를 꼭 지켜요</a:t>
            </a:r>
            <a:br>
              <a:rPr lang="ko-KR" altLang="en-US" dirty="0"/>
            </a:br>
            <a:r>
              <a:rPr lang="ko-KR" altLang="en-US" dirty="0"/>
              <a:t>보행자 신호가 파란불일 때만 건너고</a:t>
            </a:r>
            <a:r>
              <a:rPr lang="en-US" altLang="ko-KR" dirty="0"/>
              <a:t>, </a:t>
            </a:r>
            <a:r>
              <a:rPr lang="ko-KR" altLang="en-US" dirty="0"/>
              <a:t>차량이 오는지 다시 확인해요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휴대폰</a:t>
            </a:r>
            <a:r>
              <a:rPr lang="ko-KR" altLang="en-US" b="1" dirty="0"/>
              <a:t> 보며 걷지 않기</a:t>
            </a:r>
            <a:br>
              <a:rPr lang="ko-KR" altLang="en-US" dirty="0"/>
            </a:br>
            <a:r>
              <a:rPr lang="ko-KR" altLang="en-US" dirty="0"/>
              <a:t>스마트폰 사용은 시야와 주의를 흐려 사고 위험이 커져요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무단횡단</a:t>
            </a:r>
            <a:r>
              <a:rPr lang="ko-KR" altLang="en-US" b="1" dirty="0"/>
              <a:t> 절대 금지</a:t>
            </a:r>
            <a:br>
              <a:rPr lang="ko-KR" altLang="en-US" dirty="0"/>
            </a:br>
            <a:r>
              <a:rPr lang="ko-KR" altLang="en-US" dirty="0"/>
              <a:t>빠르게 가려다 평생 후회할 수 있어요</a:t>
            </a:r>
            <a:r>
              <a:rPr lang="en-US" altLang="ko-KR" dirty="0"/>
              <a:t>.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D155E41-E9A4-AB94-C693-B37C24DB900B}"/>
              </a:ext>
            </a:extLst>
          </p:cNvPr>
          <p:cNvSpPr/>
          <p:nvPr/>
        </p:nvSpPr>
        <p:spPr>
          <a:xfrm>
            <a:off x="877824" y="2640899"/>
            <a:ext cx="192024" cy="3840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0270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52894-7032-0DD6-34D0-EFAA4E024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9F32433-0BEB-CF1C-4B36-05FCAB37A0A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6B92E66F-F292-F1C1-483A-E3FA671524A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C21F239-D9DD-8378-D3CA-2422D8D9404A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보상 기반 학습 및 에이전트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–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환경 프레임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10E0AE-C685-11D4-480A-CC2A2712CAD2}"/>
                  </a:ext>
                </a:extLst>
              </p:cNvPr>
              <p:cNvSpPr txBox="1"/>
              <p:nvPr/>
            </p:nvSpPr>
            <p:spPr>
              <a:xfrm>
                <a:off x="821630" y="1343887"/>
                <a:ext cx="10548740" cy="4193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b="1" dirty="0"/>
                  <a:t>행동 → 보상 → 다음 상태</a:t>
                </a:r>
                <a:r>
                  <a:rPr lang="ko-KR" altLang="en-US" dirty="0"/>
                  <a:t>를 반복하며</a:t>
                </a:r>
                <a:r>
                  <a:rPr lang="en-US" altLang="ko-KR" dirty="0"/>
                  <a:t>, </a:t>
                </a:r>
                <a:r>
                  <a:rPr lang="ko-KR" altLang="en-US" b="1" dirty="0"/>
                  <a:t>보상이 커지는 방향</a:t>
                </a:r>
                <a:r>
                  <a:rPr lang="ko-KR" altLang="en-US" dirty="0"/>
                  <a:t>으로 행동습관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정책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을 바꾼다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목표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한 에피소드 동안 받는 </a:t>
                </a:r>
                <a:r>
                  <a:rPr lang="ko-KR" altLang="en-US" b="1" dirty="0"/>
                  <a:t>누적 보상</a:t>
                </a:r>
                <a:r>
                  <a:rPr lang="en-US" altLang="ko-KR" b="1" dirty="0"/>
                  <a:t>(Return)</a:t>
                </a:r>
                <a:r>
                  <a:rPr lang="ko-KR" altLang="en-US" dirty="0"/>
                  <a:t> 극대화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(</a:t>
                </a:r>
                <a:r>
                  <a:rPr lang="ko-KR" altLang="en-US" dirty="0"/>
                  <a:t>직관식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i="0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  <m:r>
                      <a:rPr lang="en-US" altLang="ko-KR" i="0">
                        <a:latin typeface="Cambria Math" panose="02040503050406030204" pitchFamily="18" charset="0"/>
                      </a:rPr>
                      <m:t>+⋯</m:t>
                    </m:r>
                  </m:oMath>
                </a14:m>
                <a:endParaRPr lang="ko-KR" altLang="en-US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/>
                  <a:t>(</a:t>
                </a:r>
                <a:r>
                  <a:rPr lang="ko-KR" altLang="en-US" dirty="0"/>
                  <a:t>감가율</a:t>
                </a:r>
                <a:r>
                  <a:rPr lang="en-US" altLang="ko-KR" dirty="0"/>
                  <a:t>, 0~1): </a:t>
                </a:r>
                <a:r>
                  <a:rPr lang="ko-KR" altLang="en-US" b="1" dirty="0"/>
                  <a:t>먼 미래 보상</a:t>
                </a:r>
                <a:r>
                  <a:rPr lang="ko-KR" altLang="en-US" dirty="0"/>
                  <a:t>을 얼마나 중시할지 조절</a:t>
                </a: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i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dirty="0"/>
                  <a:t>이면 눈앞의 보상만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ko-KR" altLang="en-US" dirty="0"/>
                  <a:t>가 클수록 멀리 본다</a:t>
                </a:r>
                <a:r>
                  <a:rPr lang="en-US" altLang="ko-KR" dirty="0"/>
                  <a:t>.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è"/>
                </a:pPr>
                <a:endParaRPr lang="en-US" altLang="ko-KR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Agent(</a:t>
                </a:r>
                <a:r>
                  <a:rPr lang="ko-KR" altLang="en-US" b="1" dirty="0"/>
                  <a:t>에이전트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행동을 선택하는 학습자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 dirty="0"/>
                  <a:t>Environment(</a:t>
                </a:r>
                <a:r>
                  <a:rPr lang="ko-KR" altLang="en-US" b="1" dirty="0"/>
                  <a:t>환경</a:t>
                </a:r>
                <a:r>
                  <a:rPr lang="en-US" altLang="ko-KR" b="1" dirty="0"/>
                  <a:t>)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변화와 보상을 주는 세계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시간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에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관찰 → 행동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→ 보상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altLang="ko-KR" dirty="0"/>
                  <a:t>, </a:t>
                </a:r>
                <a:r>
                  <a:rPr lang="ko-KR" altLang="en-US" dirty="0"/>
                  <a:t>다음 상태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ko-KR" alt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ko-KR" altLang="en-US" dirty="0"/>
              </a:p>
              <a:p>
                <a:pPr>
                  <a:lnSpc>
                    <a:spcPct val="150000"/>
                  </a:lnSpc>
                </a:pPr>
                <a:endParaRPr lang="en-US" altLang="ko-KR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A10E0AE-C685-11D4-480A-CC2A2712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0" y="1343887"/>
                <a:ext cx="10548740" cy="4193777"/>
              </a:xfrm>
              <a:prstGeom prst="rect">
                <a:avLst/>
              </a:prstGeom>
              <a:blipFill>
                <a:blip r:embed="rId2"/>
                <a:stretch>
                  <a:fillRect l="-4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457048BF-4C45-4376-EDF9-7662F2855894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B39D1095-2FCD-EFFA-8797-173C6E4C063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B360D-0D0B-F6F0-3E3A-1B7AE5DDFF2E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06-1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10FF6B-311F-645C-F13F-5B04247134A2}"/>
              </a:ext>
            </a:extLst>
          </p:cNvPr>
          <p:cNvSpPr txBox="1"/>
          <p:nvPr/>
        </p:nvSpPr>
        <p:spPr>
          <a:xfrm>
            <a:off x="10939763" y="227545"/>
            <a:ext cx="10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20102258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136B5-C1F8-99E6-0C96-CBA0BFEE6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8585CC0-796F-5420-CA80-229DC252441C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FE797041-E5D3-4CC3-B5A8-4ABBB367420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5D0770-5F73-2C98-C148-1730748EAD84}"/>
              </a:ext>
            </a:extLst>
          </p:cNvPr>
          <p:cNvSpPr txBox="1"/>
          <p:nvPr/>
        </p:nvSpPr>
        <p:spPr>
          <a:xfrm>
            <a:off x="670948" y="382052"/>
            <a:ext cx="800670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MDP(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마르코프 결정 과정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)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과 가치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(Value)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의 의미 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981046-D6A7-0F66-672E-C92F65496159}"/>
              </a:ext>
            </a:extLst>
          </p:cNvPr>
          <p:cNvSpPr txBox="1"/>
          <p:nvPr/>
        </p:nvSpPr>
        <p:spPr>
          <a:xfrm>
            <a:off x="821630" y="1383981"/>
            <a:ext cx="9117711" cy="18913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마르코프성</a:t>
            </a:r>
            <a:r>
              <a:rPr lang="en-US" altLang="ko-KR" sz="1600" dirty="0"/>
              <a:t>: </a:t>
            </a:r>
            <a:r>
              <a:rPr lang="ko-KR" altLang="en-US" sz="1600" dirty="0"/>
              <a:t>다음 상태는 </a:t>
            </a:r>
            <a:r>
              <a:rPr lang="ko-KR" altLang="en-US" sz="1600" b="1" dirty="0"/>
              <a:t>현재 상태와 행동</a:t>
            </a:r>
            <a:r>
              <a:rPr lang="ko-KR" altLang="en-US" sz="1600" dirty="0"/>
              <a:t>에만 의존</a:t>
            </a:r>
            <a:r>
              <a:rPr lang="en-US" altLang="ko-KR" sz="1600" dirty="0"/>
              <a:t>(</a:t>
            </a:r>
            <a:r>
              <a:rPr lang="ko-KR" altLang="en-US" sz="1600" dirty="0"/>
              <a:t>과거 전체가 아니라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MDP </a:t>
            </a:r>
            <a:r>
              <a:rPr lang="ko-KR" altLang="en-US" sz="1600" b="1" dirty="0"/>
              <a:t>구성요소</a:t>
            </a:r>
            <a:r>
              <a:rPr lang="en-US" altLang="ko-KR" sz="1600" dirty="0"/>
              <a:t>:</a:t>
            </a:r>
            <a:br>
              <a:rPr lang="en-US" altLang="ko-KR" sz="1600" dirty="0"/>
            </a:br>
            <a:r>
              <a:rPr lang="en-US" altLang="ko-KR" sz="1600" b="1" dirty="0"/>
              <a:t>S</a:t>
            </a:r>
            <a:r>
              <a:rPr lang="en-US" altLang="ko-KR" sz="1600" dirty="0"/>
              <a:t>(</a:t>
            </a:r>
            <a:r>
              <a:rPr lang="ko-KR" altLang="en-US" sz="1600" dirty="0"/>
              <a:t>상태공간</a:t>
            </a:r>
            <a:r>
              <a:rPr lang="en-US" altLang="ko-KR" sz="1600" dirty="0"/>
              <a:t>), </a:t>
            </a:r>
            <a:r>
              <a:rPr lang="en-US" altLang="ko-KR" sz="1600" b="1" dirty="0"/>
              <a:t>A</a:t>
            </a:r>
            <a:r>
              <a:rPr lang="en-US" altLang="ko-KR" sz="1600" dirty="0"/>
              <a:t>(</a:t>
            </a:r>
            <a:r>
              <a:rPr lang="ko-KR" altLang="en-US" sz="1600" dirty="0"/>
              <a:t>행동공간</a:t>
            </a:r>
            <a:r>
              <a:rPr lang="en-US" altLang="ko-KR" sz="1600" dirty="0"/>
              <a:t>), </a:t>
            </a:r>
            <a:r>
              <a:rPr lang="en-US" altLang="ko-KR" sz="1600" b="1" dirty="0"/>
              <a:t>P</a:t>
            </a:r>
            <a:r>
              <a:rPr lang="en-US" altLang="ko-KR" sz="1600" dirty="0"/>
              <a:t>(</a:t>
            </a:r>
            <a:r>
              <a:rPr lang="ko-KR" altLang="en-US" sz="1600" dirty="0"/>
              <a:t>전이확률</a:t>
            </a:r>
            <a:r>
              <a:rPr lang="en-US" altLang="ko-KR" sz="1600" dirty="0"/>
              <a:t>), </a:t>
            </a:r>
            <a:r>
              <a:rPr lang="en-US" altLang="ko-KR" sz="1600" b="1" dirty="0"/>
              <a:t>R</a:t>
            </a:r>
            <a:r>
              <a:rPr lang="en-US" altLang="ko-KR" sz="1600" dirty="0"/>
              <a:t>(</a:t>
            </a:r>
            <a:r>
              <a:rPr lang="ko-KR" altLang="en-US" sz="1600" dirty="0"/>
              <a:t>보상함수</a:t>
            </a:r>
            <a:r>
              <a:rPr lang="en-US" altLang="ko-KR" sz="1600" dirty="0"/>
              <a:t>), </a:t>
            </a:r>
            <a:r>
              <a:rPr lang="en-US" altLang="ko-KR" sz="1600" b="1" dirty="0"/>
              <a:t>γ</a:t>
            </a:r>
            <a:r>
              <a:rPr lang="en-US" altLang="ko-KR" sz="1600" dirty="0"/>
              <a:t>(</a:t>
            </a:r>
            <a:r>
              <a:rPr lang="ko-KR" altLang="en-US" sz="1600" dirty="0"/>
              <a:t>감가율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정책 </a:t>
            </a:r>
            <a:r>
              <a:rPr lang="en-US" altLang="ko-KR" sz="1600" b="1" dirty="0"/>
              <a:t>π(</a:t>
            </a:r>
            <a:r>
              <a:rPr lang="en-US" altLang="ko-KR" sz="1600" b="1" dirty="0" err="1"/>
              <a:t>a|s</a:t>
            </a:r>
            <a:r>
              <a:rPr lang="en-US" altLang="ko-KR" sz="1600" b="1" dirty="0"/>
              <a:t>)</a:t>
            </a:r>
            <a:r>
              <a:rPr lang="en-US" altLang="ko-KR" sz="1600" dirty="0"/>
              <a:t>: </a:t>
            </a:r>
            <a:r>
              <a:rPr lang="ko-KR" altLang="en-US" sz="1600" dirty="0"/>
              <a:t>상태에서 행동을 고르는 규칙</a:t>
            </a:r>
            <a:r>
              <a:rPr lang="en-US" altLang="ko-KR" sz="1600" dirty="0"/>
              <a:t>(</a:t>
            </a:r>
            <a:r>
              <a:rPr lang="ko-KR" altLang="en-US" sz="1600" dirty="0"/>
              <a:t>확률</a:t>
            </a:r>
            <a:r>
              <a:rPr lang="en-US" altLang="ko-KR" sz="1600" dirty="0"/>
              <a:t>/</a:t>
            </a:r>
            <a:r>
              <a:rPr lang="ko-KR" altLang="en-US" sz="1600" dirty="0"/>
              <a:t>결정적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i="1" dirty="0"/>
              <a:t>-&gt; </a:t>
            </a:r>
            <a:r>
              <a:rPr lang="en-US" altLang="ko-KR" sz="1600" dirty="0"/>
              <a:t>“</a:t>
            </a:r>
            <a:r>
              <a:rPr lang="ko-KR" altLang="en-US" sz="1600" dirty="0"/>
              <a:t>문제 정의의 </a:t>
            </a:r>
            <a:r>
              <a:rPr lang="en-US" altLang="ko-KR" sz="1600" dirty="0"/>
              <a:t>5</a:t>
            </a:r>
            <a:r>
              <a:rPr lang="ko-KR" altLang="en-US" sz="1600" dirty="0"/>
              <a:t>요소</a:t>
            </a:r>
            <a:r>
              <a:rPr lang="en-US" altLang="ko-KR" sz="1600" dirty="0"/>
              <a:t>(</a:t>
            </a:r>
            <a:r>
              <a:rPr lang="en-US" altLang="ko-KR" sz="1600" dirty="0" err="1"/>
              <a:t>S,A,P,R,γ</a:t>
            </a:r>
            <a:r>
              <a:rPr lang="en-US" altLang="ko-KR" sz="1600" dirty="0"/>
              <a:t>)</a:t>
            </a:r>
            <a:r>
              <a:rPr lang="ko-KR" altLang="en-US" sz="1600" dirty="0"/>
              <a:t>를 말하면 </a:t>
            </a:r>
            <a:r>
              <a:rPr lang="en-US" altLang="ko-KR" sz="1600" dirty="0"/>
              <a:t>RL </a:t>
            </a:r>
            <a:r>
              <a:rPr lang="ko-KR" altLang="en-US" sz="1600" dirty="0"/>
              <a:t>문제를 반은 푼 것</a:t>
            </a:r>
            <a:r>
              <a:rPr lang="en-US" altLang="ko-KR" sz="1600" dirty="0"/>
              <a:t>.”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65425D-24F9-25F5-49BD-A80FDE556B39}"/>
              </a:ext>
            </a:extLst>
          </p:cNvPr>
          <p:cNvSpPr txBox="1"/>
          <p:nvPr/>
        </p:nvSpPr>
        <p:spPr>
          <a:xfrm>
            <a:off x="821630" y="3839031"/>
            <a:ext cx="8364474" cy="11526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상태가치 </a:t>
            </a:r>
            <a:r>
              <a:rPr lang="en-US" altLang="ko-KR" sz="1600" b="1" dirty="0"/>
              <a:t>V^π(s)</a:t>
            </a:r>
            <a:r>
              <a:rPr lang="en-US" altLang="ko-KR" sz="1600" dirty="0"/>
              <a:t>: </a:t>
            </a:r>
            <a:r>
              <a:rPr lang="ko-KR" altLang="en-US" sz="1600" dirty="0"/>
              <a:t>정책 </a:t>
            </a:r>
            <a:r>
              <a:rPr lang="en-US" altLang="ko-KR" sz="1600" dirty="0"/>
              <a:t>π</a:t>
            </a:r>
            <a:r>
              <a:rPr lang="ko-KR" altLang="en-US" sz="1600" dirty="0"/>
              <a:t>를 따를 때</a:t>
            </a:r>
            <a:r>
              <a:rPr lang="en-US" altLang="ko-KR" sz="1600" dirty="0"/>
              <a:t>, s</a:t>
            </a:r>
            <a:r>
              <a:rPr lang="ko-KR" altLang="en-US" sz="1600" dirty="0"/>
              <a:t>에서 시작해 앞으로 받을 </a:t>
            </a:r>
            <a:r>
              <a:rPr lang="ko-KR" altLang="en-US" sz="1600" b="1" dirty="0"/>
              <a:t>기대 누적 보상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행동가치 </a:t>
            </a:r>
            <a:r>
              <a:rPr lang="en-US" altLang="ko-KR" sz="1600" b="1" dirty="0"/>
              <a:t>Q^π(</a:t>
            </a:r>
            <a:r>
              <a:rPr lang="en-US" altLang="ko-KR" sz="1600" b="1" dirty="0" err="1"/>
              <a:t>s,a</a:t>
            </a:r>
            <a:r>
              <a:rPr lang="en-US" altLang="ko-KR" sz="1600" b="1" dirty="0"/>
              <a:t>)</a:t>
            </a:r>
            <a:r>
              <a:rPr lang="en-US" altLang="ko-KR" sz="1600" dirty="0"/>
              <a:t>: s</a:t>
            </a:r>
            <a:r>
              <a:rPr lang="ko-KR" altLang="en-US" sz="1600" dirty="0"/>
              <a:t>에서 </a:t>
            </a:r>
            <a:r>
              <a:rPr lang="en-US" altLang="ko-KR" sz="1600" dirty="0"/>
              <a:t>a</a:t>
            </a:r>
            <a:r>
              <a:rPr lang="ko-KR" altLang="en-US" sz="1600" dirty="0"/>
              <a:t>를 하고</a:t>
            </a:r>
            <a:r>
              <a:rPr lang="en-US" altLang="ko-KR" sz="1600" dirty="0"/>
              <a:t>, </a:t>
            </a:r>
            <a:r>
              <a:rPr lang="ko-KR" altLang="en-US" sz="1600" dirty="0"/>
              <a:t>그 뒤로 </a:t>
            </a:r>
            <a:r>
              <a:rPr lang="en-US" altLang="ko-KR" sz="1600" dirty="0"/>
              <a:t>π</a:t>
            </a:r>
            <a:r>
              <a:rPr lang="ko-KR" altLang="en-US" sz="1600" dirty="0"/>
              <a:t>를 따를 때의 </a:t>
            </a:r>
            <a:r>
              <a:rPr lang="ko-KR" altLang="en-US" sz="1600" b="1" dirty="0"/>
              <a:t>기대 누적 보상</a:t>
            </a:r>
            <a:endParaRPr lang="ko-KR" alt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아이디어</a:t>
            </a:r>
            <a:r>
              <a:rPr lang="en-US" altLang="ko-KR" sz="1600" dirty="0"/>
              <a:t>: </a:t>
            </a:r>
            <a:r>
              <a:rPr lang="ko-KR" altLang="en-US" sz="1600" dirty="0"/>
              <a:t>가치가 큰 상태</a:t>
            </a:r>
            <a:r>
              <a:rPr lang="en-US" altLang="ko-KR" sz="1600" dirty="0"/>
              <a:t>/</a:t>
            </a:r>
            <a:r>
              <a:rPr lang="ko-KR" altLang="en-US" sz="1600" dirty="0"/>
              <a:t>행동을 </a:t>
            </a:r>
            <a:r>
              <a:rPr lang="ko-KR" altLang="en-US" sz="1600" b="1" dirty="0"/>
              <a:t>더 자주 선택</a:t>
            </a:r>
            <a:r>
              <a:rPr lang="ko-KR" altLang="en-US" sz="1600" dirty="0"/>
              <a:t>하도록 정책을 개선</a:t>
            </a:r>
          </a:p>
        </p:txBody>
      </p:sp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04065A20-AE09-1094-8BEB-9B0270951273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F294CCCD-96CE-3D6D-8B48-C11ABE29400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5886B-94B6-D41E-3F8F-2D81CBA806E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06-1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39A6E3-4D3D-5A1D-632C-EE02D97CF80B}"/>
              </a:ext>
            </a:extLst>
          </p:cNvPr>
          <p:cNvSpPr txBox="1"/>
          <p:nvPr/>
        </p:nvSpPr>
        <p:spPr>
          <a:xfrm>
            <a:off x="10939763" y="227545"/>
            <a:ext cx="10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350215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D2876-9C46-D2C2-F2D4-6D0C4A0AE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1D62AF17-9618-317E-49B6-F960ED573565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1205F117-D24F-CA96-548B-7989946F0B5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40E56A2-AF76-FF39-91EE-3C50779632B5}"/>
              </a:ext>
            </a:extLst>
          </p:cNvPr>
          <p:cNvSpPr txBox="1"/>
          <p:nvPr/>
        </p:nvSpPr>
        <p:spPr>
          <a:xfrm>
            <a:off x="670948" y="382052"/>
            <a:ext cx="8006708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탐험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vs 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이용 </a:t>
            </a: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(Exploration–Exploitation)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BA629-5218-6775-6C77-576988931F10}"/>
              </a:ext>
            </a:extLst>
          </p:cNvPr>
          <p:cNvSpPr txBox="1"/>
          <p:nvPr/>
        </p:nvSpPr>
        <p:spPr>
          <a:xfrm>
            <a:off x="821630" y="1383981"/>
            <a:ext cx="9117711" cy="15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이용</a:t>
            </a:r>
            <a:r>
              <a:rPr lang="en-US" altLang="ko-KR" sz="1600" dirty="0"/>
              <a:t>: </a:t>
            </a:r>
            <a:r>
              <a:rPr lang="ko-KR" altLang="en-US" sz="1600" dirty="0"/>
              <a:t>지금까지 가장 좋아 보이는 행동을 선택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탐험</a:t>
            </a:r>
            <a:r>
              <a:rPr lang="en-US" altLang="ko-KR" sz="1600" dirty="0"/>
              <a:t>: </a:t>
            </a:r>
            <a:r>
              <a:rPr lang="ko-KR" altLang="en-US" sz="1600" dirty="0"/>
              <a:t>더 나은 행동이 있는지 </a:t>
            </a:r>
            <a:r>
              <a:rPr lang="ko-KR" altLang="en-US" sz="1600" b="1" dirty="0"/>
              <a:t>험험</a:t>
            </a:r>
            <a:r>
              <a:rPr lang="en-US" altLang="ko-KR" sz="1600" dirty="0"/>
              <a:t>(</a:t>
            </a:r>
            <a:r>
              <a:rPr lang="ko-KR" altLang="en-US" sz="1600" dirty="0"/>
              <a:t>시도</a:t>
            </a:r>
            <a:r>
              <a:rPr lang="en-US" altLang="ko-KR" sz="1600" dirty="0"/>
              <a:t>)</a:t>
            </a:r>
            <a:r>
              <a:rPr lang="ko-KR" altLang="en-US" sz="1600" dirty="0"/>
              <a:t>해 보기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/>
              <a:t>ε-greedy</a:t>
            </a:r>
            <a:r>
              <a:rPr lang="en-US" altLang="ko-KR" sz="1600" dirty="0"/>
              <a:t>: </a:t>
            </a:r>
            <a:r>
              <a:rPr lang="ko-KR" altLang="en-US" sz="1600" dirty="0"/>
              <a:t>확률 </a:t>
            </a:r>
            <a:r>
              <a:rPr lang="en-US" altLang="ko-KR" sz="1600" dirty="0"/>
              <a:t>ε</a:t>
            </a:r>
            <a:r>
              <a:rPr lang="ko-KR" altLang="en-US" sz="1600" dirty="0"/>
              <a:t>로 임의 행동</a:t>
            </a:r>
            <a:r>
              <a:rPr lang="en-US" altLang="ko-KR" sz="1600" dirty="0"/>
              <a:t>(</a:t>
            </a:r>
            <a:r>
              <a:rPr lang="ko-KR" altLang="en-US" sz="1600" dirty="0"/>
              <a:t>탐험</a:t>
            </a:r>
            <a:r>
              <a:rPr lang="en-US" altLang="ko-KR" sz="1600" dirty="0"/>
              <a:t>), 1-ε</a:t>
            </a:r>
            <a:r>
              <a:rPr lang="ko-KR" altLang="en-US" sz="1600" dirty="0"/>
              <a:t>로 최고 행동</a:t>
            </a:r>
            <a:r>
              <a:rPr lang="en-US" altLang="ko-KR" sz="1600" dirty="0"/>
              <a:t>(</a:t>
            </a:r>
            <a:r>
              <a:rPr lang="ko-KR" altLang="en-US" sz="1600" dirty="0"/>
              <a:t>이용</a:t>
            </a:r>
            <a:r>
              <a:rPr lang="en-US" altLang="ko-KR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i="1" dirty="0"/>
              <a:t>발표자 노트</a:t>
            </a:r>
            <a:r>
              <a:rPr lang="en-US" altLang="ko-KR" sz="1600" dirty="0"/>
              <a:t>: </a:t>
            </a:r>
            <a:r>
              <a:rPr lang="ko-KR" altLang="en-US" sz="1600" dirty="0"/>
              <a:t>시험공부 비유</a:t>
            </a:r>
            <a:r>
              <a:rPr lang="en-US" altLang="ko-KR" sz="1600" dirty="0"/>
              <a:t>—</a:t>
            </a:r>
            <a:r>
              <a:rPr lang="ko-KR" altLang="en-US" sz="1600" dirty="0"/>
              <a:t>아는 문제만 풀면 점수 한계</a:t>
            </a:r>
            <a:r>
              <a:rPr lang="en-US" altLang="ko-KR" sz="1600" dirty="0"/>
              <a:t>, </a:t>
            </a:r>
            <a:r>
              <a:rPr lang="ko-KR" altLang="en-US" sz="1600" dirty="0"/>
              <a:t>모르는 유형도 연습 필요</a:t>
            </a:r>
            <a:r>
              <a:rPr lang="en-US" altLang="ko-KR" sz="16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EAA7B4-3D79-CB12-E7F2-68CAD5142CD5}"/>
                  </a:ext>
                </a:extLst>
              </p:cNvPr>
              <p:cNvSpPr txBox="1"/>
              <p:nvPr/>
            </p:nvSpPr>
            <p:spPr>
              <a:xfrm>
                <a:off x="821630" y="3839031"/>
                <a:ext cx="8364474" cy="24032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목표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최적 행동가치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ko-KR" altLang="en-US" sz="1600" dirty="0"/>
                  <a:t>를 근사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b="1" dirty="0"/>
                  <a:t>업데이트 규칙</a:t>
                </a:r>
                <a:r>
                  <a:rPr lang="en-US" altLang="ko-KR" sz="1600" b="1" dirty="0"/>
                  <a:t>(</a:t>
                </a:r>
                <a:r>
                  <a:rPr lang="ko-KR" altLang="en-US" sz="1600" b="1" dirty="0"/>
                  <a:t>직관형</a:t>
                </a:r>
                <a:r>
                  <a:rPr lang="en-US" altLang="ko-KR" sz="1600" b="1" dirty="0"/>
                  <a:t>)</a:t>
                </a:r>
                <a:r>
                  <a:rPr lang="en-US" altLang="ko-KR" sz="1600" dirty="0"/>
                  <a:t>:</a:t>
                </a:r>
                <a:br>
                  <a:rPr lang="en-US" altLang="ko-KR" sz="1600" dirty="0"/>
                </a:b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ko-KR" altLang="en-US" sz="1600">
                        <a:latin typeface="Cambria Math" panose="02040503050406030204" pitchFamily="18" charset="0"/>
                      </a:rPr>
                      <m:t>←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sepChr m:val=",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ko-KR" sz="1600">
                        <a:latin typeface="Cambria Math" panose="02040503050406030204" pitchFamily="18" charset="0"/>
                      </a:rPr>
                      <m:t>+</m:t>
                    </m:r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ko-KR" altLang="en-US" sz="1600" i="1"/>
                      <m:t> </m:t>
                    </m:r>
                    <m:d>
                      <m:dPr>
                        <m:begChr m:val="["/>
                        <m:endChr m:val="]"/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nor/>
                          </m:rPr>
                          <a:rPr lang="ko-KR" altLang="en-US" sz="1600" i="1"/>
                          <m:t> </m:t>
                        </m:r>
                        <m:sSub>
                          <m:sSubPr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unc>
                              <m:func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fName>
                              <m:e/>
                            </m:func>
                          </m:e>
                          <m:sub>
                            <m:sSup>
                              <m:s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sepChr m:val=",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6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ko-KR" sz="160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ko-KR" altLang="en-US" sz="160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sepChr m:val=","/>
                            <m:ctrlPr>
                              <a:rPr lang="ko-KR" alt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e>
                            <m:r>
                              <a:rPr lang="ko-KR" alt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br>
                  <a:rPr lang="ko-KR" altLang="en-US" sz="1600" dirty="0"/>
                </a:br>
                <a:endParaRPr lang="ko-KR" altLang="en-US" sz="1600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학습률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r>
                      <a:rPr lang="ko-KR" altLang="en-US" sz="16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보상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sz="16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600" dirty="0"/>
                  <a:t>: </a:t>
                </a:r>
                <a:r>
                  <a:rPr lang="ko-KR" altLang="en-US" sz="1600" dirty="0"/>
                  <a:t>다음 상태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dirty="0"/>
                  <a:t>반복하며 </a:t>
                </a:r>
                <a:r>
                  <a:rPr lang="en-US" altLang="ko-KR" sz="1600" dirty="0"/>
                  <a:t>Q</a:t>
                </a:r>
                <a:r>
                  <a:rPr lang="ko-KR" altLang="en-US" sz="1600" dirty="0"/>
                  <a:t>가 좋아지고</a:t>
                </a:r>
                <a:r>
                  <a:rPr lang="en-US" altLang="ko-KR" sz="1600" dirty="0"/>
                  <a:t>, </a:t>
                </a:r>
                <a:r>
                  <a:rPr lang="ko-KR" altLang="en-US" sz="1600" b="1" dirty="0"/>
                  <a:t>정책 </a:t>
                </a:r>
                <a:r>
                  <a:rPr lang="en-US" altLang="ko-KR" sz="1600" b="1" dirty="0"/>
                  <a:t>= </a:t>
                </a:r>
                <a:r>
                  <a:rPr lang="ko-KR" altLang="en-US" sz="1600" b="1" dirty="0"/>
                  <a:t>상태에서 </a:t>
                </a:r>
                <a:r>
                  <a:rPr lang="en-US" altLang="ko-KR" sz="1600" b="1" dirty="0"/>
                  <a:t>Q</a:t>
                </a:r>
                <a:r>
                  <a:rPr lang="ko-KR" altLang="en-US" sz="1600" b="1" dirty="0"/>
                  <a:t>가 최대인 행동 선택</a:t>
                </a:r>
                <a:endParaRPr lang="ko-KR" altLang="en-US" sz="1600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1600" i="1" dirty="0"/>
                  <a:t>발표자 노트</a:t>
                </a:r>
                <a:r>
                  <a:rPr lang="en-US" altLang="ko-KR" sz="1600" dirty="0"/>
                  <a:t>: </a:t>
                </a:r>
                <a:r>
                  <a:rPr lang="ko-KR" altLang="en-US" sz="1600" dirty="0"/>
                  <a:t>오차</a:t>
                </a:r>
                <a:r>
                  <a:rPr lang="en-US" altLang="ko-KR" sz="1600" dirty="0"/>
                  <a:t>(</a:t>
                </a:r>
                <a:r>
                  <a:rPr lang="ko-KR" altLang="en-US" sz="1600" dirty="0"/>
                  <a:t>목표−현재</a:t>
                </a:r>
                <a:r>
                  <a:rPr lang="en-US" altLang="ko-KR" sz="1600" dirty="0"/>
                  <a:t>)</a:t>
                </a:r>
                <a:r>
                  <a:rPr lang="ko-KR" altLang="en-US" sz="1600" dirty="0"/>
                  <a:t>를 한 조각만 반영하는 평균 업데이트라고 설명</a:t>
                </a:r>
                <a:r>
                  <a:rPr lang="en-US" altLang="ko-KR" sz="1600" dirty="0"/>
                  <a:t>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5EAA7B4-3D79-CB12-E7F2-68CAD5142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630" y="3839031"/>
                <a:ext cx="8364474" cy="2403222"/>
              </a:xfrm>
              <a:prstGeom prst="rect">
                <a:avLst/>
              </a:prstGeom>
              <a:blipFill>
                <a:blip r:embed="rId2"/>
                <a:stretch>
                  <a:fillRect l="-292" b="-5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1">
            <a:extLst>
              <a:ext uri="{FF2B5EF4-FFF2-40B4-BE49-F238E27FC236}">
                <a16:creationId xmlns:a16="http://schemas.microsoft.com/office/drawing/2014/main" id="{F30AE246-69F5-EFE2-BBD1-862C83BEC359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6">
            <a:extLst>
              <a:ext uri="{FF2B5EF4-FFF2-40B4-BE49-F238E27FC236}">
                <a16:creationId xmlns:a16="http://schemas.microsoft.com/office/drawing/2014/main" id="{5EC37D0C-E9C5-9C91-384B-2A4FF93D0D7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D6E84-0AA2-A16D-67D3-24D838661D2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06-1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E1C11-DBFA-4E9C-0116-7E854152486E}"/>
              </a:ext>
            </a:extLst>
          </p:cNvPr>
          <p:cNvSpPr txBox="1"/>
          <p:nvPr/>
        </p:nvSpPr>
        <p:spPr>
          <a:xfrm>
            <a:off x="10939763" y="227545"/>
            <a:ext cx="108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강화학습</a:t>
            </a:r>
          </a:p>
        </p:txBody>
      </p:sp>
    </p:spTree>
    <p:extLst>
      <p:ext uri="{BB962C8B-B14F-4D97-AF65-F5344CB8AC3E}">
        <p14:creationId xmlns:p14="http://schemas.microsoft.com/office/powerpoint/2010/main" val="1663004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5FAB4-0AAB-F51B-9263-D2B475182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D8B7A2-2711-DAB0-6260-70520991D47E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5F665AE-555B-C70B-E964-8759B403191F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3FD56C5-BC51-9FDC-569D-486A51155247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084D643-C99F-BE09-3735-5D3220A9C917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A8079F-1EDD-A449-B6F5-820D6F90F514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06-0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EF6FF-BDE5-05F4-03D9-88A6CFB80A05}"/>
              </a:ext>
            </a:extLst>
          </p:cNvPr>
          <p:cNvSpPr txBox="1"/>
          <p:nvPr/>
        </p:nvSpPr>
        <p:spPr>
          <a:xfrm>
            <a:off x="3017000" y="722605"/>
            <a:ext cx="3262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교통안전교육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049637-DA4E-09C1-10E0-C80985AF5D8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8" name="직선 연결선 6">
            <a:extLst>
              <a:ext uri="{FF2B5EF4-FFF2-40B4-BE49-F238E27FC236}">
                <a16:creationId xmlns:a16="http://schemas.microsoft.com/office/drawing/2014/main" id="{37D93F02-2F8F-752C-C9D0-88652549F707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8C13BC8-479D-7FE1-F003-076FAA0E0F24}"/>
              </a:ext>
            </a:extLst>
          </p:cNvPr>
          <p:cNvSpPr txBox="1"/>
          <p:nvPr/>
        </p:nvSpPr>
        <p:spPr>
          <a:xfrm>
            <a:off x="403787" y="2497111"/>
            <a:ext cx="9977557" cy="3085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🚴 자전거 이용 안전수칙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헬멧</a:t>
            </a:r>
            <a:r>
              <a:rPr lang="ko-KR" altLang="en-US" b="1" dirty="0"/>
              <a:t>은 생명줄입니다</a:t>
            </a:r>
            <a:br>
              <a:rPr lang="ko-KR" altLang="en-US" dirty="0"/>
            </a:br>
            <a:r>
              <a:rPr lang="ko-KR" altLang="en-US" dirty="0"/>
              <a:t>넘어졌을 때 머리를 보호해줘요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차도</a:t>
            </a:r>
            <a:r>
              <a:rPr lang="ko-KR" altLang="en-US" b="1" dirty="0"/>
              <a:t>와 보도 구분하기</a:t>
            </a:r>
            <a:br>
              <a:rPr lang="ko-KR" altLang="en-US" dirty="0"/>
            </a:br>
            <a:r>
              <a:rPr lang="ko-KR" altLang="en-US" dirty="0"/>
              <a:t>자전거도로 이용이 원칙이에요</a:t>
            </a:r>
            <a:r>
              <a:rPr lang="en-US" altLang="ko-KR" dirty="0"/>
              <a:t>. </a:t>
            </a:r>
            <a:r>
              <a:rPr lang="ko-KR" altLang="en-US" dirty="0"/>
              <a:t>인도는 절대 금지</a:t>
            </a:r>
            <a:r>
              <a:rPr lang="en-US" altLang="ko-KR" dirty="0"/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야간에는 </a:t>
            </a:r>
            <a:r>
              <a:rPr lang="ko-KR" altLang="en-US" b="1" dirty="0">
                <a:solidFill>
                  <a:srgbClr val="FF0000"/>
                </a:solidFill>
              </a:rPr>
              <a:t>밝은 옷 </a:t>
            </a:r>
            <a:r>
              <a:rPr lang="en-US" altLang="ko-KR" b="1" dirty="0">
                <a:solidFill>
                  <a:srgbClr val="FF0000"/>
                </a:solidFill>
              </a:rPr>
              <a:t>+ </a:t>
            </a:r>
            <a:r>
              <a:rPr lang="ko-KR" altLang="en-US" b="1" dirty="0">
                <a:solidFill>
                  <a:srgbClr val="FF0000"/>
                </a:solidFill>
              </a:rPr>
              <a:t>전조등 </a:t>
            </a:r>
            <a:r>
              <a:rPr lang="ko-KR" altLang="en-US" b="1" dirty="0"/>
              <a:t>켜기</a:t>
            </a:r>
            <a:br>
              <a:rPr lang="ko-KR" altLang="en-US" dirty="0"/>
            </a:br>
            <a:r>
              <a:rPr lang="ko-KR" altLang="en-US" dirty="0"/>
              <a:t>운전자에게 잘 보여야 사고를 피할 수 있어요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50490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E342F3-CD7A-6861-06CA-FA8053E68A3E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8D4613F-50A8-5FA7-CD27-F8AFD26554F7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75FF5-B996-9A8E-94A8-6B9300ADDB6B}"/>
              </a:ext>
            </a:extLst>
          </p:cNvPr>
          <p:cNvSpPr txBox="1"/>
          <p:nvPr/>
        </p:nvSpPr>
        <p:spPr>
          <a:xfrm>
            <a:off x="1178491" y="1179648"/>
            <a:ext cx="836649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모델에 넣는 정보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/feature)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예측의 근거가 되는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정답</a:t>
            </a:r>
            <a:r>
              <a:rPr lang="en-US" altLang="ko-KR" dirty="0"/>
              <a:t>: </a:t>
            </a:r>
            <a:r>
              <a:rPr lang="ko-KR" altLang="en-US" dirty="0"/>
              <a:t>입력에 대응되는 실제 결과값</a:t>
            </a:r>
            <a:r>
              <a:rPr lang="en-US" altLang="ko-KR" dirty="0"/>
              <a:t>(label)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지도학습에서 배우는 목표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en-US" altLang="ko-KR" dirty="0"/>
              <a:t>: </a:t>
            </a:r>
            <a:r>
              <a:rPr lang="ko-KR" altLang="en-US" dirty="0"/>
              <a:t>학습한 모델이 새로운 입력에 대해 내놓는 결과 추정값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훈련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–</a:t>
            </a:r>
            <a:r>
              <a:rPr lang="ko-KR" altLang="en-US" dirty="0"/>
              <a:t>정답 쌍을 사용해 오차를 줄이도록 모델 파라미터를 맞추는 과정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직선</a:t>
            </a:r>
            <a:r>
              <a:rPr lang="en-US" altLang="ko-KR" dirty="0"/>
              <a:t>: </a:t>
            </a:r>
            <a:r>
              <a:rPr lang="ko-KR" altLang="en-US" dirty="0"/>
              <a:t>선형 회귀에서 데이터 경향을 표현하는 </a:t>
            </a:r>
            <a:r>
              <a:rPr lang="en-US" altLang="ko-KR" dirty="0"/>
              <a:t>y=</a:t>
            </a:r>
            <a:r>
              <a:rPr lang="en-US" altLang="ko-KR" dirty="0" err="1"/>
              <a:t>ax+b</a:t>
            </a:r>
            <a:r>
              <a:rPr lang="en-US" altLang="ko-KR" dirty="0"/>
              <a:t> </a:t>
            </a:r>
            <a:r>
              <a:rPr lang="ko-KR" altLang="en-US" dirty="0"/>
              <a:t>형태의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입력을 이루는 속성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공부시간</a:t>
            </a:r>
            <a:r>
              <a:rPr lang="en-US" altLang="ko-KR" dirty="0"/>
              <a:t>, </a:t>
            </a:r>
            <a:r>
              <a:rPr lang="ko-KR" altLang="en-US" dirty="0"/>
              <a:t>수면시간 등 특성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상관관계</a:t>
            </a:r>
            <a:r>
              <a:rPr lang="en-US" altLang="ko-KR" dirty="0"/>
              <a:t>: </a:t>
            </a:r>
            <a:r>
              <a:rPr lang="ko-KR" altLang="en-US" dirty="0"/>
              <a:t>두 변수가 함께 증가</a:t>
            </a:r>
            <a:r>
              <a:rPr lang="en-US" altLang="ko-KR" dirty="0"/>
              <a:t>·</a:t>
            </a:r>
            <a:r>
              <a:rPr lang="ko-KR" altLang="en-US" dirty="0"/>
              <a:t>감소하는 경향의 정도</a:t>
            </a:r>
            <a:r>
              <a:rPr lang="en-US" altLang="ko-KR" dirty="0"/>
              <a:t>(</a:t>
            </a:r>
            <a:r>
              <a:rPr lang="ko-KR" altLang="en-US" dirty="0"/>
              <a:t>인과관계와는 다름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거리</a:t>
            </a:r>
            <a:r>
              <a:rPr lang="en-US" altLang="ko-KR" dirty="0"/>
              <a:t>: </a:t>
            </a:r>
            <a:r>
              <a:rPr lang="ko-KR" altLang="en-US" dirty="0"/>
              <a:t>두 데이터가 얼마나 떨어졌는지 나타내는 척도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유클리드 거리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유사성</a:t>
            </a:r>
            <a:r>
              <a:rPr lang="en-US" altLang="ko-KR" dirty="0"/>
              <a:t>: </a:t>
            </a:r>
            <a:r>
              <a:rPr lang="ko-KR" altLang="en-US" dirty="0"/>
              <a:t>거리가 가까울수록 높아지는</a:t>
            </a:r>
            <a:r>
              <a:rPr lang="en-US" altLang="ko-KR" dirty="0"/>
              <a:t>, </a:t>
            </a:r>
            <a:r>
              <a:rPr lang="ko-KR" altLang="en-US" dirty="0"/>
              <a:t>두 데이터의 닮음 정도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데이터를 미리 정해진 범주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중 하나로 구분하는 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주변 이웃</a:t>
            </a:r>
            <a:r>
              <a:rPr lang="en-US" altLang="ko-KR" dirty="0"/>
              <a:t>: KNN</a:t>
            </a:r>
            <a:r>
              <a:rPr lang="ko-KR" altLang="en-US" dirty="0"/>
              <a:t>에서 새 데이터 주변의 가장 가까운 </a:t>
            </a:r>
            <a:r>
              <a:rPr lang="en-US" altLang="ko-KR" dirty="0"/>
              <a:t>K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600A0-90C3-0B6B-29C6-E88AEDDA40FE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DEF08E09-723B-9A38-DF82-B36AC55A982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08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2515-0782-A2AD-1883-EAE41CA97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B20C75D-E324-E0AA-8C32-E7BC3026EA92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5CD0753-4CFE-3130-F6C1-FFE5FFA5B021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F7D2E5-781E-3064-04BD-3EE6261853AD}"/>
              </a:ext>
            </a:extLst>
          </p:cNvPr>
          <p:cNvSpPr txBox="1"/>
          <p:nvPr/>
        </p:nvSpPr>
        <p:spPr>
          <a:xfrm>
            <a:off x="1178491" y="1179648"/>
            <a:ext cx="8203253" cy="4193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질문</a:t>
            </a:r>
            <a:r>
              <a:rPr lang="en-US" altLang="ko-KR" dirty="0"/>
              <a:t>: </a:t>
            </a:r>
            <a:r>
              <a:rPr lang="ko-KR" altLang="en-US" dirty="0"/>
              <a:t>의사결정나무에서 데이터를 나누기 위한 조건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꽃잎 길이 ≤ </a:t>
            </a:r>
            <a:r>
              <a:rPr lang="en-US" altLang="ko-KR" dirty="0"/>
              <a:t>2.5?)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분기</a:t>
            </a:r>
            <a:r>
              <a:rPr lang="en-US" altLang="ko-KR" dirty="0"/>
              <a:t>: </a:t>
            </a:r>
            <a:r>
              <a:rPr lang="ko-KR" altLang="en-US" dirty="0"/>
              <a:t>질문의 참</a:t>
            </a:r>
            <a:r>
              <a:rPr lang="en-US" altLang="ko-KR" dirty="0"/>
              <a:t>/</a:t>
            </a:r>
            <a:r>
              <a:rPr lang="ko-KR" altLang="en-US" dirty="0"/>
              <a:t>거짓에 따라 데이터가 좌</a:t>
            </a:r>
            <a:r>
              <a:rPr lang="en-US" altLang="ko-KR" dirty="0"/>
              <a:t>·</a:t>
            </a:r>
            <a:r>
              <a:rPr lang="ko-KR" altLang="en-US" dirty="0"/>
              <a:t>우 가지로 나뉘는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루트에서 리프까지의 조건들을 </a:t>
            </a:r>
            <a:r>
              <a:rPr lang="en-US" altLang="ko-KR" dirty="0"/>
              <a:t>AND</a:t>
            </a:r>
            <a:r>
              <a:rPr lang="ko-KR" altLang="en-US" dirty="0"/>
              <a:t>로 묶은 의사결정 기준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9A64A5"/>
                </a:solidFill>
              </a:rPr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새 데이터가 트리의 질문들을 통과해 리프에 도달하는 진행 경로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과소적합</a:t>
            </a:r>
            <a:r>
              <a:rPr lang="en-US" altLang="ko-KR" dirty="0"/>
              <a:t>: </a:t>
            </a:r>
            <a:r>
              <a:rPr lang="ko-KR" altLang="en-US" dirty="0"/>
              <a:t>모델이 너무 단순 → 훈련</a:t>
            </a:r>
            <a:r>
              <a:rPr lang="en-US" altLang="ko-KR" dirty="0"/>
              <a:t>·</a:t>
            </a:r>
            <a:r>
              <a:rPr lang="ko-KR" altLang="en-US" dirty="0"/>
              <a:t>테스트 모두 낮음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과적합</a:t>
            </a:r>
            <a:r>
              <a:rPr lang="en-US" altLang="ko-KR" dirty="0"/>
              <a:t>: </a:t>
            </a:r>
            <a:r>
              <a:rPr lang="ko-KR" altLang="en-US" dirty="0"/>
              <a:t>모델이 너무 복잡 → 훈련 높고 테스트 낮음 → 교차검증과 정칙화</a:t>
            </a:r>
            <a:r>
              <a:rPr lang="en-US" altLang="ko-KR" dirty="0"/>
              <a:t>/</a:t>
            </a:r>
            <a:r>
              <a:rPr lang="ko-KR" altLang="en-US" dirty="0"/>
              <a:t>하이퍼파라미터 조정으로 완화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정확도 </a:t>
            </a:r>
            <a:r>
              <a:rPr lang="en-US" altLang="ko-KR" b="1" dirty="0">
                <a:solidFill>
                  <a:srgbClr val="9A64A5"/>
                </a:solidFill>
              </a:rPr>
              <a:t>vs </a:t>
            </a:r>
            <a:r>
              <a:rPr lang="ko-KR" altLang="en-US" b="1" dirty="0">
                <a:solidFill>
                  <a:srgbClr val="9A64A5"/>
                </a:solidFill>
              </a:rPr>
              <a:t>정밀도</a:t>
            </a:r>
            <a:r>
              <a:rPr lang="en-US" altLang="ko-KR" b="1" dirty="0">
                <a:solidFill>
                  <a:srgbClr val="9A64A5"/>
                </a:solidFill>
              </a:rPr>
              <a:t>·</a:t>
            </a:r>
            <a:r>
              <a:rPr lang="ko-KR" altLang="en-US" b="1" dirty="0">
                <a:solidFill>
                  <a:srgbClr val="9A64A5"/>
                </a:solidFill>
              </a:rPr>
              <a:t>재현율</a:t>
            </a:r>
            <a:r>
              <a:rPr lang="en-US" altLang="ko-KR" dirty="0"/>
              <a:t>: </a:t>
            </a:r>
            <a:r>
              <a:rPr lang="ko-KR" altLang="en-US" dirty="0"/>
              <a:t>특히 불균형에서 정확도만 보면 안 됨</a:t>
            </a:r>
            <a:r>
              <a:rPr lang="en-US" altLang="ko-KR" dirty="0"/>
              <a:t>!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혼동행렬</a:t>
            </a:r>
            <a:r>
              <a:rPr lang="en-US" altLang="ko-KR" dirty="0"/>
              <a:t>: </a:t>
            </a:r>
            <a:r>
              <a:rPr lang="ko-KR" altLang="en-US" dirty="0"/>
              <a:t>모델이 어디서</a:t>
            </a:r>
            <a:r>
              <a:rPr lang="en-US" altLang="ko-KR" dirty="0"/>
              <a:t>/</a:t>
            </a:r>
            <a:r>
              <a:rPr lang="ko-KR" altLang="en-US" dirty="0"/>
              <a:t>왜 틀리는지 한눈에 보이게 하는 최고의 도구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B1BCC-4E50-1EBB-A200-223C45BD8504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8956A403-94EB-4BC9-8A79-E738773522C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5677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EE417A-AA24-E33C-E3FF-4D9BE789CC30}"/>
              </a:ext>
            </a:extLst>
          </p:cNvPr>
          <p:cNvSpPr txBox="1"/>
          <p:nvPr/>
        </p:nvSpPr>
        <p:spPr>
          <a:xfrm>
            <a:off x="740664" y="889996"/>
            <a:ext cx="10360152" cy="5442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지도학습이란?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입력–정답 쌍으로 배우고, 새 입력의 정답을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예측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하는 학습 방식(분류/회귀 포함).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데이터 다루기 기본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입력(특성)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·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정답(레이블)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개념,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훈련/검증/테스트 분할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필요성.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선형 회귀(Linear Regression)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직선(또는 평면)으로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상관관계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모델링해 연속 값을 예측; 해석이 쉽지만 비선형에 약함.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K-최근접 이웃(KNN)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거리·유사성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기반으로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주변 이웃 K개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다수결/평균으로 분류·회귀;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 중요.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의사결정나무(Decision Tree)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질문–분기–규칙–예측경로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판단하는 모델; 설명 가능성이 높지만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주의(가지치기).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rgbClr val="9A64A5"/>
                </a:solidFill>
                <a:effectLst/>
                <a:latin typeface="Arial" panose="020B0604020202020204" pitchFamily="34" charset="0"/>
              </a:rPr>
              <a:t>성능 평가와 검증</a:t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분류: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정확도·혼동행렬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회귀: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R²·MAE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교차검증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과적합 점검 및 하이퍼파라미터 선택.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19BF06-67C0-5F69-A429-D0779E34521E}"/>
              </a:ext>
            </a:extLst>
          </p:cNvPr>
          <p:cNvSpPr txBox="1"/>
          <p:nvPr/>
        </p:nvSpPr>
        <p:spPr>
          <a:xfrm>
            <a:off x="1178491" y="428331"/>
            <a:ext cx="73440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 </a:t>
            </a:r>
            <a:r>
              <a:rPr lang="en-US" altLang="ko-KR" sz="2400" b="1" dirty="0">
                <a:solidFill>
                  <a:srgbClr val="9A64A5"/>
                </a:solidFill>
              </a:rPr>
              <a:t>(Chapter 3-4 review)</a:t>
            </a:r>
            <a:endParaRPr lang="ko-KR" altLang="en-US" sz="2400" b="1" dirty="0">
              <a:solidFill>
                <a:srgbClr val="9A64A5"/>
              </a:solidFill>
            </a:endParaRPr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CC1CD3FD-9F2F-605D-8C98-1D90C7E5526A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88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E63E-6869-B9F2-670A-DD26D2FF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8DAEA-5276-2569-A2E9-147306F786D9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E7C89-9CAE-2668-ACF7-4E582AD9C11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85D72-0745-6E76-E275-C3E562761170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4F1ABD-AC06-F4B0-C208-653A5608CD11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137189-46BA-E62A-547D-7BFE7B2024F5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0954A-0C90-CE57-7014-E868A1DDA3CF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8E8859-0AE6-60D3-1CAD-A8745216BE0B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분산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5CC5D-4131-5A92-9E00-2EA5F4594AE1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주성분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356002-CDC9-D5D8-AFC4-7B6DC7ECE632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투영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7C5AC-1952-DECC-6D80-4C68A3AE28A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15F7736F-59D4-9AD0-69C7-C6C5D9636FC8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BE89CA-1973-54D6-094D-197BE61CBC46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3C88C-18A8-E423-7FBD-52814918BB3A}"/>
              </a:ext>
            </a:extLst>
          </p:cNvPr>
          <p:cNvSpPr txBox="1"/>
          <p:nvPr/>
        </p:nvSpPr>
        <p:spPr>
          <a:xfrm>
            <a:off x="3017000" y="722605"/>
            <a:ext cx="11881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8F5F9"/>
                </a:solidFill>
              </a:rPr>
              <a:t>PCA</a:t>
            </a:r>
            <a:endParaRPr lang="ko-KR" altLang="en-US" sz="4000" b="1" dirty="0">
              <a:solidFill>
                <a:srgbClr val="F8F5F9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92F7CD-64C8-A549-185C-5582F120B9CB}"/>
              </a:ext>
            </a:extLst>
          </p:cNvPr>
          <p:cNvSpPr txBox="1"/>
          <p:nvPr/>
        </p:nvSpPr>
        <p:spPr>
          <a:xfrm>
            <a:off x="3016002" y="2869695"/>
            <a:ext cx="8708990" cy="12852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고차원 데이터를 정보를 최대한 보존하면서 낮은 차원으로 압축</a:t>
            </a:r>
            <a:r>
              <a:rPr lang="en-US" altLang="ko-KR" b="1" dirty="0"/>
              <a:t>/</a:t>
            </a:r>
            <a:r>
              <a:rPr lang="ko-KR" altLang="en-US" b="1" dirty="0"/>
              <a:t>투영합니다</a:t>
            </a:r>
            <a:r>
              <a:rPr lang="en-US" altLang="ko-KR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데이터가 가장 크게 퍼진 방향</a:t>
            </a:r>
            <a:r>
              <a:rPr lang="en-US" altLang="ko-KR" b="1" dirty="0"/>
              <a:t>(</a:t>
            </a:r>
            <a:r>
              <a:rPr lang="ko-KR" altLang="en-US" b="1" dirty="0"/>
              <a:t>분산이 큰 축</a:t>
            </a:r>
            <a:r>
              <a:rPr lang="en-US" altLang="ko-KR" b="1" dirty="0"/>
              <a:t>) </a:t>
            </a:r>
            <a:r>
              <a:rPr lang="ko-KR" altLang="en-US" b="1" dirty="0"/>
              <a:t>을 찾아 그 축으로 투영하면</a:t>
            </a:r>
            <a:r>
              <a:rPr lang="en-US" altLang="ko-KR" b="1" dirty="0"/>
              <a:t>, </a:t>
            </a:r>
            <a:r>
              <a:rPr lang="ko-KR" altLang="en-US" b="1" dirty="0"/>
              <a:t>중요한 패턴을 더 잘 볼 수 있어요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5BF3C9-4D6A-BE38-DEA7-AE5284D04B89}"/>
              </a:ext>
            </a:extLst>
          </p:cNvPr>
          <p:cNvSpPr txBox="1"/>
          <p:nvPr/>
        </p:nvSpPr>
        <p:spPr>
          <a:xfrm>
            <a:off x="3628262" y="4343198"/>
            <a:ext cx="8322557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Variance(</a:t>
            </a:r>
            <a:r>
              <a:rPr lang="ko-KR" altLang="en-US" sz="1600" b="1" dirty="0">
                <a:solidFill>
                  <a:srgbClr val="9A64A5"/>
                </a:solidFill>
              </a:rPr>
              <a:t>분산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데이터가 퍼진 정도</a:t>
            </a:r>
            <a:r>
              <a:rPr lang="en-US" altLang="ko-KR" sz="1600" dirty="0"/>
              <a:t>(</a:t>
            </a:r>
            <a:r>
              <a:rPr lang="ko-KR" altLang="en-US" sz="1600" dirty="0"/>
              <a:t>클수록 정보량이 많다고 가정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Principal Component(</a:t>
            </a:r>
            <a:r>
              <a:rPr lang="ko-KR" altLang="en-US" sz="1600" b="1" dirty="0">
                <a:solidFill>
                  <a:srgbClr val="9A64A5"/>
                </a:solidFill>
              </a:rPr>
              <a:t>주성분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분산을 최대화하는 새 축</a:t>
            </a:r>
            <a:r>
              <a:rPr lang="en-US" altLang="ko-KR" sz="1600" dirty="0"/>
              <a:t>(PC1, PC2, …).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solidFill>
                  <a:srgbClr val="9A64A5"/>
                </a:solidFill>
              </a:rPr>
              <a:t>Projection(</a:t>
            </a:r>
            <a:r>
              <a:rPr lang="ko-KR" altLang="en-US" sz="1600" b="1" dirty="0">
                <a:solidFill>
                  <a:srgbClr val="9A64A5"/>
                </a:solidFill>
              </a:rPr>
              <a:t>투영</a:t>
            </a:r>
            <a:r>
              <a:rPr lang="en-US" altLang="ko-KR" sz="1600" b="1" dirty="0">
                <a:solidFill>
                  <a:srgbClr val="9A64A5"/>
                </a:solidFill>
              </a:rPr>
              <a:t>): </a:t>
            </a:r>
            <a:r>
              <a:rPr lang="ko-KR" altLang="en-US" sz="1600" dirty="0"/>
              <a:t>원 데이터를 주성분 축 좌표로 바꾸는 것</a:t>
            </a:r>
            <a:r>
              <a:rPr lang="en-US" altLang="ko-KR" sz="1600" dirty="0"/>
              <a:t>(</a:t>
            </a:r>
            <a:r>
              <a:rPr lang="ko-KR" altLang="en-US" sz="1600" dirty="0"/>
              <a:t>차원 축소의 실제 동작</a:t>
            </a:r>
            <a:r>
              <a:rPr lang="en-US" altLang="ko-KR" sz="1600" dirty="0"/>
              <a:t>).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88443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45E43-71B2-7222-EE5A-F8417771D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0791FE-6571-622B-78C7-27C357C72C10}"/>
              </a:ext>
            </a:extLst>
          </p:cNvPr>
          <p:cNvSpPr txBox="1"/>
          <p:nvPr/>
        </p:nvSpPr>
        <p:spPr>
          <a:xfrm>
            <a:off x="670948" y="382052"/>
            <a:ext cx="7672952" cy="6381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PCA</a:t>
            </a:r>
            <a:r>
              <a:rPr lang="ko-KR" altLang="en-US" sz="2800" b="1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의 동작 원리</a:t>
            </a:r>
            <a:endParaRPr lang="en-US" altLang="ko-KR" sz="2800" b="1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BEB7089E-2AAE-752B-490C-4801DFC3E60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0AA1998-07F7-DF88-898F-E7B21ED55338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681DEC-BE63-A86B-C31A-CE83A4452E8E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E41BE54-1AD4-640D-3AF0-4E6ECE729D07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64983-1AC2-87D7-790E-FB01226B6D2A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405A5-EA49-AB93-3144-6BF480B1C432}"/>
              </a:ext>
            </a:extLst>
          </p:cNvPr>
          <p:cNvSpPr txBox="1"/>
          <p:nvPr/>
        </p:nvSpPr>
        <p:spPr>
          <a:xfrm>
            <a:off x="738378" y="1249371"/>
            <a:ext cx="10426446" cy="2527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ko-KR" altLang="en-US" sz="1600" b="1" dirty="0"/>
              <a:t>절차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표준형</a:t>
            </a:r>
            <a:r>
              <a:rPr lang="en-US" altLang="ko-KR" sz="1600" b="1" dirty="0"/>
              <a:t>)</a:t>
            </a:r>
            <a:endParaRPr lang="ko-KR" altLang="en-US" sz="16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표준화</a:t>
            </a:r>
            <a:r>
              <a:rPr lang="en-US" altLang="ko-KR" sz="1600" b="1" dirty="0"/>
              <a:t>(Scaling)</a:t>
            </a:r>
            <a:r>
              <a:rPr lang="en-US" altLang="ko-KR" sz="1600" dirty="0"/>
              <a:t>: </a:t>
            </a:r>
            <a:r>
              <a:rPr lang="ko-KR" altLang="en-US" sz="1600" dirty="0"/>
              <a:t>특성마다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표준편차 </a:t>
            </a:r>
            <a:r>
              <a:rPr lang="en-US" altLang="ko-KR" sz="1600" dirty="0"/>
              <a:t>1</a:t>
            </a:r>
            <a:r>
              <a:rPr lang="ko-KR" altLang="en-US" sz="1600" dirty="0"/>
              <a:t>로 맞춤</a:t>
            </a:r>
            <a:r>
              <a:rPr lang="en-US" altLang="ko-KR" sz="1600" dirty="0"/>
              <a:t>(</a:t>
            </a:r>
            <a:r>
              <a:rPr lang="ko-KR" altLang="en-US" sz="1600" dirty="0"/>
              <a:t>스케일 차이 제거</a:t>
            </a:r>
            <a:r>
              <a:rPr lang="en-US" altLang="ko-KR" sz="1600" dirty="0"/>
              <a:t>)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분산이 큰 방향 찾기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데이터의 공분산을 분석해 </a:t>
            </a:r>
            <a:r>
              <a:rPr lang="ko-KR" altLang="en-US" sz="1600" b="1" dirty="0"/>
              <a:t>주성분</a:t>
            </a:r>
            <a:r>
              <a:rPr lang="en-US" altLang="ko-KR" sz="1600" b="1" dirty="0"/>
              <a:t>(PC)</a:t>
            </a:r>
            <a:r>
              <a:rPr lang="ko-KR" altLang="en-US" sz="1600" dirty="0"/>
              <a:t> 축 계산</a:t>
            </a:r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투영</a:t>
            </a:r>
            <a:r>
              <a:rPr lang="en-US" altLang="ko-KR" sz="1600" b="1" dirty="0"/>
              <a:t>(Projection)</a:t>
            </a:r>
            <a:r>
              <a:rPr lang="en-US" altLang="ko-KR" sz="1600" dirty="0"/>
              <a:t>: </a:t>
            </a:r>
            <a:r>
              <a:rPr lang="ko-KR" altLang="en-US" sz="1600" dirty="0"/>
              <a:t>원 데이터를 </a:t>
            </a:r>
            <a:r>
              <a:rPr lang="en-US" altLang="ko-KR" sz="1600" dirty="0"/>
              <a:t>PC1, PC2 … </a:t>
            </a:r>
            <a:r>
              <a:rPr lang="ko-KR" altLang="en-US" sz="1600" dirty="0"/>
              <a:t>축 위로 좌표 변환 → </a:t>
            </a:r>
            <a:r>
              <a:rPr lang="en-US" altLang="ko-KR" sz="1600" b="1" dirty="0"/>
              <a:t>2D/3D </a:t>
            </a:r>
            <a:r>
              <a:rPr lang="ko-KR" altLang="en-US" sz="1600" b="1" dirty="0"/>
              <a:t>시각화</a:t>
            </a:r>
            <a:endParaRPr lang="ko-KR" altLang="en-US" sz="1600" dirty="0"/>
          </a:p>
          <a:p>
            <a:pPr>
              <a:lnSpc>
                <a:spcPct val="200000"/>
              </a:lnSpc>
              <a:buFont typeface="+mj-lt"/>
              <a:buAutoNum type="arabicPeriod"/>
            </a:pPr>
            <a:r>
              <a:rPr lang="ko-KR" altLang="en-US" sz="1600" b="1" dirty="0"/>
              <a:t>설명분산율</a:t>
            </a:r>
            <a:r>
              <a:rPr lang="en-US" altLang="ko-KR" sz="1600" b="1" dirty="0"/>
              <a:t>(Explained Variance Ratio)</a:t>
            </a:r>
            <a:r>
              <a:rPr lang="en-US" altLang="ko-KR" sz="1600" dirty="0"/>
              <a:t>: </a:t>
            </a:r>
            <a:r>
              <a:rPr lang="ko-KR" altLang="en-US" sz="1600" dirty="0"/>
              <a:t>각 </a:t>
            </a:r>
            <a:r>
              <a:rPr lang="en-US" altLang="ko-KR" sz="1600" dirty="0"/>
              <a:t>PC</a:t>
            </a:r>
            <a:r>
              <a:rPr lang="ko-KR" altLang="en-US" sz="1600" dirty="0"/>
              <a:t>가 </a:t>
            </a:r>
            <a:r>
              <a:rPr lang="ko-KR" altLang="en-US" sz="1600" b="1" dirty="0"/>
              <a:t>얼마나 정보를 담는지</a:t>
            </a:r>
            <a:r>
              <a:rPr lang="ko-KR" altLang="en-US" sz="1600" dirty="0"/>
              <a:t> 수치로 확인</a:t>
            </a:r>
          </a:p>
        </p:txBody>
      </p:sp>
    </p:spTree>
    <p:extLst>
      <p:ext uri="{BB962C8B-B14F-4D97-AF65-F5344CB8AC3E}">
        <p14:creationId xmlns:p14="http://schemas.microsoft.com/office/powerpoint/2010/main" val="793889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B8266-0E3E-D882-0C66-31A4A878A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B7CBD0-89B8-193A-78F3-9773DB274061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A16036-1026-8E6F-5424-BF0B594C8A48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셀 </a:t>
            </a:r>
            <a:r>
              <a:rPr lang="en-US" altLang="ko-KR" b="1" u="sng" dirty="0">
                <a:solidFill>
                  <a:srgbClr val="9A64A5"/>
                </a:solidFill>
              </a:rPr>
              <a:t>1) </a:t>
            </a:r>
            <a:r>
              <a:rPr lang="ko-KR" altLang="en-US" b="1" u="sng" dirty="0">
                <a:solidFill>
                  <a:srgbClr val="9A64A5"/>
                </a:solidFill>
              </a:rPr>
              <a:t>라이브러리 </a:t>
            </a:r>
            <a:r>
              <a:rPr lang="en-US" altLang="ko-KR" b="1" u="sng" dirty="0">
                <a:solidFill>
                  <a:srgbClr val="9A64A5"/>
                </a:solidFill>
              </a:rPr>
              <a:t>&amp; </a:t>
            </a:r>
            <a:r>
              <a:rPr lang="ko-KR" altLang="en-US" b="1" u="sng" dirty="0">
                <a:solidFill>
                  <a:srgbClr val="9A64A5"/>
                </a:solidFill>
              </a:rPr>
              <a:t>데이터 로드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 err="1">
                <a:solidFill>
                  <a:srgbClr val="9A64A5"/>
                </a:solidFill>
              </a:rPr>
              <a:t>전처리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667F65-DFEB-375C-6A20-0F2AF5F99EBD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866AF1EF-00AE-E503-B2D8-55E474D79ABE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35883A1-DE0C-178A-AD1B-3680352352C0}"/>
              </a:ext>
            </a:extLst>
          </p:cNvPr>
          <p:cNvSpPr/>
          <p:nvPr/>
        </p:nvSpPr>
        <p:spPr>
          <a:xfrm>
            <a:off x="662599" y="1524130"/>
            <a:ext cx="8043530" cy="3857383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810D338-5F20-538E-E358-01E4CBE69A54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49F4B3C-68E8-6D3C-5C2F-520ACEF0B97F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EE89449-6383-9E13-5498-4778EF714733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95972E3-A670-2FE9-BFA6-12C3A919B296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361DE77-417F-6DB6-D970-ABF552746A16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496D9FA-F4A2-656F-80EB-73B4BDF4048F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210EB8F-73DE-9737-17F4-87CDC85ED930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A6C179F-D59C-D141-B610-0D5824615E2B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3489EB0-607C-D2FF-D267-71D7CD871E6D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14BCDF7-B12F-CF26-EBED-24F8E98ED134}"/>
              </a:ext>
            </a:extLst>
          </p:cNvPr>
          <p:cNvSpPr txBox="1"/>
          <p:nvPr/>
        </p:nvSpPr>
        <p:spPr>
          <a:xfrm>
            <a:off x="1455739" y="1597098"/>
            <a:ext cx="6636701" cy="39346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sklearn.datasets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load_iris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sklearn.preprocessing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StandardScaler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sklearn.decomposition</a:t>
            </a:r>
            <a:r>
              <a:rPr lang="en-US" altLang="ko-KR" sz="1200" dirty="0"/>
              <a:t> import PCA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sklearn.cluster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KMeans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silhouette_score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1) </a:t>
            </a:r>
            <a:r>
              <a:rPr lang="ko-KR" altLang="en-US" sz="1200" dirty="0"/>
              <a:t>데이터 로드 </a:t>
            </a:r>
            <a:r>
              <a:rPr lang="en-US" altLang="ko-KR" sz="1200" dirty="0"/>
              <a:t>(Iris: 4</a:t>
            </a:r>
            <a:r>
              <a:rPr lang="ko-KR" altLang="en-US" sz="1200" dirty="0"/>
              <a:t>개 특성</a:t>
            </a:r>
            <a:r>
              <a:rPr lang="en-US" altLang="ko-KR" sz="1200" dirty="0"/>
              <a:t>, 3</a:t>
            </a:r>
            <a:r>
              <a:rPr lang="ko-KR" altLang="en-US" sz="1200" dirty="0"/>
              <a:t>종 꽃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iris = </a:t>
            </a:r>
            <a:r>
              <a:rPr lang="en-US" altLang="ko-KR" sz="1200" dirty="0" err="1"/>
              <a:t>load_iris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as_frame</a:t>
            </a:r>
            <a:r>
              <a:rPr lang="en-US" altLang="ko-KR" sz="1200" dirty="0"/>
              <a:t>=True)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X = </a:t>
            </a:r>
            <a:r>
              <a:rPr lang="en-US" altLang="ko-KR" sz="1200" dirty="0" err="1"/>
              <a:t>iris.data.values</a:t>
            </a:r>
            <a:r>
              <a:rPr lang="en-US" altLang="ko-KR" sz="1200" dirty="0"/>
              <a:t>          # </a:t>
            </a:r>
            <a:r>
              <a:rPr lang="ko-KR" altLang="en-US" sz="1200" dirty="0" err="1"/>
              <a:t>비지도이므로</a:t>
            </a:r>
            <a:r>
              <a:rPr lang="ko-KR" altLang="en-US" sz="1200" dirty="0"/>
              <a:t> 라벨은 잠시 쓰지 않음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y = </a:t>
            </a:r>
            <a:r>
              <a:rPr lang="en-US" altLang="ko-KR" sz="1200" dirty="0" err="1"/>
              <a:t>iris.target.values</a:t>
            </a:r>
            <a:r>
              <a:rPr lang="en-US" altLang="ko-KR" sz="1200" dirty="0"/>
              <a:t>        # (</a:t>
            </a:r>
            <a:r>
              <a:rPr lang="ko-KR" altLang="en-US" sz="1200" dirty="0"/>
              <a:t>평가용으로만 나중에 참고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4523290-19BA-4821-F8CB-9FE2E6404F86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1">
            <a:extLst>
              <a:ext uri="{FF2B5EF4-FFF2-40B4-BE49-F238E27FC236}">
                <a16:creationId xmlns:a16="http://schemas.microsoft.com/office/drawing/2014/main" id="{D7A06AE5-420F-D492-5020-A4F609AD3D6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6">
            <a:extLst>
              <a:ext uri="{FF2B5EF4-FFF2-40B4-BE49-F238E27FC236}">
                <a16:creationId xmlns:a16="http://schemas.microsoft.com/office/drawing/2014/main" id="{4241B8FB-B48D-F179-982D-D6FE0EA708E2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07C837-98A5-3573-1B42-58F2567AB996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05-3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DA8172-1BFC-095C-57D1-6D57D15B4FFB}"/>
              </a:ext>
            </a:extLst>
          </p:cNvPr>
          <p:cNvSpPr txBox="1"/>
          <p:nvPr/>
        </p:nvSpPr>
        <p:spPr>
          <a:xfrm>
            <a:off x="10899649" y="200113"/>
            <a:ext cx="11064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F8F5F9"/>
                </a:solidFill>
              </a:rPr>
              <a:t>PCA</a:t>
            </a:r>
            <a:endParaRPr lang="ko-KR" altLang="en-US" sz="2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720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2161</Words>
  <Application>Microsoft Office PowerPoint</Application>
  <PresentationFormat>와이드스크린</PresentationFormat>
  <Paragraphs>259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맑은 고딕</vt:lpstr>
      <vt:lpstr>바탕체</vt:lpstr>
      <vt:lpstr>Arial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SoonChan Kim</dc:creator>
  <cp:lastModifiedBy>SoonChan Kim</cp:lastModifiedBy>
  <cp:revision>21</cp:revision>
  <dcterms:created xsi:type="dcterms:W3CDTF">2025-08-12T05:58:41Z</dcterms:created>
  <dcterms:modified xsi:type="dcterms:W3CDTF">2025-09-17T09:20:01Z</dcterms:modified>
</cp:coreProperties>
</file>