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5" r:id="rId3"/>
    <p:sldId id="300" r:id="rId4"/>
    <p:sldId id="301" r:id="rId5"/>
    <p:sldId id="302" r:id="rId6"/>
    <p:sldId id="297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298" r:id="rId16"/>
    <p:sldId id="311" r:id="rId17"/>
    <p:sldId id="312" r:id="rId18"/>
    <p:sldId id="313" r:id="rId19"/>
    <p:sldId id="321" r:id="rId20"/>
    <p:sldId id="322" r:id="rId21"/>
    <p:sldId id="323" r:id="rId22"/>
    <p:sldId id="324" r:id="rId23"/>
    <p:sldId id="325" r:id="rId24"/>
    <p:sldId id="299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281" r:id="rId33"/>
    <p:sldId id="326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017E642-5EC1-4046-B182-87B577BD39AA}">
          <p14:sldIdLst/>
        </p14:section>
        <p14:section name="포멧" id="{E2C2F6B9-A581-463B-9C33-6DF517414A34}">
          <p14:sldIdLst>
            <p14:sldId id="274"/>
            <p14:sldId id="275"/>
            <p14:sldId id="300"/>
            <p14:sldId id="301"/>
            <p14:sldId id="302"/>
            <p14:sldId id="297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298"/>
            <p14:sldId id="311"/>
            <p14:sldId id="312"/>
            <p14:sldId id="313"/>
            <p14:sldId id="321"/>
            <p14:sldId id="322"/>
            <p14:sldId id="323"/>
            <p14:sldId id="324"/>
            <p14:sldId id="325"/>
            <p14:sldId id="299"/>
            <p14:sldId id="314"/>
            <p14:sldId id="315"/>
            <p14:sldId id="316"/>
            <p14:sldId id="317"/>
            <p14:sldId id="318"/>
            <p14:sldId id="319"/>
            <p14:sldId id="320"/>
            <p14:sldId id="281"/>
            <p14:sldId id="326"/>
          </p14:sldIdLst>
        </p14:section>
        <p14:section name="예시" id="{B06AA6A4-B5ED-466C-8746-35DC6FBE11C3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64A5"/>
    <a:srgbClr val="C5A9CF"/>
    <a:srgbClr val="F8F5F9"/>
    <a:srgbClr val="AF86BA"/>
    <a:srgbClr val="F0E9F3"/>
    <a:srgbClr val="E8D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1ABFDB-D511-4EB4-848D-9E6EC546D449}" v="412" dt="2025-08-18T12:41:57.3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onChan Kim" userId="02a64c5a3a755c1e" providerId="LiveId" clId="{948377FD-B8F4-4A2C-B25B-D6398E0DFAC9}"/>
    <pc:docChg chg="undo custSel addSld delSld modSld sldOrd addSection modSection">
      <pc:chgData name="SoonChan Kim" userId="02a64c5a3a755c1e" providerId="LiveId" clId="{948377FD-B8F4-4A2C-B25B-D6398E0DFAC9}" dt="2025-08-12T06:58:13.530" v="4582" actId="1076"/>
      <pc:docMkLst>
        <pc:docMk/>
      </pc:docMkLst>
      <pc:sldChg chg="del">
        <pc:chgData name="SoonChan Kim" userId="02a64c5a3a755c1e" providerId="LiveId" clId="{948377FD-B8F4-4A2C-B25B-D6398E0DFAC9}" dt="2025-08-12T06:49:13.808" v="3323" actId="47"/>
        <pc:sldMkLst>
          <pc:docMk/>
          <pc:sldMk cId="118499159" sldId="256"/>
        </pc:sldMkLst>
      </pc:sldChg>
      <pc:sldChg chg="addSp delSp modSp add del mod">
        <pc:chgData name="SoonChan Kim" userId="02a64c5a3a755c1e" providerId="LiveId" clId="{948377FD-B8F4-4A2C-B25B-D6398E0DFAC9}" dt="2025-08-12T06:17:47.291" v="604" actId="47"/>
        <pc:sldMkLst>
          <pc:docMk/>
          <pc:sldMk cId="880743070" sldId="257"/>
        </pc:sldMkLst>
      </pc:sldChg>
      <pc:sldChg chg="add del">
        <pc:chgData name="SoonChan Kim" userId="02a64c5a3a755c1e" providerId="LiveId" clId="{948377FD-B8F4-4A2C-B25B-D6398E0DFAC9}" dt="2025-08-12T06:35:35.695" v="1657" actId="2696"/>
        <pc:sldMkLst>
          <pc:docMk/>
          <pc:sldMk cId="4026568789" sldId="257"/>
        </pc:sldMkLst>
      </pc:sldChg>
      <pc:sldChg chg="add del">
        <pc:chgData name="SoonChan Kim" userId="02a64c5a3a755c1e" providerId="LiveId" clId="{948377FD-B8F4-4A2C-B25B-D6398E0DFAC9}" dt="2025-08-12T06:45:42.431" v="2927" actId="47"/>
        <pc:sldMkLst>
          <pc:docMk/>
          <pc:sldMk cId="1584688605" sldId="258"/>
        </pc:sldMkLst>
      </pc:sldChg>
      <pc:sldChg chg="addSp delSp modSp del mod ord">
        <pc:chgData name="SoonChan Kim" userId="02a64c5a3a755c1e" providerId="LiveId" clId="{948377FD-B8F4-4A2C-B25B-D6398E0DFAC9}" dt="2025-08-12T06:17:42.603" v="603" actId="47"/>
        <pc:sldMkLst>
          <pc:docMk/>
          <pc:sldMk cId="4026568789" sldId="258"/>
        </pc:sldMkLst>
      </pc:sldChg>
      <pc:sldChg chg="addSp delSp modSp del mod">
        <pc:chgData name="SoonChan Kim" userId="02a64c5a3a755c1e" providerId="LiveId" clId="{948377FD-B8F4-4A2C-B25B-D6398E0DFAC9}" dt="2025-08-12T06:37:25.782" v="1987" actId="2696"/>
        <pc:sldMkLst>
          <pc:docMk/>
          <pc:sldMk cId="445299101" sldId="259"/>
        </pc:sldMkLst>
      </pc:sldChg>
      <pc:sldChg chg="del">
        <pc:chgData name="SoonChan Kim" userId="02a64c5a3a755c1e" providerId="LiveId" clId="{948377FD-B8F4-4A2C-B25B-D6398E0DFAC9}" dt="2025-08-12T06:48:50.922" v="3277" actId="47"/>
        <pc:sldMkLst>
          <pc:docMk/>
          <pc:sldMk cId="3007439650" sldId="260"/>
        </pc:sldMkLst>
      </pc:sldChg>
      <pc:sldChg chg="del">
        <pc:chgData name="SoonChan Kim" userId="02a64c5a3a755c1e" providerId="LiveId" clId="{948377FD-B8F4-4A2C-B25B-D6398E0DFAC9}" dt="2025-08-12T06:48:50.922" v="3277" actId="47"/>
        <pc:sldMkLst>
          <pc:docMk/>
          <pc:sldMk cId="3920703208" sldId="261"/>
        </pc:sldMkLst>
      </pc:sldChg>
      <pc:sldChg chg="del">
        <pc:chgData name="SoonChan Kim" userId="02a64c5a3a755c1e" providerId="LiveId" clId="{948377FD-B8F4-4A2C-B25B-D6398E0DFAC9}" dt="2025-08-12T06:48:50.922" v="3277" actId="47"/>
        <pc:sldMkLst>
          <pc:docMk/>
          <pc:sldMk cId="2785906965" sldId="262"/>
        </pc:sldMkLst>
      </pc:sldChg>
      <pc:sldChg chg="del">
        <pc:chgData name="SoonChan Kim" userId="02a64c5a3a755c1e" providerId="LiveId" clId="{948377FD-B8F4-4A2C-B25B-D6398E0DFAC9}" dt="2025-08-12T06:48:50.922" v="3277" actId="47"/>
        <pc:sldMkLst>
          <pc:docMk/>
          <pc:sldMk cId="2841636567" sldId="263"/>
        </pc:sldMkLst>
      </pc:sldChg>
      <pc:sldChg chg="del">
        <pc:chgData name="SoonChan Kim" userId="02a64c5a3a755c1e" providerId="LiveId" clId="{948377FD-B8F4-4A2C-B25B-D6398E0DFAC9}" dt="2025-08-12T06:48:50.922" v="3277" actId="47"/>
        <pc:sldMkLst>
          <pc:docMk/>
          <pc:sldMk cId="3536857035" sldId="264"/>
        </pc:sldMkLst>
      </pc:sldChg>
      <pc:sldChg chg="del">
        <pc:chgData name="SoonChan Kim" userId="02a64c5a3a755c1e" providerId="LiveId" clId="{948377FD-B8F4-4A2C-B25B-D6398E0DFAC9}" dt="2025-08-12T06:48:50.922" v="3277" actId="47"/>
        <pc:sldMkLst>
          <pc:docMk/>
          <pc:sldMk cId="3932920427" sldId="265"/>
        </pc:sldMkLst>
      </pc:sldChg>
      <pc:sldChg chg="del">
        <pc:chgData name="SoonChan Kim" userId="02a64c5a3a755c1e" providerId="LiveId" clId="{948377FD-B8F4-4A2C-B25B-D6398E0DFAC9}" dt="2025-08-12T06:48:50.922" v="3277" actId="47"/>
        <pc:sldMkLst>
          <pc:docMk/>
          <pc:sldMk cId="1419576874" sldId="266"/>
        </pc:sldMkLst>
      </pc:sldChg>
      <pc:sldChg chg="del">
        <pc:chgData name="SoonChan Kim" userId="02a64c5a3a755c1e" providerId="LiveId" clId="{948377FD-B8F4-4A2C-B25B-D6398E0DFAC9}" dt="2025-08-12T06:48:50.922" v="3277" actId="47"/>
        <pc:sldMkLst>
          <pc:docMk/>
          <pc:sldMk cId="1405281905" sldId="267"/>
        </pc:sldMkLst>
      </pc:sldChg>
      <pc:sldChg chg="del">
        <pc:chgData name="SoonChan Kim" userId="02a64c5a3a755c1e" providerId="LiveId" clId="{948377FD-B8F4-4A2C-B25B-D6398E0DFAC9}" dt="2025-08-12T06:48:56.442" v="3278" actId="47"/>
        <pc:sldMkLst>
          <pc:docMk/>
          <pc:sldMk cId="1726517230" sldId="268"/>
        </pc:sldMkLst>
      </pc:sldChg>
      <pc:sldChg chg="del">
        <pc:chgData name="SoonChan Kim" userId="02a64c5a3a755c1e" providerId="LiveId" clId="{948377FD-B8F4-4A2C-B25B-D6398E0DFAC9}" dt="2025-08-12T06:48:50.922" v="3277" actId="47"/>
        <pc:sldMkLst>
          <pc:docMk/>
          <pc:sldMk cId="4125167954" sldId="270"/>
        </pc:sldMkLst>
      </pc:sldChg>
      <pc:sldChg chg="del">
        <pc:chgData name="SoonChan Kim" userId="02a64c5a3a755c1e" providerId="LiveId" clId="{948377FD-B8F4-4A2C-B25B-D6398E0DFAC9}" dt="2025-08-12T06:48:50.922" v="3277" actId="47"/>
        <pc:sldMkLst>
          <pc:docMk/>
          <pc:sldMk cId="3449125716" sldId="271"/>
        </pc:sldMkLst>
      </pc:sldChg>
      <pc:sldChg chg="del">
        <pc:chgData name="SoonChan Kim" userId="02a64c5a3a755c1e" providerId="LiveId" clId="{948377FD-B8F4-4A2C-B25B-D6398E0DFAC9}" dt="2025-08-12T06:48:50.922" v="3277" actId="47"/>
        <pc:sldMkLst>
          <pc:docMk/>
          <pc:sldMk cId="3743783098" sldId="272"/>
        </pc:sldMkLst>
      </pc:sldChg>
      <pc:sldChg chg="addSp delSp modSp del mod">
        <pc:chgData name="SoonChan Kim" userId="02a64c5a3a755c1e" providerId="LiveId" clId="{948377FD-B8F4-4A2C-B25B-D6398E0DFAC9}" dt="2025-08-12T06:17:40.957" v="602" actId="47"/>
        <pc:sldMkLst>
          <pc:docMk/>
          <pc:sldMk cId="2115227033" sldId="273"/>
        </pc:sldMkLst>
      </pc:sldChg>
      <pc:sldChg chg="addSp delSp modSp mod ord">
        <pc:chgData name="SoonChan Kim" userId="02a64c5a3a755c1e" providerId="LiveId" clId="{948377FD-B8F4-4A2C-B25B-D6398E0DFAC9}" dt="2025-08-12T06:34:12.124" v="1650" actId="14100"/>
        <pc:sldMkLst>
          <pc:docMk/>
          <pc:sldMk cId="1029589490" sldId="274"/>
        </pc:sldMkLst>
        <pc:spChg chg="add mod">
          <ac:chgData name="SoonChan Kim" userId="02a64c5a3a755c1e" providerId="LiveId" clId="{948377FD-B8F4-4A2C-B25B-D6398E0DFAC9}" dt="2025-08-12T06:10:25.443" v="353" actId="1076"/>
          <ac:spMkLst>
            <pc:docMk/>
            <pc:sldMk cId="1029589490" sldId="274"/>
            <ac:spMk id="6" creationId="{41CEB2DD-DB47-A5AD-FF65-2FAED283E52C}"/>
          </ac:spMkLst>
        </pc:spChg>
        <pc:spChg chg="add mod">
          <ac:chgData name="SoonChan Kim" userId="02a64c5a3a755c1e" providerId="LiveId" clId="{948377FD-B8F4-4A2C-B25B-D6398E0DFAC9}" dt="2025-08-12T06:10:47.308" v="356" actId="1076"/>
          <ac:spMkLst>
            <pc:docMk/>
            <pc:sldMk cId="1029589490" sldId="274"/>
            <ac:spMk id="7" creationId="{B012F0F8-904E-ABD2-AC47-93B84BC281EC}"/>
          </ac:spMkLst>
        </pc:spChg>
        <pc:spChg chg="add mod">
          <ac:chgData name="SoonChan Kim" userId="02a64c5a3a755c1e" providerId="LiveId" clId="{948377FD-B8F4-4A2C-B25B-D6398E0DFAC9}" dt="2025-08-12T06:34:09.388" v="1649" actId="14100"/>
          <ac:spMkLst>
            <pc:docMk/>
            <pc:sldMk cId="1029589490" sldId="274"/>
            <ac:spMk id="8" creationId="{F3160D5C-2034-2CA1-723A-A55820BC5AC4}"/>
          </ac:spMkLst>
        </pc:spChg>
        <pc:spChg chg="add mod">
          <ac:chgData name="SoonChan Kim" userId="02a64c5a3a755c1e" providerId="LiveId" clId="{948377FD-B8F4-4A2C-B25B-D6398E0DFAC9}" dt="2025-08-12T06:12:09.329" v="405" actId="1037"/>
          <ac:spMkLst>
            <pc:docMk/>
            <pc:sldMk cId="1029589490" sldId="274"/>
            <ac:spMk id="9" creationId="{1B540AB3-D453-01F9-5439-C9D79EFDF6D1}"/>
          </ac:spMkLst>
        </pc:spChg>
        <pc:spChg chg="add mod">
          <ac:chgData name="SoonChan Kim" userId="02a64c5a3a755c1e" providerId="LiveId" clId="{948377FD-B8F4-4A2C-B25B-D6398E0DFAC9}" dt="2025-08-12T06:12:09.329" v="405" actId="1037"/>
          <ac:spMkLst>
            <pc:docMk/>
            <pc:sldMk cId="1029589490" sldId="274"/>
            <ac:spMk id="10" creationId="{2E06A718-C627-B83E-61D8-E0B3DE14306A}"/>
          </ac:spMkLst>
        </pc:spChg>
        <pc:spChg chg="add mod">
          <ac:chgData name="SoonChan Kim" userId="02a64c5a3a755c1e" providerId="LiveId" clId="{948377FD-B8F4-4A2C-B25B-D6398E0DFAC9}" dt="2025-08-12T06:12:09.329" v="405" actId="1037"/>
          <ac:spMkLst>
            <pc:docMk/>
            <pc:sldMk cId="1029589490" sldId="274"/>
            <ac:spMk id="11" creationId="{1182980D-42E3-4640-EEF2-0DAF7980EDC5}"/>
          </ac:spMkLst>
        </pc:spChg>
        <pc:spChg chg="add mod">
          <ac:chgData name="SoonChan Kim" userId="02a64c5a3a755c1e" providerId="LiveId" clId="{948377FD-B8F4-4A2C-B25B-D6398E0DFAC9}" dt="2025-08-12T06:34:12.124" v="1650" actId="14100"/>
          <ac:spMkLst>
            <pc:docMk/>
            <pc:sldMk cId="1029589490" sldId="274"/>
            <ac:spMk id="12" creationId="{7EECFE2A-BEFD-56E3-D490-811D844AB911}"/>
          </ac:spMkLst>
        </pc:spChg>
        <pc:spChg chg="add mod">
          <ac:chgData name="SoonChan Kim" userId="02a64c5a3a755c1e" providerId="LiveId" clId="{948377FD-B8F4-4A2C-B25B-D6398E0DFAC9}" dt="2025-08-12T06:12:09.329" v="405" actId="1037"/>
          <ac:spMkLst>
            <pc:docMk/>
            <pc:sldMk cId="1029589490" sldId="274"/>
            <ac:spMk id="13" creationId="{6F921F2F-1F5D-5225-21FF-442F772A506D}"/>
          </ac:spMkLst>
        </pc:spChg>
        <pc:spChg chg="add mod">
          <ac:chgData name="SoonChan Kim" userId="02a64c5a3a755c1e" providerId="LiveId" clId="{948377FD-B8F4-4A2C-B25B-D6398E0DFAC9}" dt="2025-08-12T06:12:09.329" v="405" actId="1037"/>
          <ac:spMkLst>
            <pc:docMk/>
            <pc:sldMk cId="1029589490" sldId="274"/>
            <ac:spMk id="14" creationId="{394E731B-8108-1C7C-2203-93818BA940F9}"/>
          </ac:spMkLst>
        </pc:spChg>
        <pc:spChg chg="add mod ord">
          <ac:chgData name="SoonChan Kim" userId="02a64c5a3a755c1e" providerId="LiveId" clId="{948377FD-B8F4-4A2C-B25B-D6398E0DFAC9}" dt="2025-08-12T06:12:05.141" v="404" actId="14100"/>
          <ac:spMkLst>
            <pc:docMk/>
            <pc:sldMk cId="1029589490" sldId="274"/>
            <ac:spMk id="20" creationId="{424581D2-8236-1CA0-3658-318342144F8F}"/>
          </ac:spMkLst>
        </pc:spChg>
        <pc:spChg chg="add mod">
          <ac:chgData name="SoonChan Kim" userId="02a64c5a3a755c1e" providerId="LiveId" clId="{948377FD-B8F4-4A2C-B25B-D6398E0DFAC9}" dt="2025-08-12T06:10:33.697" v="354" actId="207"/>
          <ac:spMkLst>
            <pc:docMk/>
            <pc:sldMk cId="1029589490" sldId="274"/>
            <ac:spMk id="22" creationId="{585F1655-998A-CBC4-37FF-5469624513F2}"/>
          </ac:spMkLst>
        </pc:spChg>
      </pc:sldChg>
      <pc:sldChg chg="addSp delSp modSp new mod">
        <pc:chgData name="SoonChan Kim" userId="02a64c5a3a755c1e" providerId="LiveId" clId="{948377FD-B8F4-4A2C-B25B-D6398E0DFAC9}" dt="2025-08-12T06:37:16.375" v="1985" actId="1037"/>
        <pc:sldMkLst>
          <pc:docMk/>
          <pc:sldMk cId="339069802" sldId="275"/>
        </pc:sldMkLst>
        <pc:spChg chg="add mod">
          <ac:chgData name="SoonChan Kim" userId="02a64c5a3a755c1e" providerId="LiveId" clId="{948377FD-B8F4-4A2C-B25B-D6398E0DFAC9}" dt="2025-08-12T06:14:51.668" v="472" actId="14100"/>
          <ac:spMkLst>
            <pc:docMk/>
            <pc:sldMk cId="339069802" sldId="275"/>
            <ac:spMk id="5" creationId="{B9F212F7-DE4C-B536-C8D0-7D8FEECB2CD1}"/>
          </ac:spMkLst>
        </pc:spChg>
        <pc:spChg chg="add mod">
          <ac:chgData name="SoonChan Kim" userId="02a64c5a3a755c1e" providerId="LiveId" clId="{948377FD-B8F4-4A2C-B25B-D6398E0DFAC9}" dt="2025-08-12T06:15:05.066" v="476" actId="14100"/>
          <ac:spMkLst>
            <pc:docMk/>
            <pc:sldMk cId="339069802" sldId="275"/>
            <ac:spMk id="6" creationId="{119ADDAA-A418-1881-F079-4B90518C9654}"/>
          </ac:spMkLst>
        </pc:spChg>
        <pc:spChg chg="add mod">
          <ac:chgData name="SoonChan Kim" userId="02a64c5a3a755c1e" providerId="LiveId" clId="{948377FD-B8F4-4A2C-B25B-D6398E0DFAC9}" dt="2025-08-12T06:15:45.501" v="508" actId="12788"/>
          <ac:spMkLst>
            <pc:docMk/>
            <pc:sldMk cId="339069802" sldId="275"/>
            <ac:spMk id="11" creationId="{C2F02E75-1835-4C3E-B0B0-44F70D8747B6}"/>
          </ac:spMkLst>
        </pc:spChg>
        <pc:spChg chg="add mod">
          <ac:chgData name="SoonChan Kim" userId="02a64c5a3a755c1e" providerId="LiveId" clId="{948377FD-B8F4-4A2C-B25B-D6398E0DFAC9}" dt="2025-08-12T06:14:44.366" v="471" actId="14100"/>
          <ac:spMkLst>
            <pc:docMk/>
            <pc:sldMk cId="339069802" sldId="275"/>
            <ac:spMk id="12" creationId="{7F10AE9D-B61E-E0BA-CEB6-59C3A7D002D0}"/>
          </ac:spMkLst>
        </pc:spChg>
        <pc:spChg chg="add mod">
          <ac:chgData name="SoonChan Kim" userId="02a64c5a3a755c1e" providerId="LiveId" clId="{948377FD-B8F4-4A2C-B25B-D6398E0DFAC9}" dt="2025-08-12T06:15:45.501" v="508" actId="12788"/>
          <ac:spMkLst>
            <pc:docMk/>
            <pc:sldMk cId="339069802" sldId="275"/>
            <ac:spMk id="13" creationId="{0467DBBA-F535-BC59-12E4-A2C80A0E288F}"/>
          </ac:spMkLst>
        </pc:spChg>
        <pc:spChg chg="add mod">
          <ac:chgData name="SoonChan Kim" userId="02a64c5a3a755c1e" providerId="LiveId" clId="{948377FD-B8F4-4A2C-B25B-D6398E0DFAC9}" dt="2025-08-12T06:16:31.004" v="554" actId="20577"/>
          <ac:spMkLst>
            <pc:docMk/>
            <pc:sldMk cId="339069802" sldId="275"/>
            <ac:spMk id="15" creationId="{3A5E10FD-44F2-D505-1ED0-AA9E11998DA4}"/>
          </ac:spMkLst>
        </pc:spChg>
        <pc:spChg chg="add mod">
          <ac:chgData name="SoonChan Kim" userId="02a64c5a3a755c1e" providerId="LiveId" clId="{948377FD-B8F4-4A2C-B25B-D6398E0DFAC9}" dt="2025-08-12T06:16:38.237" v="558" actId="20577"/>
          <ac:spMkLst>
            <pc:docMk/>
            <pc:sldMk cId="339069802" sldId="275"/>
            <ac:spMk id="16" creationId="{2930D678-3AB9-0509-54E9-63341836AB16}"/>
          </ac:spMkLst>
        </pc:spChg>
        <pc:spChg chg="add mod">
          <ac:chgData name="SoonChan Kim" userId="02a64c5a3a755c1e" providerId="LiveId" clId="{948377FD-B8F4-4A2C-B25B-D6398E0DFAC9}" dt="2025-08-12T06:16:41.563" v="562" actId="20577"/>
          <ac:spMkLst>
            <pc:docMk/>
            <pc:sldMk cId="339069802" sldId="275"/>
            <ac:spMk id="17" creationId="{54F35AF3-B70D-973C-BD3C-71A7056279B6}"/>
          </ac:spMkLst>
        </pc:spChg>
        <pc:spChg chg="add mod">
          <ac:chgData name="SoonChan Kim" userId="02a64c5a3a755c1e" providerId="LiveId" clId="{948377FD-B8F4-4A2C-B25B-D6398E0DFAC9}" dt="2025-08-12T06:16:46.216" v="566" actId="20577"/>
          <ac:spMkLst>
            <pc:docMk/>
            <pc:sldMk cId="339069802" sldId="275"/>
            <ac:spMk id="18" creationId="{90D49A1F-2E31-30CD-2D59-C2A5CD35173D}"/>
          </ac:spMkLst>
        </pc:spChg>
        <pc:spChg chg="add mod">
          <ac:chgData name="SoonChan Kim" userId="02a64c5a3a755c1e" providerId="LiveId" clId="{948377FD-B8F4-4A2C-B25B-D6398E0DFAC9}" dt="2025-08-12T06:37:16.375" v="1985" actId="1037"/>
          <ac:spMkLst>
            <pc:docMk/>
            <pc:sldMk cId="339069802" sldId="275"/>
            <ac:spMk id="20" creationId="{F3C6DBBA-336C-EBD4-11A4-65143BF3D910}"/>
          </ac:spMkLst>
        </pc:spChg>
        <pc:spChg chg="add mod">
          <ac:chgData name="SoonChan Kim" userId="02a64c5a3a755c1e" providerId="LiveId" clId="{948377FD-B8F4-4A2C-B25B-D6398E0DFAC9}" dt="2025-08-12T06:17:25.357" v="601" actId="6549"/>
          <ac:spMkLst>
            <pc:docMk/>
            <pc:sldMk cId="339069802" sldId="275"/>
            <ac:spMk id="21" creationId="{2ECB8995-4D34-0CA3-6031-2F507A001D63}"/>
          </ac:spMkLst>
        </pc:spChg>
        <pc:spChg chg="add mod">
          <ac:chgData name="SoonChan Kim" userId="02a64c5a3a755c1e" providerId="LiveId" clId="{948377FD-B8F4-4A2C-B25B-D6398E0DFAC9}" dt="2025-08-12T06:18:38.320" v="628" actId="1038"/>
          <ac:spMkLst>
            <pc:docMk/>
            <pc:sldMk cId="339069802" sldId="275"/>
            <ac:spMk id="23" creationId="{70A0AD52-E3A6-E872-0A72-C9F678BC3752}"/>
          </ac:spMkLst>
        </pc:spChg>
        <pc:spChg chg="add mod">
          <ac:chgData name="SoonChan Kim" userId="02a64c5a3a755c1e" providerId="LiveId" clId="{948377FD-B8F4-4A2C-B25B-D6398E0DFAC9}" dt="2025-08-12T06:19:46.402" v="670" actId="207"/>
          <ac:spMkLst>
            <pc:docMk/>
            <pc:sldMk cId="339069802" sldId="275"/>
            <ac:spMk id="24" creationId="{D4099C70-C51E-DD4B-4271-87870B23D6D4}"/>
          </ac:spMkLst>
        </pc:spChg>
        <pc:cxnChg chg="add mod">
          <ac:chgData name="SoonChan Kim" userId="02a64c5a3a755c1e" providerId="LiveId" clId="{948377FD-B8F4-4A2C-B25B-D6398E0DFAC9}" dt="2025-08-12T06:16:16.042" v="531" actId="14100"/>
          <ac:cxnSpMkLst>
            <pc:docMk/>
            <pc:sldMk cId="339069802" sldId="275"/>
            <ac:cxnSpMk id="9" creationId="{31903191-AD62-A3F4-3189-0543BEDF1E73}"/>
          </ac:cxnSpMkLst>
        </pc:cxnChg>
        <pc:cxnChg chg="add mod">
          <ac:chgData name="SoonChan Kim" userId="02a64c5a3a755c1e" providerId="LiveId" clId="{948377FD-B8F4-4A2C-B25B-D6398E0DFAC9}" dt="2025-08-12T06:17:19.145" v="600"/>
          <ac:cxnSpMkLst>
            <pc:docMk/>
            <pc:sldMk cId="339069802" sldId="275"/>
            <ac:cxnSpMk id="22" creationId="{4D6D4653-A832-A0BF-6F58-3D4C66D002C6}"/>
          </ac:cxnSpMkLst>
        </pc:cxnChg>
      </pc:sldChg>
      <pc:sldChg chg="addSp delSp modSp new mod ord">
        <pc:chgData name="SoonChan Kim" userId="02a64c5a3a755c1e" providerId="LiveId" clId="{948377FD-B8F4-4A2C-B25B-D6398E0DFAC9}" dt="2025-08-12T06:52:16.815" v="3499" actId="115"/>
        <pc:sldMkLst>
          <pc:docMk/>
          <pc:sldMk cId="3612882715" sldId="276"/>
        </pc:sldMkLst>
      </pc:sldChg>
      <pc:sldChg chg="addSp modSp add mod ord">
        <pc:chgData name="SoonChan Kim" userId="02a64c5a3a755c1e" providerId="LiveId" clId="{948377FD-B8F4-4A2C-B25B-D6398E0DFAC9}" dt="2025-08-12T06:51:11.481" v="3489"/>
        <pc:sldMkLst>
          <pc:docMk/>
          <pc:sldMk cId="702549759" sldId="277"/>
        </pc:sldMkLst>
      </pc:sldChg>
      <pc:sldChg chg="add del ord">
        <pc:chgData name="SoonChan Kim" userId="02a64c5a3a755c1e" providerId="LiveId" clId="{948377FD-B8F4-4A2C-B25B-D6398E0DFAC9}" dt="2025-08-12T06:32:25.172" v="1221" actId="2696"/>
        <pc:sldMkLst>
          <pc:docMk/>
          <pc:sldMk cId="880743070" sldId="278"/>
        </pc:sldMkLst>
      </pc:sldChg>
      <pc:sldChg chg="modSp add mod ord">
        <pc:chgData name="SoonChan Kim" userId="02a64c5a3a755c1e" providerId="LiveId" clId="{948377FD-B8F4-4A2C-B25B-D6398E0DFAC9}" dt="2025-08-12T06:51:14.009" v="3491"/>
        <pc:sldMkLst>
          <pc:docMk/>
          <pc:sldMk cId="3076937222" sldId="278"/>
        </pc:sldMkLst>
      </pc:sldChg>
      <pc:sldChg chg="addSp delSp modSp add mod">
        <pc:chgData name="SoonChan Kim" userId="02a64c5a3a755c1e" providerId="LiveId" clId="{948377FD-B8F4-4A2C-B25B-D6398E0DFAC9}" dt="2025-08-12T06:54:15.325" v="3570" actId="21"/>
        <pc:sldMkLst>
          <pc:docMk/>
          <pc:sldMk cId="2482787326" sldId="279"/>
        </pc:sldMkLst>
      </pc:sldChg>
      <pc:sldChg chg="addSp delSp modSp new mod">
        <pc:chgData name="SoonChan Kim" userId="02a64c5a3a755c1e" providerId="LiveId" clId="{948377FD-B8F4-4A2C-B25B-D6398E0DFAC9}" dt="2025-08-12T06:50:17.694" v="3448" actId="1076"/>
        <pc:sldMkLst>
          <pc:docMk/>
          <pc:sldMk cId="1817425400" sldId="280"/>
        </pc:sldMkLst>
      </pc:sldChg>
      <pc:sldChg chg="addSp delSp modSp new mod">
        <pc:chgData name="SoonChan Kim" userId="02a64c5a3a755c1e" providerId="LiveId" clId="{948377FD-B8F4-4A2C-B25B-D6398E0DFAC9}" dt="2025-08-12T06:58:13.530" v="4582" actId="1076"/>
        <pc:sldMkLst>
          <pc:docMk/>
          <pc:sldMk cId="583410191" sldId="281"/>
        </pc:sldMkLst>
        <pc:spChg chg="add mod">
          <ac:chgData name="SoonChan Kim" userId="02a64c5a3a755c1e" providerId="LiveId" clId="{948377FD-B8F4-4A2C-B25B-D6398E0DFAC9}" dt="2025-08-12T06:57:51.486" v="4521" actId="20577"/>
          <ac:spMkLst>
            <pc:docMk/>
            <pc:sldMk cId="583410191" sldId="281"/>
            <ac:spMk id="12" creationId="{43F75FF5-B996-9A8E-94A8-6B9300ADDB6B}"/>
          </ac:spMkLst>
        </pc:spChg>
        <pc:spChg chg="add mod">
          <ac:chgData name="SoonChan Kim" userId="02a64c5a3a755c1e" providerId="LiveId" clId="{948377FD-B8F4-4A2C-B25B-D6398E0DFAC9}" dt="2025-08-12T06:57:12.637" v="4465"/>
          <ac:spMkLst>
            <pc:docMk/>
            <pc:sldMk cId="583410191" sldId="281"/>
            <ac:spMk id="13" creationId="{AC9600A0-90C3-0B6B-29C6-E88AEDDA40FE}"/>
          </ac:spMkLst>
        </pc:spChg>
        <pc:spChg chg="add mod">
          <ac:chgData name="SoonChan Kim" userId="02a64c5a3a755c1e" providerId="LiveId" clId="{948377FD-B8F4-4A2C-B25B-D6398E0DFAC9}" dt="2025-08-12T06:57:05.227" v="4463" actId="1038"/>
          <ac:spMkLst>
            <pc:docMk/>
            <pc:sldMk cId="583410191" sldId="281"/>
            <ac:spMk id="18" creationId="{C8E342F3-CD7A-6861-06CA-FA8053E68A3E}"/>
          </ac:spMkLst>
        </pc:spChg>
        <pc:spChg chg="add mod">
          <ac:chgData name="SoonChan Kim" userId="02a64c5a3a755c1e" providerId="LiveId" clId="{948377FD-B8F4-4A2C-B25B-D6398E0DFAC9}" dt="2025-08-12T06:54:15.798" v="3571"/>
          <ac:spMkLst>
            <pc:docMk/>
            <pc:sldMk cId="583410191" sldId="281"/>
            <ac:spMk id="20" creationId="{58D4613F-50A8-5FA7-CD27-F8AFD26554F7}"/>
          </ac:spMkLst>
        </pc:spChg>
        <pc:cxnChg chg="add mod">
          <ac:chgData name="SoonChan Kim" userId="02a64c5a3a755c1e" providerId="LiveId" clId="{948377FD-B8F4-4A2C-B25B-D6398E0DFAC9}" dt="2025-08-12T06:57:12.637" v="4465"/>
          <ac:cxnSpMkLst>
            <pc:docMk/>
            <pc:sldMk cId="583410191" sldId="281"/>
            <ac:cxnSpMk id="14" creationId="{DEF08E09-723B-9A38-DF82-B36AC55A9825}"/>
          </ac:cxnSpMkLst>
        </pc:cxnChg>
      </pc:sldChg>
      <pc:sldChg chg="add del">
        <pc:chgData name="SoonChan Kim" userId="02a64c5a3a755c1e" providerId="LiveId" clId="{948377FD-B8F4-4A2C-B25B-D6398E0DFAC9}" dt="2025-08-12T06:53:16.682" v="3501" actId="2696"/>
        <pc:sldMkLst>
          <pc:docMk/>
          <pc:sldMk cId="1885061011" sldId="295"/>
        </pc:sldMkLst>
      </pc:sldChg>
      <pc:sldChg chg="add del">
        <pc:chgData name="SoonChan Kim" userId="02a64c5a3a755c1e" providerId="LiveId" clId="{948377FD-B8F4-4A2C-B25B-D6398E0DFAC9}" dt="2025-08-12T06:57:22.802" v="4467" actId="47"/>
        <pc:sldMkLst>
          <pc:docMk/>
          <pc:sldMk cId="2956163043" sldId="295"/>
        </pc:sldMkLst>
      </pc:sldChg>
      <pc:sldChg chg="add">
        <pc:chgData name="SoonChan Kim" userId="02a64c5a3a755c1e" providerId="LiveId" clId="{948377FD-B8F4-4A2C-B25B-D6398E0DFAC9}" dt="2025-08-12T06:57:20.722" v="4466"/>
        <pc:sldMkLst>
          <pc:docMk/>
          <pc:sldMk cId="1445739359" sldId="296"/>
        </pc:sldMkLst>
      </pc:sldChg>
    </pc:docChg>
  </pc:docChgLst>
  <pc:docChgLst>
    <pc:chgData name="SoonChan Kim" userId="02a64c5a3a755c1e" providerId="LiveId" clId="{671ABFDB-D511-4EB4-848D-9E6EC546D449}"/>
    <pc:docChg chg="undo custSel addSld delSld modSld sldOrd modSection">
      <pc:chgData name="SoonChan Kim" userId="02a64c5a3a755c1e" providerId="LiveId" clId="{671ABFDB-D511-4EB4-848D-9E6EC546D449}" dt="2025-08-18T12:42:18.819" v="3533" actId="114"/>
      <pc:docMkLst>
        <pc:docMk/>
      </pc:docMkLst>
      <pc:sldChg chg="addSp delSp modSp mod">
        <pc:chgData name="SoonChan Kim" userId="02a64c5a3a755c1e" providerId="LiveId" clId="{671ABFDB-D511-4EB4-848D-9E6EC546D449}" dt="2025-08-18T10:44:55.844" v="3114" actId="12788"/>
        <pc:sldMkLst>
          <pc:docMk/>
          <pc:sldMk cId="1029589490" sldId="274"/>
        </pc:sldMkLst>
        <pc:spChg chg="mod">
          <ac:chgData name="SoonChan Kim" userId="02a64c5a3a755c1e" providerId="LiveId" clId="{671ABFDB-D511-4EB4-848D-9E6EC546D449}" dt="2025-08-18T09:06:47.454" v="464" actId="20577"/>
          <ac:spMkLst>
            <pc:docMk/>
            <pc:sldMk cId="1029589490" sldId="274"/>
            <ac:spMk id="7" creationId="{B012F0F8-904E-ABD2-AC47-93B84BC281EC}"/>
          </ac:spMkLst>
        </pc:spChg>
        <pc:spChg chg="mod">
          <ac:chgData name="SoonChan Kim" userId="02a64c5a3a755c1e" providerId="LiveId" clId="{671ABFDB-D511-4EB4-848D-9E6EC546D449}" dt="2025-08-18T08:59:14.325" v="58" actId="6549"/>
          <ac:spMkLst>
            <pc:docMk/>
            <pc:sldMk cId="1029589490" sldId="274"/>
            <ac:spMk id="9" creationId="{1B540AB3-D453-01F9-5439-C9D79EFDF6D1}"/>
          </ac:spMkLst>
        </pc:spChg>
        <pc:spChg chg="mod">
          <ac:chgData name="SoonChan Kim" userId="02a64c5a3a755c1e" providerId="LiveId" clId="{671ABFDB-D511-4EB4-848D-9E6EC546D449}" dt="2025-08-18T08:59:11.042" v="54" actId="1076"/>
          <ac:spMkLst>
            <pc:docMk/>
            <pc:sldMk cId="1029589490" sldId="274"/>
            <ac:spMk id="11" creationId="{1182980D-42E3-4640-EEF2-0DAF7980EDC5}"/>
          </ac:spMkLst>
        </pc:spChg>
        <pc:spChg chg="mod">
          <ac:chgData name="SoonChan Kim" userId="02a64c5a3a755c1e" providerId="LiveId" clId="{671ABFDB-D511-4EB4-848D-9E6EC546D449}" dt="2025-08-18T10:44:55.844" v="3114" actId="12788"/>
          <ac:spMkLst>
            <pc:docMk/>
            <pc:sldMk cId="1029589490" sldId="274"/>
            <ac:spMk id="12" creationId="{7EECFE2A-BEFD-56E3-D490-811D844AB911}"/>
          </ac:spMkLst>
        </pc:spChg>
        <pc:spChg chg="mod">
          <ac:chgData name="SoonChan Kim" userId="02a64c5a3a755c1e" providerId="LiveId" clId="{671ABFDB-D511-4EB4-848D-9E6EC546D449}" dt="2025-08-18T08:58:26.159" v="28" actId="1035"/>
          <ac:spMkLst>
            <pc:docMk/>
            <pc:sldMk cId="1029589490" sldId="274"/>
            <ac:spMk id="13" creationId="{6F921F2F-1F5D-5225-21FF-442F772A506D}"/>
          </ac:spMkLst>
        </pc:spChg>
        <pc:spChg chg="mod">
          <ac:chgData name="SoonChan Kim" userId="02a64c5a3a755c1e" providerId="LiveId" clId="{671ABFDB-D511-4EB4-848D-9E6EC546D449}" dt="2025-08-18T10:44:55.844" v="3114" actId="12788"/>
          <ac:spMkLst>
            <pc:docMk/>
            <pc:sldMk cId="1029589490" sldId="274"/>
            <ac:spMk id="14" creationId="{394E731B-8108-1C7C-2203-93818BA940F9}"/>
          </ac:spMkLst>
        </pc:spChg>
        <pc:spChg chg="del">
          <ac:chgData name="SoonChan Kim" userId="02a64c5a3a755c1e" providerId="LiveId" clId="{671ABFDB-D511-4EB4-848D-9E6EC546D449}" dt="2025-08-18T08:57:48.069" v="12" actId="478"/>
          <ac:spMkLst>
            <pc:docMk/>
            <pc:sldMk cId="1029589490" sldId="274"/>
            <ac:spMk id="16" creationId="{221B110C-5146-2FCE-E6B8-B1DABBD54CD2}"/>
          </ac:spMkLst>
        </pc:spChg>
        <pc:spChg chg="mod">
          <ac:chgData name="SoonChan Kim" userId="02a64c5a3a755c1e" providerId="LiveId" clId="{671ABFDB-D511-4EB4-848D-9E6EC546D449}" dt="2025-08-18T08:58:55.654" v="38" actId="14100"/>
          <ac:spMkLst>
            <pc:docMk/>
            <pc:sldMk cId="1029589490" sldId="274"/>
            <ac:spMk id="20" creationId="{424581D2-8236-1CA0-3658-318342144F8F}"/>
          </ac:spMkLst>
        </pc:spChg>
        <pc:picChg chg="add mod">
          <ac:chgData name="SoonChan Kim" userId="02a64c5a3a755c1e" providerId="LiveId" clId="{671ABFDB-D511-4EB4-848D-9E6EC546D449}" dt="2025-08-18T08:58:47.397" v="37" actId="1076"/>
          <ac:picMkLst>
            <pc:docMk/>
            <pc:sldMk cId="1029589490" sldId="274"/>
            <ac:picMk id="1026" creationId="{6BA62542-2404-3F7A-69C8-7229DFCA6669}"/>
          </ac:picMkLst>
        </pc:picChg>
      </pc:sldChg>
      <pc:sldChg chg="addSp delSp modSp mod">
        <pc:chgData name="SoonChan Kim" userId="02a64c5a3a755c1e" providerId="LiveId" clId="{671ABFDB-D511-4EB4-848D-9E6EC546D449}" dt="2025-08-18T09:01:04.555" v="137" actId="2710"/>
        <pc:sldMkLst>
          <pc:docMk/>
          <pc:sldMk cId="339069802" sldId="275"/>
        </pc:sldMkLst>
        <pc:spChg chg="add">
          <ac:chgData name="SoonChan Kim" userId="02a64c5a3a755c1e" providerId="LiveId" clId="{671ABFDB-D511-4EB4-848D-9E6EC546D449}" dt="2025-08-18T08:59:26.230" v="59"/>
          <ac:spMkLst>
            <pc:docMk/>
            <pc:sldMk cId="339069802" sldId="275"/>
            <ac:spMk id="2" creationId="{9A8C1293-92F3-3B9A-3582-DAEAE57A5450}"/>
          </ac:spMkLst>
        </pc:spChg>
        <pc:spChg chg="mod">
          <ac:chgData name="SoonChan Kim" userId="02a64c5a3a755c1e" providerId="LiveId" clId="{671ABFDB-D511-4EB4-848D-9E6EC546D449}" dt="2025-08-18T09:00:18.671" v="67" actId="14100"/>
          <ac:spMkLst>
            <pc:docMk/>
            <pc:sldMk cId="339069802" sldId="275"/>
            <ac:spMk id="15" creationId="{3A5E10FD-44F2-D505-1ED0-AA9E11998DA4}"/>
          </ac:spMkLst>
        </pc:spChg>
        <pc:spChg chg="mod">
          <ac:chgData name="SoonChan Kim" userId="02a64c5a3a755c1e" providerId="LiveId" clId="{671ABFDB-D511-4EB4-848D-9E6EC546D449}" dt="2025-08-18T09:00:31.457" v="110" actId="408"/>
          <ac:spMkLst>
            <pc:docMk/>
            <pc:sldMk cId="339069802" sldId="275"/>
            <ac:spMk id="16" creationId="{2930D678-3AB9-0509-54E9-63341836AB16}"/>
          </ac:spMkLst>
        </pc:spChg>
        <pc:spChg chg="mod">
          <ac:chgData name="SoonChan Kim" userId="02a64c5a3a755c1e" providerId="LiveId" clId="{671ABFDB-D511-4EB4-848D-9E6EC546D449}" dt="2025-08-18T09:00:31.457" v="110" actId="408"/>
          <ac:spMkLst>
            <pc:docMk/>
            <pc:sldMk cId="339069802" sldId="275"/>
            <ac:spMk id="17" creationId="{54F35AF3-B70D-973C-BD3C-71A7056279B6}"/>
          </ac:spMkLst>
        </pc:spChg>
        <pc:spChg chg="mod">
          <ac:chgData name="SoonChan Kim" userId="02a64c5a3a755c1e" providerId="LiveId" clId="{671ABFDB-D511-4EB4-848D-9E6EC546D449}" dt="2025-08-18T09:00:21.840" v="93" actId="1038"/>
          <ac:spMkLst>
            <pc:docMk/>
            <pc:sldMk cId="339069802" sldId="275"/>
            <ac:spMk id="18" creationId="{90D49A1F-2E31-30CD-2D59-C2A5CD35173D}"/>
          </ac:spMkLst>
        </pc:spChg>
        <pc:spChg chg="del">
          <ac:chgData name="SoonChan Kim" userId="02a64c5a3a755c1e" providerId="LiveId" clId="{671ABFDB-D511-4EB4-848D-9E6EC546D449}" dt="2025-08-18T09:00:13.703" v="66" actId="478"/>
          <ac:spMkLst>
            <pc:docMk/>
            <pc:sldMk cId="339069802" sldId="275"/>
            <ac:spMk id="19" creationId="{96C0CA1A-04F6-0C5E-6640-9C3A3C49E85E}"/>
          </ac:spMkLst>
        </pc:spChg>
        <pc:spChg chg="mod">
          <ac:chgData name="SoonChan Kim" userId="02a64c5a3a755c1e" providerId="LiveId" clId="{671ABFDB-D511-4EB4-848D-9E6EC546D449}" dt="2025-08-18T09:01:04.555" v="137" actId="2710"/>
          <ac:spMkLst>
            <pc:docMk/>
            <pc:sldMk cId="339069802" sldId="275"/>
            <ac:spMk id="20" creationId="{F3C6DBBA-336C-EBD4-11A4-65143BF3D910}"/>
          </ac:spMkLst>
        </pc:spChg>
        <pc:spChg chg="mod">
          <ac:chgData name="SoonChan Kim" userId="02a64c5a3a755c1e" providerId="LiveId" clId="{671ABFDB-D511-4EB4-848D-9E6EC546D449}" dt="2025-08-18T08:59:31.388" v="60"/>
          <ac:spMkLst>
            <pc:docMk/>
            <pc:sldMk cId="339069802" sldId="275"/>
            <ac:spMk id="24" creationId="{D4099C70-C51E-DD4B-4271-87870B23D6D4}"/>
          </ac:spMkLst>
        </pc:spChg>
      </pc:sldChg>
      <pc:sldChg chg="del">
        <pc:chgData name="SoonChan Kim" userId="02a64c5a3a755c1e" providerId="LiveId" clId="{671ABFDB-D511-4EB4-848D-9E6EC546D449}" dt="2025-08-18T10:04:44.412" v="2261" actId="47"/>
        <pc:sldMkLst>
          <pc:docMk/>
          <pc:sldMk cId="3612882715" sldId="276"/>
        </pc:sldMkLst>
      </pc:sldChg>
      <pc:sldChg chg="del">
        <pc:chgData name="SoonChan Kim" userId="02a64c5a3a755c1e" providerId="LiveId" clId="{671ABFDB-D511-4EB4-848D-9E6EC546D449}" dt="2025-08-18T10:04:44.412" v="2261" actId="47"/>
        <pc:sldMkLst>
          <pc:docMk/>
          <pc:sldMk cId="702549759" sldId="277"/>
        </pc:sldMkLst>
      </pc:sldChg>
      <pc:sldChg chg="del">
        <pc:chgData name="SoonChan Kim" userId="02a64c5a3a755c1e" providerId="LiveId" clId="{671ABFDB-D511-4EB4-848D-9E6EC546D449}" dt="2025-08-18T10:04:44.412" v="2261" actId="47"/>
        <pc:sldMkLst>
          <pc:docMk/>
          <pc:sldMk cId="3076937222" sldId="278"/>
        </pc:sldMkLst>
      </pc:sldChg>
      <pc:sldChg chg="delSp del mod">
        <pc:chgData name="SoonChan Kim" userId="02a64c5a3a755c1e" providerId="LiveId" clId="{671ABFDB-D511-4EB4-848D-9E6EC546D449}" dt="2025-08-18T10:23:05.638" v="2637" actId="47"/>
        <pc:sldMkLst>
          <pc:docMk/>
          <pc:sldMk cId="2482787326" sldId="279"/>
        </pc:sldMkLst>
        <pc:spChg chg="del">
          <ac:chgData name="SoonChan Kim" userId="02a64c5a3a755c1e" providerId="LiveId" clId="{671ABFDB-D511-4EB4-848D-9E6EC546D449}" dt="2025-08-18T09:01:12.505" v="138" actId="478"/>
          <ac:spMkLst>
            <pc:docMk/>
            <pc:sldMk cId="2482787326" sldId="279"/>
            <ac:spMk id="2" creationId="{FA2B3053-249D-9DA3-4B84-F9D9B2CF19AC}"/>
          </ac:spMkLst>
        </pc:spChg>
      </pc:sldChg>
      <pc:sldChg chg="del">
        <pc:chgData name="SoonChan Kim" userId="02a64c5a3a755c1e" providerId="LiveId" clId="{671ABFDB-D511-4EB4-848D-9E6EC546D449}" dt="2025-08-18T10:04:44.412" v="2261" actId="47"/>
        <pc:sldMkLst>
          <pc:docMk/>
          <pc:sldMk cId="1817425400" sldId="280"/>
        </pc:sldMkLst>
      </pc:sldChg>
      <pc:sldChg chg="delSp modSp mod">
        <pc:chgData name="SoonChan Kim" userId="02a64c5a3a755c1e" providerId="LiveId" clId="{671ABFDB-D511-4EB4-848D-9E6EC546D449}" dt="2025-08-18T10:42:50.849" v="3030" actId="478"/>
        <pc:sldMkLst>
          <pc:docMk/>
          <pc:sldMk cId="583410191" sldId="281"/>
        </pc:sldMkLst>
        <pc:spChg chg="del">
          <ac:chgData name="SoonChan Kim" userId="02a64c5a3a755c1e" providerId="LiveId" clId="{671ABFDB-D511-4EB4-848D-9E6EC546D449}" dt="2025-08-18T10:42:50.849" v="3030" actId="478"/>
          <ac:spMkLst>
            <pc:docMk/>
            <pc:sldMk cId="583410191" sldId="281"/>
            <ac:spMk id="4" creationId="{8D951331-30E4-5090-4699-4C57B056224D}"/>
          </ac:spMkLst>
        </pc:spChg>
        <pc:spChg chg="del">
          <ac:chgData name="SoonChan Kim" userId="02a64c5a3a755c1e" providerId="LiveId" clId="{671ABFDB-D511-4EB4-848D-9E6EC546D449}" dt="2025-08-18T10:42:50.849" v="3030" actId="478"/>
          <ac:spMkLst>
            <pc:docMk/>
            <pc:sldMk cId="583410191" sldId="281"/>
            <ac:spMk id="5" creationId="{08780379-3D6B-2E4C-F622-B95B60B4B235}"/>
          </ac:spMkLst>
        </pc:spChg>
        <pc:spChg chg="del mod">
          <ac:chgData name="SoonChan Kim" userId="02a64c5a3a755c1e" providerId="LiveId" clId="{671ABFDB-D511-4EB4-848D-9E6EC546D449}" dt="2025-08-18T10:42:50.849" v="3030" actId="478"/>
          <ac:spMkLst>
            <pc:docMk/>
            <pc:sldMk cId="583410191" sldId="281"/>
            <ac:spMk id="6" creationId="{B2E4C26D-7F26-862F-01DA-D3F4B7221B7E}"/>
          </ac:spMkLst>
        </pc:spChg>
        <pc:spChg chg="del">
          <ac:chgData name="SoonChan Kim" userId="02a64c5a3a755c1e" providerId="LiveId" clId="{671ABFDB-D511-4EB4-848D-9E6EC546D449}" dt="2025-08-18T10:42:50.849" v="3030" actId="478"/>
          <ac:spMkLst>
            <pc:docMk/>
            <pc:sldMk cId="583410191" sldId="281"/>
            <ac:spMk id="7" creationId="{2483F9EA-5321-B2F2-EFD8-C549F7DCB5C6}"/>
          </ac:spMkLst>
        </pc:spChg>
        <pc:spChg chg="del">
          <ac:chgData name="SoonChan Kim" userId="02a64c5a3a755c1e" providerId="LiveId" clId="{671ABFDB-D511-4EB4-848D-9E6EC546D449}" dt="2025-08-18T10:41:49.231" v="2991" actId="478"/>
          <ac:spMkLst>
            <pc:docMk/>
            <pc:sldMk cId="583410191" sldId="281"/>
            <ac:spMk id="8" creationId="{D2DE6083-FE75-D45B-2807-55FFFC62A206}"/>
          </ac:spMkLst>
        </pc:spChg>
        <pc:spChg chg="mod">
          <ac:chgData name="SoonChan Kim" userId="02a64c5a3a755c1e" providerId="LiveId" clId="{671ABFDB-D511-4EB4-848D-9E6EC546D449}" dt="2025-08-18T10:42:29.485" v="3020" actId="113"/>
          <ac:spMkLst>
            <pc:docMk/>
            <pc:sldMk cId="583410191" sldId="281"/>
            <ac:spMk id="12" creationId="{43F75FF5-B996-9A8E-94A8-6B9300ADDB6B}"/>
          </ac:spMkLst>
        </pc:spChg>
        <pc:spChg chg="del">
          <ac:chgData name="SoonChan Kim" userId="02a64c5a3a755c1e" providerId="LiveId" clId="{671ABFDB-D511-4EB4-848D-9E6EC546D449}" dt="2025-08-18T10:25:57.273" v="2654" actId="478"/>
          <ac:spMkLst>
            <pc:docMk/>
            <pc:sldMk cId="583410191" sldId="281"/>
            <ac:spMk id="15" creationId="{6923719C-0110-276D-473C-8C5B981213EA}"/>
          </ac:spMkLst>
        </pc:spChg>
      </pc:sldChg>
      <pc:sldChg chg="del">
        <pc:chgData name="SoonChan Kim" userId="02a64c5a3a755c1e" providerId="LiveId" clId="{671ABFDB-D511-4EB4-848D-9E6EC546D449}" dt="2025-08-18T10:42:39.955" v="3026" actId="47"/>
        <pc:sldMkLst>
          <pc:docMk/>
          <pc:sldMk cId="1445739359" sldId="296"/>
        </pc:sldMkLst>
      </pc:sldChg>
      <pc:sldChg chg="modSp add mod">
        <pc:chgData name="SoonChan Kim" userId="02a64c5a3a755c1e" providerId="LiveId" clId="{671ABFDB-D511-4EB4-848D-9E6EC546D449}" dt="2025-08-18T09:38:51.813" v="1310" actId="20577"/>
        <pc:sldMkLst>
          <pc:docMk/>
          <pc:sldMk cId="3120006196" sldId="297"/>
        </pc:sldMkLst>
        <pc:spChg chg="mod">
          <ac:chgData name="SoonChan Kim" userId="02a64c5a3a755c1e" providerId="LiveId" clId="{671ABFDB-D511-4EB4-848D-9E6EC546D449}" dt="2025-08-18T09:02:03.888" v="198" actId="14100"/>
          <ac:spMkLst>
            <pc:docMk/>
            <pc:sldMk cId="3120006196" sldId="297"/>
            <ac:spMk id="15" creationId="{5D48709E-C9AB-AB7F-4617-5F07EDBB1019}"/>
          </ac:spMkLst>
        </pc:spChg>
        <pc:spChg chg="mod">
          <ac:chgData name="SoonChan Kim" userId="02a64c5a3a755c1e" providerId="LiveId" clId="{671ABFDB-D511-4EB4-848D-9E6EC546D449}" dt="2025-08-18T09:02:18.903" v="232" actId="408"/>
          <ac:spMkLst>
            <pc:docMk/>
            <pc:sldMk cId="3120006196" sldId="297"/>
            <ac:spMk id="16" creationId="{5116C446-4658-B9FF-E8ED-FFC1E9D11692}"/>
          </ac:spMkLst>
        </pc:spChg>
        <pc:spChg chg="mod">
          <ac:chgData name="SoonChan Kim" userId="02a64c5a3a755c1e" providerId="LiveId" clId="{671ABFDB-D511-4EB4-848D-9E6EC546D449}" dt="2025-08-18T09:02:18.903" v="232" actId="408"/>
          <ac:spMkLst>
            <pc:docMk/>
            <pc:sldMk cId="3120006196" sldId="297"/>
            <ac:spMk id="17" creationId="{9F314F70-A8F7-B301-3792-4A686557B04A}"/>
          </ac:spMkLst>
        </pc:spChg>
        <pc:spChg chg="mod">
          <ac:chgData name="SoonChan Kim" userId="02a64c5a3a755c1e" providerId="LiveId" clId="{671ABFDB-D511-4EB4-848D-9E6EC546D449}" dt="2025-08-18T09:02:13.424" v="231" actId="1037"/>
          <ac:spMkLst>
            <pc:docMk/>
            <pc:sldMk cId="3120006196" sldId="297"/>
            <ac:spMk id="18" creationId="{624B43E7-D95F-8AD3-AE20-055A11B0E641}"/>
          </ac:spMkLst>
        </pc:spChg>
        <pc:spChg chg="mod">
          <ac:chgData name="SoonChan Kim" userId="02a64c5a3a755c1e" providerId="LiveId" clId="{671ABFDB-D511-4EB4-848D-9E6EC546D449}" dt="2025-08-18T09:02:36.775" v="245" actId="20577"/>
          <ac:spMkLst>
            <pc:docMk/>
            <pc:sldMk cId="3120006196" sldId="297"/>
            <ac:spMk id="20" creationId="{5C60CDA4-BA4C-6E99-3B4C-50D993F223B1}"/>
          </ac:spMkLst>
        </pc:spChg>
        <pc:spChg chg="mod">
          <ac:chgData name="SoonChan Kim" userId="02a64c5a3a755c1e" providerId="LiveId" clId="{671ABFDB-D511-4EB4-848D-9E6EC546D449}" dt="2025-08-18T09:01:29.787" v="143" actId="20577"/>
          <ac:spMkLst>
            <pc:docMk/>
            <pc:sldMk cId="3120006196" sldId="297"/>
            <ac:spMk id="23" creationId="{BA7D10D1-82BC-5B29-942A-9AF2953F8AA5}"/>
          </ac:spMkLst>
        </pc:spChg>
        <pc:spChg chg="mod">
          <ac:chgData name="SoonChan Kim" userId="02a64c5a3a755c1e" providerId="LiveId" clId="{671ABFDB-D511-4EB4-848D-9E6EC546D449}" dt="2025-08-18T09:38:51.813" v="1310" actId="20577"/>
          <ac:spMkLst>
            <pc:docMk/>
            <pc:sldMk cId="3120006196" sldId="297"/>
            <ac:spMk id="24" creationId="{23E00C12-52C0-28B5-3AE3-2D2ACC061C77}"/>
          </ac:spMkLst>
        </pc:spChg>
      </pc:sldChg>
      <pc:sldChg chg="modSp add mod">
        <pc:chgData name="SoonChan Kim" userId="02a64c5a3a755c1e" providerId="LiveId" clId="{671ABFDB-D511-4EB4-848D-9E6EC546D449}" dt="2025-08-18T09:03:40.291" v="321" actId="20577"/>
        <pc:sldMkLst>
          <pc:docMk/>
          <pc:sldMk cId="3691793130" sldId="298"/>
        </pc:sldMkLst>
        <pc:spChg chg="mod">
          <ac:chgData name="SoonChan Kim" userId="02a64c5a3a755c1e" providerId="LiveId" clId="{671ABFDB-D511-4EB4-848D-9E6EC546D449}" dt="2025-08-18T09:03:14.406" v="259"/>
          <ac:spMkLst>
            <pc:docMk/>
            <pc:sldMk cId="3691793130" sldId="298"/>
            <ac:spMk id="15" creationId="{088E8859-0AE6-60D3-1CAD-A8745216BE0B}"/>
          </ac:spMkLst>
        </pc:spChg>
        <pc:spChg chg="mod">
          <ac:chgData name="SoonChan Kim" userId="02a64c5a3a755c1e" providerId="LiveId" clId="{671ABFDB-D511-4EB4-848D-9E6EC546D449}" dt="2025-08-18T09:03:16.866" v="269"/>
          <ac:spMkLst>
            <pc:docMk/>
            <pc:sldMk cId="3691793130" sldId="298"/>
            <ac:spMk id="16" creationId="{D0F5CC5D-4131-5A92-9E00-2EA5F4594AE1}"/>
          </ac:spMkLst>
        </pc:spChg>
        <pc:spChg chg="mod">
          <ac:chgData name="SoonChan Kim" userId="02a64c5a3a755c1e" providerId="LiveId" clId="{671ABFDB-D511-4EB4-848D-9E6EC546D449}" dt="2025-08-18T09:03:19.117" v="275"/>
          <ac:spMkLst>
            <pc:docMk/>
            <pc:sldMk cId="3691793130" sldId="298"/>
            <ac:spMk id="17" creationId="{D4356002-CDC9-D5D8-AFC4-7B6DC7ECE632}"/>
          </ac:spMkLst>
        </pc:spChg>
        <pc:spChg chg="mod">
          <ac:chgData name="SoonChan Kim" userId="02a64c5a3a755c1e" providerId="LiveId" clId="{671ABFDB-D511-4EB4-848D-9E6EC546D449}" dt="2025-08-18T09:03:25.213" v="289" actId="20577"/>
          <ac:spMkLst>
            <pc:docMk/>
            <pc:sldMk cId="3691793130" sldId="298"/>
            <ac:spMk id="18" creationId="{B4AAD9A6-177C-F8FD-DC82-CCDEA12C0582}"/>
          </ac:spMkLst>
        </pc:spChg>
        <pc:spChg chg="mod">
          <ac:chgData name="SoonChan Kim" userId="02a64c5a3a755c1e" providerId="LiveId" clId="{671ABFDB-D511-4EB4-848D-9E6EC546D449}" dt="2025-08-18T09:03:40.291" v="321" actId="20577"/>
          <ac:spMkLst>
            <pc:docMk/>
            <pc:sldMk cId="3691793130" sldId="298"/>
            <ac:spMk id="20" creationId="{AF5BF3C9-4D6A-BE38-DEA7-AE5284D04B89}"/>
          </ac:spMkLst>
        </pc:spChg>
        <pc:spChg chg="mod">
          <ac:chgData name="SoonChan Kim" userId="02a64c5a3a755c1e" providerId="LiveId" clId="{671ABFDB-D511-4EB4-848D-9E6EC546D449}" dt="2025-08-18T09:02:42.098" v="248" actId="20577"/>
          <ac:spMkLst>
            <pc:docMk/>
            <pc:sldMk cId="3691793130" sldId="298"/>
            <ac:spMk id="23" creationId="{04BE89CA-1973-54D6-094D-197BE61CBC46}"/>
          </ac:spMkLst>
        </pc:spChg>
        <pc:spChg chg="mod">
          <ac:chgData name="SoonChan Kim" userId="02a64c5a3a755c1e" providerId="LiveId" clId="{671ABFDB-D511-4EB4-848D-9E6EC546D449}" dt="2025-08-18T09:02:57.609" v="253" actId="20577"/>
          <ac:spMkLst>
            <pc:docMk/>
            <pc:sldMk cId="3691793130" sldId="298"/>
            <ac:spMk id="24" creationId="{3E93C88C-18A8-E423-7FBD-52814918BB3A}"/>
          </ac:spMkLst>
        </pc:spChg>
      </pc:sldChg>
      <pc:sldChg chg="modSp add mod">
        <pc:chgData name="SoonChan Kim" userId="02a64c5a3a755c1e" providerId="LiveId" clId="{671ABFDB-D511-4EB4-848D-9E6EC546D449}" dt="2025-08-18T09:04:30.246" v="420" actId="20577"/>
        <pc:sldMkLst>
          <pc:docMk/>
          <pc:sldMk cId="4169563707" sldId="299"/>
        </pc:sldMkLst>
        <pc:spChg chg="mod">
          <ac:chgData name="SoonChan Kim" userId="02a64c5a3a755c1e" providerId="LiveId" clId="{671ABFDB-D511-4EB4-848D-9E6EC546D449}" dt="2025-08-18T09:04:04.544" v="354"/>
          <ac:spMkLst>
            <pc:docMk/>
            <pc:sldMk cId="4169563707" sldId="299"/>
            <ac:spMk id="15" creationId="{90A3300F-53A2-5D0E-9AB9-AC7202FFA2AB}"/>
          </ac:spMkLst>
        </pc:spChg>
        <pc:spChg chg="mod">
          <ac:chgData name="SoonChan Kim" userId="02a64c5a3a755c1e" providerId="LiveId" clId="{671ABFDB-D511-4EB4-848D-9E6EC546D449}" dt="2025-08-18T09:04:08.401" v="360"/>
          <ac:spMkLst>
            <pc:docMk/>
            <pc:sldMk cId="4169563707" sldId="299"/>
            <ac:spMk id="16" creationId="{991826EE-D9F8-BC6A-D900-C7E44C52CB8C}"/>
          </ac:spMkLst>
        </pc:spChg>
        <pc:spChg chg="mod">
          <ac:chgData name="SoonChan Kim" userId="02a64c5a3a755c1e" providerId="LiveId" clId="{671ABFDB-D511-4EB4-848D-9E6EC546D449}" dt="2025-08-18T09:04:10.433" v="367"/>
          <ac:spMkLst>
            <pc:docMk/>
            <pc:sldMk cId="4169563707" sldId="299"/>
            <ac:spMk id="17" creationId="{D8C8865F-6557-1621-2D68-9C2C8DED3AB1}"/>
          </ac:spMkLst>
        </pc:spChg>
        <pc:spChg chg="mod">
          <ac:chgData name="SoonChan Kim" userId="02a64c5a3a755c1e" providerId="LiveId" clId="{671ABFDB-D511-4EB4-848D-9E6EC546D449}" dt="2025-08-18T09:04:15.934" v="384"/>
          <ac:spMkLst>
            <pc:docMk/>
            <pc:sldMk cId="4169563707" sldId="299"/>
            <ac:spMk id="18" creationId="{9C346BBF-68FA-3E7D-26CD-A51A544E7854}"/>
          </ac:spMkLst>
        </pc:spChg>
        <pc:spChg chg="mod">
          <ac:chgData name="SoonChan Kim" userId="02a64c5a3a755c1e" providerId="LiveId" clId="{671ABFDB-D511-4EB4-848D-9E6EC546D449}" dt="2025-08-18T09:04:30.246" v="420" actId="20577"/>
          <ac:spMkLst>
            <pc:docMk/>
            <pc:sldMk cId="4169563707" sldId="299"/>
            <ac:spMk id="20" creationId="{965F5445-D305-E492-4052-8F15FA1C94E9}"/>
          </ac:spMkLst>
        </pc:spChg>
        <pc:spChg chg="mod">
          <ac:chgData name="SoonChan Kim" userId="02a64c5a3a755c1e" providerId="LiveId" clId="{671ABFDB-D511-4EB4-848D-9E6EC546D449}" dt="2025-08-18T09:03:51.539" v="324" actId="20577"/>
          <ac:spMkLst>
            <pc:docMk/>
            <pc:sldMk cId="4169563707" sldId="299"/>
            <ac:spMk id="23" creationId="{38156E39-8079-7481-EADE-CE647BFCAB03}"/>
          </ac:spMkLst>
        </pc:spChg>
        <pc:spChg chg="mod">
          <ac:chgData name="SoonChan Kim" userId="02a64c5a3a755c1e" providerId="LiveId" clId="{671ABFDB-D511-4EB4-848D-9E6EC546D449}" dt="2025-08-18T09:03:55.799" v="346"/>
          <ac:spMkLst>
            <pc:docMk/>
            <pc:sldMk cId="4169563707" sldId="299"/>
            <ac:spMk id="24" creationId="{452DBB17-DD40-DB04-056C-D5078CADA55F}"/>
          </ac:spMkLst>
        </pc:spChg>
      </pc:sldChg>
      <pc:sldChg chg="addSp delSp modSp add mod ord">
        <pc:chgData name="SoonChan Kim" userId="02a64c5a3a755c1e" providerId="LiveId" clId="{671ABFDB-D511-4EB4-848D-9E6EC546D449}" dt="2025-08-18T09:26:45.916" v="1097" actId="20577"/>
        <pc:sldMkLst>
          <pc:docMk/>
          <pc:sldMk cId="2479908245" sldId="300"/>
        </pc:sldMkLst>
        <pc:spChg chg="mod">
          <ac:chgData name="SoonChan Kim" userId="02a64c5a3a755c1e" providerId="LiveId" clId="{671ABFDB-D511-4EB4-848D-9E6EC546D449}" dt="2025-08-18T09:21:09.061" v="1007" actId="20577"/>
          <ac:spMkLst>
            <pc:docMk/>
            <pc:sldMk cId="2479908245" sldId="300"/>
            <ac:spMk id="3" creationId="{2321B8F5-ACD7-11FA-E347-2B13DE9A526D}"/>
          </ac:spMkLst>
        </pc:spChg>
        <pc:spChg chg="mod">
          <ac:chgData name="SoonChan Kim" userId="02a64c5a3a755c1e" providerId="LiveId" clId="{671ABFDB-D511-4EB4-848D-9E6EC546D449}" dt="2025-08-18T09:11:38.840" v="664" actId="6549"/>
          <ac:spMkLst>
            <pc:docMk/>
            <pc:sldMk cId="2479908245" sldId="300"/>
            <ac:spMk id="4" creationId="{28B81260-F51F-2955-70A9-037D69AB1472}"/>
          </ac:spMkLst>
        </pc:spChg>
        <pc:spChg chg="del mod">
          <ac:chgData name="SoonChan Kim" userId="02a64c5a3a755c1e" providerId="LiveId" clId="{671ABFDB-D511-4EB4-848D-9E6EC546D449}" dt="2025-08-18T09:13:26.620" v="813" actId="478"/>
          <ac:spMkLst>
            <pc:docMk/>
            <pc:sldMk cId="2479908245" sldId="300"/>
            <ac:spMk id="5" creationId="{A1159B1F-9114-0657-E301-E2403079D4C3}"/>
          </ac:spMkLst>
        </pc:spChg>
        <pc:spChg chg="del mod">
          <ac:chgData name="SoonChan Kim" userId="02a64c5a3a755c1e" providerId="LiveId" clId="{671ABFDB-D511-4EB4-848D-9E6EC546D449}" dt="2025-08-18T09:13:26.620" v="813" actId="478"/>
          <ac:spMkLst>
            <pc:docMk/>
            <pc:sldMk cId="2479908245" sldId="300"/>
            <ac:spMk id="6" creationId="{6D7E4203-F362-ABE4-758D-37274C3F7BA5}"/>
          </ac:spMkLst>
        </pc:spChg>
        <pc:spChg chg="del mod">
          <ac:chgData name="SoonChan Kim" userId="02a64c5a3a755c1e" providerId="LiveId" clId="{671ABFDB-D511-4EB4-848D-9E6EC546D449}" dt="2025-08-18T09:13:34.760" v="816" actId="478"/>
          <ac:spMkLst>
            <pc:docMk/>
            <pc:sldMk cId="2479908245" sldId="300"/>
            <ac:spMk id="8" creationId="{DABABC56-C0D7-82E1-73DF-685E79DA8511}"/>
          </ac:spMkLst>
        </pc:spChg>
        <pc:spChg chg="del mod">
          <ac:chgData name="SoonChan Kim" userId="02a64c5a3a755c1e" providerId="LiveId" clId="{671ABFDB-D511-4EB4-848D-9E6EC546D449}" dt="2025-08-18T09:13:34.760" v="816" actId="478"/>
          <ac:spMkLst>
            <pc:docMk/>
            <pc:sldMk cId="2479908245" sldId="300"/>
            <ac:spMk id="10" creationId="{86ECEFB0-9E48-6FEC-A050-66D22F714480}"/>
          </ac:spMkLst>
        </pc:spChg>
        <pc:spChg chg="del mod">
          <ac:chgData name="SoonChan Kim" userId="02a64c5a3a755c1e" providerId="LiveId" clId="{671ABFDB-D511-4EB4-848D-9E6EC546D449}" dt="2025-08-18T09:13:34.760" v="816" actId="478"/>
          <ac:spMkLst>
            <pc:docMk/>
            <pc:sldMk cId="2479908245" sldId="300"/>
            <ac:spMk id="11" creationId="{B7F01EF6-A682-BFA7-30C0-5C67D61F0121}"/>
          </ac:spMkLst>
        </pc:spChg>
        <pc:spChg chg="mod">
          <ac:chgData name="SoonChan Kim" userId="02a64c5a3a755c1e" providerId="LiveId" clId="{671ABFDB-D511-4EB4-848D-9E6EC546D449}" dt="2025-08-18T09:07:38.295" v="510" actId="1036"/>
          <ac:spMkLst>
            <pc:docMk/>
            <pc:sldMk cId="2479908245" sldId="300"/>
            <ac:spMk id="13" creationId="{A4BD2ADF-AEFA-746D-274E-8D66D748A517}"/>
          </ac:spMkLst>
        </pc:spChg>
        <pc:spChg chg="mod">
          <ac:chgData name="SoonChan Kim" userId="02a64c5a3a755c1e" providerId="LiveId" clId="{671ABFDB-D511-4EB4-848D-9E6EC546D449}" dt="2025-08-18T09:07:33.930" v="507" actId="1036"/>
          <ac:spMkLst>
            <pc:docMk/>
            <pc:sldMk cId="2479908245" sldId="300"/>
            <ac:spMk id="14" creationId="{C1EF5056-F14C-757B-AEF8-2FDBD7E4CD4C}"/>
          </ac:spMkLst>
        </pc:spChg>
        <pc:spChg chg="mod">
          <ac:chgData name="SoonChan Kim" userId="02a64c5a3a755c1e" providerId="LiveId" clId="{671ABFDB-D511-4EB4-848D-9E6EC546D449}" dt="2025-08-18T09:26:45.916" v="1097" actId="20577"/>
          <ac:spMkLst>
            <pc:docMk/>
            <pc:sldMk cId="2479908245" sldId="300"/>
            <ac:spMk id="15" creationId="{360E2AE5-4072-F262-0698-FB36E2A8F02E}"/>
          </ac:spMkLst>
        </pc:spChg>
        <pc:spChg chg="del mod">
          <ac:chgData name="SoonChan Kim" userId="02a64c5a3a755c1e" providerId="LiveId" clId="{671ABFDB-D511-4EB4-848D-9E6EC546D449}" dt="2025-08-18T09:13:34.760" v="816" actId="478"/>
          <ac:spMkLst>
            <pc:docMk/>
            <pc:sldMk cId="2479908245" sldId="300"/>
            <ac:spMk id="17" creationId="{9606D68F-7DFF-7AE7-AA7C-5001EB9435BC}"/>
          </ac:spMkLst>
        </pc:spChg>
        <pc:spChg chg="del">
          <ac:chgData name="SoonChan Kim" userId="02a64c5a3a755c1e" providerId="LiveId" clId="{671ABFDB-D511-4EB4-848D-9E6EC546D449}" dt="2025-08-18T09:08:40.804" v="525" actId="478"/>
          <ac:spMkLst>
            <pc:docMk/>
            <pc:sldMk cId="2479908245" sldId="300"/>
            <ac:spMk id="19" creationId="{10936995-196B-1A86-553F-EEB391C4AA9E}"/>
          </ac:spMkLst>
        </pc:spChg>
        <pc:spChg chg="del">
          <ac:chgData name="SoonChan Kim" userId="02a64c5a3a755c1e" providerId="LiveId" clId="{671ABFDB-D511-4EB4-848D-9E6EC546D449}" dt="2025-08-18T09:08:40.804" v="525" actId="478"/>
          <ac:spMkLst>
            <pc:docMk/>
            <pc:sldMk cId="2479908245" sldId="300"/>
            <ac:spMk id="28" creationId="{E592A28F-5ECC-1FD0-A07E-0BC710E2225B}"/>
          </ac:spMkLst>
        </pc:spChg>
        <pc:spChg chg="del">
          <ac:chgData name="SoonChan Kim" userId="02a64c5a3a755c1e" providerId="LiveId" clId="{671ABFDB-D511-4EB4-848D-9E6EC546D449}" dt="2025-08-18T09:08:40.804" v="525" actId="478"/>
          <ac:spMkLst>
            <pc:docMk/>
            <pc:sldMk cId="2479908245" sldId="300"/>
            <ac:spMk id="31" creationId="{E4E9EFC2-12F4-802E-B676-6C6499F1CECC}"/>
          </ac:spMkLst>
        </pc:spChg>
        <pc:spChg chg="add mod">
          <ac:chgData name="SoonChan Kim" userId="02a64c5a3a755c1e" providerId="LiveId" clId="{671ABFDB-D511-4EB4-848D-9E6EC546D449}" dt="2025-08-18T09:25:53.938" v="1058" actId="1037"/>
          <ac:spMkLst>
            <pc:docMk/>
            <pc:sldMk cId="2479908245" sldId="300"/>
            <ac:spMk id="35" creationId="{6BE91D3B-4ECF-1986-6254-9C3C6508D894}"/>
          </ac:spMkLst>
        </pc:spChg>
        <pc:spChg chg="add mod">
          <ac:chgData name="SoonChan Kim" userId="02a64c5a3a755c1e" providerId="LiveId" clId="{671ABFDB-D511-4EB4-848D-9E6EC546D449}" dt="2025-08-18T09:21:07.254" v="1006" actId="1037"/>
          <ac:spMkLst>
            <pc:docMk/>
            <pc:sldMk cId="2479908245" sldId="300"/>
            <ac:spMk id="36" creationId="{431E9578-3165-D912-360E-19BFA8BEA7C8}"/>
          </ac:spMkLst>
        </pc:spChg>
        <pc:spChg chg="add mod">
          <ac:chgData name="SoonChan Kim" userId="02a64c5a3a755c1e" providerId="LiveId" clId="{671ABFDB-D511-4EB4-848D-9E6EC546D449}" dt="2025-08-18T09:21:07.254" v="1006" actId="1037"/>
          <ac:spMkLst>
            <pc:docMk/>
            <pc:sldMk cId="2479908245" sldId="300"/>
            <ac:spMk id="37" creationId="{3E62A7CB-4CE6-6D6C-2194-197BA91149E3}"/>
          </ac:spMkLst>
        </pc:spChg>
        <pc:spChg chg="add mod">
          <ac:chgData name="SoonChan Kim" userId="02a64c5a3a755c1e" providerId="LiveId" clId="{671ABFDB-D511-4EB4-848D-9E6EC546D449}" dt="2025-08-18T09:21:07.254" v="1006" actId="1037"/>
          <ac:spMkLst>
            <pc:docMk/>
            <pc:sldMk cId="2479908245" sldId="300"/>
            <ac:spMk id="38" creationId="{373C4C2C-B590-B61F-6FCA-45174D2876F3}"/>
          </ac:spMkLst>
        </pc:spChg>
        <pc:spChg chg="add mod">
          <ac:chgData name="SoonChan Kim" userId="02a64c5a3a755c1e" providerId="LiveId" clId="{671ABFDB-D511-4EB4-848D-9E6EC546D449}" dt="2025-08-18T09:21:07.254" v="1006" actId="1037"/>
          <ac:spMkLst>
            <pc:docMk/>
            <pc:sldMk cId="2479908245" sldId="300"/>
            <ac:spMk id="39" creationId="{03940DEB-6548-0E23-242E-EF1EF692029A}"/>
          </ac:spMkLst>
        </pc:spChg>
        <pc:spChg chg="add mod">
          <ac:chgData name="SoonChan Kim" userId="02a64c5a3a755c1e" providerId="LiveId" clId="{671ABFDB-D511-4EB4-848D-9E6EC546D449}" dt="2025-08-18T09:25:31.922" v="1042" actId="14100"/>
          <ac:spMkLst>
            <pc:docMk/>
            <pc:sldMk cId="2479908245" sldId="300"/>
            <ac:spMk id="44" creationId="{E8C5FB89-090F-A6BB-0163-07D5C4B87316}"/>
          </ac:spMkLst>
        </pc:spChg>
        <pc:grpChg chg="del">
          <ac:chgData name="SoonChan Kim" userId="02a64c5a3a755c1e" providerId="LiveId" clId="{671ABFDB-D511-4EB4-848D-9E6EC546D449}" dt="2025-08-18T09:08:40.804" v="525" actId="478"/>
          <ac:grpSpMkLst>
            <pc:docMk/>
            <pc:sldMk cId="2479908245" sldId="300"/>
            <ac:grpSpMk id="27" creationId="{65CF37E7-D85A-F7ED-8F1F-E592DCB1145B}"/>
          </ac:grpSpMkLst>
        </pc:grpChg>
        <pc:picChg chg="add mod">
          <ac:chgData name="SoonChan Kim" userId="02a64c5a3a755c1e" providerId="LiveId" clId="{671ABFDB-D511-4EB4-848D-9E6EC546D449}" dt="2025-08-18T09:21:07.254" v="1006" actId="1037"/>
          <ac:picMkLst>
            <pc:docMk/>
            <pc:sldMk cId="2479908245" sldId="300"/>
            <ac:picMk id="2" creationId="{7248B406-5FB2-1A0F-EECB-97E4AE34531A}"/>
          </ac:picMkLst>
        </pc:picChg>
        <pc:picChg chg="add del mod">
          <ac:chgData name="SoonChan Kim" userId="02a64c5a3a755c1e" providerId="LiveId" clId="{671ABFDB-D511-4EB4-848D-9E6EC546D449}" dt="2025-08-18T09:15:55.799" v="830" actId="478"/>
          <ac:picMkLst>
            <pc:docMk/>
            <pc:sldMk cId="2479908245" sldId="300"/>
            <ac:picMk id="18" creationId="{A1D24636-030C-8B7D-D1EA-53DB38876586}"/>
          </ac:picMkLst>
        </pc:picChg>
        <pc:picChg chg="add del mod">
          <ac:chgData name="SoonChan Kim" userId="02a64c5a3a755c1e" providerId="LiveId" clId="{671ABFDB-D511-4EB4-848D-9E6EC546D449}" dt="2025-08-18T09:19:09.409" v="892" actId="478"/>
          <ac:picMkLst>
            <pc:docMk/>
            <pc:sldMk cId="2479908245" sldId="300"/>
            <ac:picMk id="29" creationId="{FB19A039-DB9D-3ED4-80C3-43684F2D72E2}"/>
          </ac:picMkLst>
        </pc:picChg>
        <pc:picChg chg="add mod modCrop">
          <ac:chgData name="SoonChan Kim" userId="02a64c5a3a755c1e" providerId="LiveId" clId="{671ABFDB-D511-4EB4-848D-9E6EC546D449}" dt="2025-08-18T09:26:03.410" v="1067" actId="1036"/>
          <ac:picMkLst>
            <pc:docMk/>
            <pc:sldMk cId="2479908245" sldId="300"/>
            <ac:picMk id="32" creationId="{9422924A-512B-8758-EBC4-8DECEF2B05B1}"/>
          </ac:picMkLst>
        </pc:picChg>
        <pc:picChg chg="add mod modCrop">
          <ac:chgData name="SoonChan Kim" userId="02a64c5a3a755c1e" providerId="LiveId" clId="{671ABFDB-D511-4EB4-848D-9E6EC546D449}" dt="2025-08-18T09:26:01.878" v="1061" actId="1037"/>
          <ac:picMkLst>
            <pc:docMk/>
            <pc:sldMk cId="2479908245" sldId="300"/>
            <ac:picMk id="33" creationId="{839F5CF3-206E-7DE4-068E-633F1E1F52A6}"/>
          </ac:picMkLst>
        </pc:picChg>
        <pc:picChg chg="add mod modCrop">
          <ac:chgData name="SoonChan Kim" userId="02a64c5a3a755c1e" providerId="LiveId" clId="{671ABFDB-D511-4EB4-848D-9E6EC546D449}" dt="2025-08-18T09:26:05.565" v="1070" actId="1036"/>
          <ac:picMkLst>
            <pc:docMk/>
            <pc:sldMk cId="2479908245" sldId="300"/>
            <ac:picMk id="34" creationId="{844C05CB-003B-6CE0-50ED-79C533C5F63A}"/>
          </ac:picMkLst>
        </pc:picChg>
        <pc:picChg chg="add mod modCrop">
          <ac:chgData name="SoonChan Kim" userId="02a64c5a3a755c1e" providerId="LiveId" clId="{671ABFDB-D511-4EB4-848D-9E6EC546D449}" dt="2025-08-18T09:25:22.478" v="1025" actId="1035"/>
          <ac:picMkLst>
            <pc:docMk/>
            <pc:sldMk cId="2479908245" sldId="300"/>
            <ac:picMk id="41" creationId="{90F79D2F-9265-8FDA-9C09-91F3D75B3888}"/>
          </ac:picMkLst>
        </pc:picChg>
        <pc:picChg chg="add mod">
          <ac:chgData name="SoonChan Kim" userId="02a64c5a3a755c1e" providerId="LiveId" clId="{671ABFDB-D511-4EB4-848D-9E6EC546D449}" dt="2025-08-18T09:25:37.814" v="1047" actId="1036"/>
          <ac:picMkLst>
            <pc:docMk/>
            <pc:sldMk cId="2479908245" sldId="300"/>
            <ac:picMk id="43" creationId="{28372AE0-C97F-5DE1-A32F-8D31AA6D8AE2}"/>
          </ac:picMkLst>
        </pc:picChg>
        <pc:picChg chg="add mod">
          <ac:chgData name="SoonChan Kim" userId="02a64c5a3a755c1e" providerId="LiveId" clId="{671ABFDB-D511-4EB4-848D-9E6EC546D449}" dt="2025-08-18T09:21:07.254" v="1006" actId="1037"/>
          <ac:picMkLst>
            <pc:docMk/>
            <pc:sldMk cId="2479908245" sldId="300"/>
            <ac:picMk id="3074" creationId="{320DB82C-9456-DA08-6211-826B7219FA3F}"/>
          </ac:picMkLst>
        </pc:picChg>
        <pc:cxnChg chg="del">
          <ac:chgData name="SoonChan Kim" userId="02a64c5a3a755c1e" providerId="LiveId" clId="{671ABFDB-D511-4EB4-848D-9E6EC546D449}" dt="2025-08-18T09:08:42.165" v="526" actId="478"/>
          <ac:cxnSpMkLst>
            <pc:docMk/>
            <pc:sldMk cId="2479908245" sldId="300"/>
            <ac:cxnSpMk id="30" creationId="{FDBF283D-34CE-90C8-BBEB-54AE9508F386}"/>
          </ac:cxnSpMkLst>
        </pc:cxnChg>
      </pc:sldChg>
      <pc:sldChg chg="addSp delSp modSp add mod">
        <pc:chgData name="SoonChan Kim" userId="02a64c5a3a755c1e" providerId="LiveId" clId="{671ABFDB-D511-4EB4-848D-9E6EC546D449}" dt="2025-08-18T09:53:20.720" v="1942" actId="478"/>
        <pc:sldMkLst>
          <pc:docMk/>
          <pc:sldMk cId="1791902523" sldId="301"/>
        </pc:sldMkLst>
        <pc:spChg chg="add mod">
          <ac:chgData name="SoonChan Kim" userId="02a64c5a3a755c1e" providerId="LiveId" clId="{671ABFDB-D511-4EB4-848D-9E6EC546D449}" dt="2025-08-18T09:31:46.123" v="1164"/>
          <ac:spMkLst>
            <pc:docMk/>
            <pc:sldMk cId="1791902523" sldId="301"/>
            <ac:spMk id="2" creationId="{F9A7687D-7FAB-C0A6-138F-98BBCC64E74F}"/>
          </ac:spMkLst>
        </pc:spChg>
        <pc:spChg chg="del">
          <ac:chgData name="SoonChan Kim" userId="02a64c5a3a755c1e" providerId="LiveId" clId="{671ABFDB-D511-4EB4-848D-9E6EC546D449}" dt="2025-08-18T09:53:20.720" v="1942" actId="478"/>
          <ac:spMkLst>
            <pc:docMk/>
            <pc:sldMk cId="1791902523" sldId="301"/>
            <ac:spMk id="3" creationId="{2AEE3D07-89EB-D843-1552-5D6519445A19}"/>
          </ac:spMkLst>
        </pc:spChg>
        <pc:spChg chg="mod">
          <ac:chgData name="SoonChan Kim" userId="02a64c5a3a755c1e" providerId="LiveId" clId="{671ABFDB-D511-4EB4-848D-9E6EC546D449}" dt="2025-08-18T09:29:09.159" v="1098"/>
          <ac:spMkLst>
            <pc:docMk/>
            <pc:sldMk cId="1791902523" sldId="301"/>
            <ac:spMk id="4" creationId="{05F5CD21-6EBA-1FA2-3DC8-48BDBA18E98B}"/>
          </ac:spMkLst>
        </pc:spChg>
        <pc:spChg chg="mod">
          <ac:chgData name="SoonChan Kim" userId="02a64c5a3a755c1e" providerId="LiveId" clId="{671ABFDB-D511-4EB4-848D-9E6EC546D449}" dt="2025-08-18T09:31:00.667" v="1144" actId="1035"/>
          <ac:spMkLst>
            <pc:docMk/>
            <pc:sldMk cId="1791902523" sldId="301"/>
            <ac:spMk id="5" creationId="{0178EE23-BF41-7ADE-9062-D3743361AF79}"/>
          </ac:spMkLst>
        </pc:spChg>
        <pc:spChg chg="mod">
          <ac:chgData name="SoonChan Kim" userId="02a64c5a3a755c1e" providerId="LiveId" clId="{671ABFDB-D511-4EB4-848D-9E6EC546D449}" dt="2025-08-18T09:40:10.957" v="1315" actId="207"/>
          <ac:spMkLst>
            <pc:docMk/>
            <pc:sldMk cId="1791902523" sldId="301"/>
            <ac:spMk id="6" creationId="{BDAE77C9-44DD-BA66-1F55-9465D57F0932}"/>
          </ac:spMkLst>
        </pc:spChg>
        <pc:spChg chg="add mod">
          <ac:chgData name="SoonChan Kim" userId="02a64c5a3a755c1e" providerId="LiveId" clId="{671ABFDB-D511-4EB4-848D-9E6EC546D449}" dt="2025-08-18T09:31:46.123" v="1164"/>
          <ac:spMkLst>
            <pc:docMk/>
            <pc:sldMk cId="1791902523" sldId="301"/>
            <ac:spMk id="7" creationId="{A32285F7-16E0-258B-3F51-E077567899AA}"/>
          </ac:spMkLst>
        </pc:spChg>
        <pc:spChg chg="del">
          <ac:chgData name="SoonChan Kim" userId="02a64c5a3a755c1e" providerId="LiveId" clId="{671ABFDB-D511-4EB4-848D-9E6EC546D449}" dt="2025-08-18T09:29:52.494" v="1108" actId="478"/>
          <ac:spMkLst>
            <pc:docMk/>
            <pc:sldMk cId="1791902523" sldId="301"/>
            <ac:spMk id="8" creationId="{74957358-37AA-7FCE-BAC1-3A4A11239DB9}"/>
          </ac:spMkLst>
        </pc:spChg>
        <pc:spChg chg="del">
          <ac:chgData name="SoonChan Kim" userId="02a64c5a3a755c1e" providerId="LiveId" clId="{671ABFDB-D511-4EB4-848D-9E6EC546D449}" dt="2025-08-18T09:31:41.872" v="1162" actId="478"/>
          <ac:spMkLst>
            <pc:docMk/>
            <pc:sldMk cId="1791902523" sldId="301"/>
            <ac:spMk id="9" creationId="{B581235A-9284-4715-1633-DF2AA1D62BA4}"/>
          </ac:spMkLst>
        </pc:spChg>
        <pc:spChg chg="del">
          <ac:chgData name="SoonChan Kim" userId="02a64c5a3a755c1e" providerId="LiveId" clId="{671ABFDB-D511-4EB4-848D-9E6EC546D449}" dt="2025-08-18T09:29:52.494" v="1108" actId="478"/>
          <ac:spMkLst>
            <pc:docMk/>
            <pc:sldMk cId="1791902523" sldId="301"/>
            <ac:spMk id="10" creationId="{BC32AB6F-EA36-8733-60A0-9344CD442BC1}"/>
          </ac:spMkLst>
        </pc:spChg>
        <pc:spChg chg="del">
          <ac:chgData name="SoonChan Kim" userId="02a64c5a3a755c1e" providerId="LiveId" clId="{671ABFDB-D511-4EB4-848D-9E6EC546D449}" dt="2025-08-18T09:29:52.494" v="1108" actId="478"/>
          <ac:spMkLst>
            <pc:docMk/>
            <pc:sldMk cId="1791902523" sldId="301"/>
            <ac:spMk id="11" creationId="{366EF6EC-FC8A-E6C1-9853-2C74F09ECCAD}"/>
          </ac:spMkLst>
        </pc:spChg>
        <pc:spChg chg="del">
          <ac:chgData name="SoonChan Kim" userId="02a64c5a3a755c1e" providerId="LiveId" clId="{671ABFDB-D511-4EB4-848D-9E6EC546D449}" dt="2025-08-18T09:31:41.872" v="1162" actId="478"/>
          <ac:spMkLst>
            <pc:docMk/>
            <pc:sldMk cId="1791902523" sldId="301"/>
            <ac:spMk id="12" creationId="{908D5EFB-1996-C083-3C34-1B5426EAD471}"/>
          </ac:spMkLst>
        </pc:spChg>
        <pc:spChg chg="del">
          <ac:chgData name="SoonChan Kim" userId="02a64c5a3a755c1e" providerId="LiveId" clId="{671ABFDB-D511-4EB4-848D-9E6EC546D449}" dt="2025-08-18T09:31:41.872" v="1162" actId="478"/>
          <ac:spMkLst>
            <pc:docMk/>
            <pc:sldMk cId="1791902523" sldId="301"/>
            <ac:spMk id="13" creationId="{9EE9ECED-61C4-D087-9FB3-DCD0E4E867CC}"/>
          </ac:spMkLst>
        </pc:spChg>
        <pc:spChg chg="del">
          <ac:chgData name="SoonChan Kim" userId="02a64c5a3a755c1e" providerId="LiveId" clId="{671ABFDB-D511-4EB4-848D-9E6EC546D449}" dt="2025-08-18T09:31:41.872" v="1162" actId="478"/>
          <ac:spMkLst>
            <pc:docMk/>
            <pc:sldMk cId="1791902523" sldId="301"/>
            <ac:spMk id="14" creationId="{8E28BB43-4B24-17F9-CA7B-FFEF3BF94842}"/>
          </ac:spMkLst>
        </pc:spChg>
        <pc:spChg chg="del">
          <ac:chgData name="SoonChan Kim" userId="02a64c5a3a755c1e" providerId="LiveId" clId="{671ABFDB-D511-4EB4-848D-9E6EC546D449}" dt="2025-08-18T09:29:52.494" v="1108" actId="478"/>
          <ac:spMkLst>
            <pc:docMk/>
            <pc:sldMk cId="1791902523" sldId="301"/>
            <ac:spMk id="17" creationId="{E5718A23-352D-F7AA-58D4-48F73DBCC9D9}"/>
          </ac:spMkLst>
        </pc:spChg>
        <pc:spChg chg="add mod">
          <ac:chgData name="SoonChan Kim" userId="02a64c5a3a755c1e" providerId="LiveId" clId="{671ABFDB-D511-4EB4-848D-9E6EC546D449}" dt="2025-08-18T09:31:46.123" v="1164"/>
          <ac:spMkLst>
            <pc:docMk/>
            <pc:sldMk cId="1791902523" sldId="301"/>
            <ac:spMk id="18" creationId="{FD72FFDA-4AFC-707B-7CBA-3C599552485E}"/>
          </ac:spMkLst>
        </pc:spChg>
        <pc:spChg chg="del">
          <ac:chgData name="SoonChan Kim" userId="02a64c5a3a755c1e" providerId="LiveId" clId="{671ABFDB-D511-4EB4-848D-9E6EC546D449}" dt="2025-08-18T09:29:52.494" v="1108" actId="478"/>
          <ac:spMkLst>
            <pc:docMk/>
            <pc:sldMk cId="1791902523" sldId="301"/>
            <ac:spMk id="19" creationId="{ED7ECF97-12FC-4C43-10C2-6A4E47EB03F8}"/>
          </ac:spMkLst>
        </pc:spChg>
        <pc:spChg chg="add mod">
          <ac:chgData name="SoonChan Kim" userId="02a64c5a3a755c1e" providerId="LiveId" clId="{671ABFDB-D511-4EB4-848D-9E6EC546D449}" dt="2025-08-18T09:31:46.123" v="1164"/>
          <ac:spMkLst>
            <pc:docMk/>
            <pc:sldMk cId="1791902523" sldId="301"/>
            <ac:spMk id="20" creationId="{9C525C4C-C087-4360-33E9-F5B3FC516A72}"/>
          </ac:spMkLst>
        </pc:spChg>
        <pc:spChg chg="del">
          <ac:chgData name="SoonChan Kim" userId="02a64c5a3a755c1e" providerId="LiveId" clId="{671ABFDB-D511-4EB4-848D-9E6EC546D449}" dt="2025-08-18T09:29:52.494" v="1108" actId="478"/>
          <ac:spMkLst>
            <pc:docMk/>
            <pc:sldMk cId="1791902523" sldId="301"/>
            <ac:spMk id="28" creationId="{C1FD678D-461F-3977-FC3A-5FF04AFAC3BC}"/>
          </ac:spMkLst>
        </pc:spChg>
        <pc:spChg chg="del">
          <ac:chgData name="SoonChan Kim" userId="02a64c5a3a755c1e" providerId="LiveId" clId="{671ABFDB-D511-4EB4-848D-9E6EC546D449}" dt="2025-08-18T09:29:52.494" v="1108" actId="478"/>
          <ac:spMkLst>
            <pc:docMk/>
            <pc:sldMk cId="1791902523" sldId="301"/>
            <ac:spMk id="31" creationId="{D54FDE11-F0B3-58A1-DD8A-8818426C8859}"/>
          </ac:spMkLst>
        </pc:spChg>
        <pc:grpChg chg="del">
          <ac:chgData name="SoonChan Kim" userId="02a64c5a3a755c1e" providerId="LiveId" clId="{671ABFDB-D511-4EB4-848D-9E6EC546D449}" dt="2025-08-18T09:29:52.494" v="1108" actId="478"/>
          <ac:grpSpMkLst>
            <pc:docMk/>
            <pc:sldMk cId="1791902523" sldId="301"/>
            <ac:grpSpMk id="27" creationId="{D52D3A18-94E5-A14B-0A0C-D2E725031597}"/>
          </ac:grpSpMkLst>
        </pc:grpChg>
        <pc:cxnChg chg="del">
          <ac:chgData name="SoonChan Kim" userId="02a64c5a3a755c1e" providerId="LiveId" clId="{671ABFDB-D511-4EB4-848D-9E6EC546D449}" dt="2025-08-18T09:29:52.494" v="1108" actId="478"/>
          <ac:cxnSpMkLst>
            <pc:docMk/>
            <pc:sldMk cId="1791902523" sldId="301"/>
            <ac:cxnSpMk id="30" creationId="{FC83E8C5-B1D6-AEA8-55B3-F20472519FD3}"/>
          </ac:cxnSpMkLst>
        </pc:cxnChg>
      </pc:sldChg>
      <pc:sldChg chg="new del">
        <pc:chgData name="SoonChan Kim" userId="02a64c5a3a755c1e" providerId="LiveId" clId="{671ABFDB-D511-4EB4-848D-9E6EC546D449}" dt="2025-08-18T09:26:32.097" v="1072" actId="680"/>
        <pc:sldMkLst>
          <pc:docMk/>
          <pc:sldMk cId="3505938277" sldId="301"/>
        </pc:sldMkLst>
      </pc:sldChg>
      <pc:sldChg chg="addSp delSp modSp add mod">
        <pc:chgData name="SoonChan Kim" userId="02a64c5a3a755c1e" providerId="LiveId" clId="{671ABFDB-D511-4EB4-848D-9E6EC546D449}" dt="2025-08-18T09:53:22.096" v="1943" actId="478"/>
        <pc:sldMkLst>
          <pc:docMk/>
          <pc:sldMk cId="359142426" sldId="302"/>
        </pc:sldMkLst>
        <pc:spChg chg="add mod">
          <ac:chgData name="SoonChan Kim" userId="02a64c5a3a755c1e" providerId="LiveId" clId="{671ABFDB-D511-4EB4-848D-9E6EC546D449}" dt="2025-08-18T09:31:47.007" v="1165"/>
          <ac:spMkLst>
            <pc:docMk/>
            <pc:sldMk cId="359142426" sldId="302"/>
            <ac:spMk id="2" creationId="{817F7C96-0E54-FA05-DF41-3A1DDF94C60E}"/>
          </ac:spMkLst>
        </pc:spChg>
        <pc:spChg chg="del">
          <ac:chgData name="SoonChan Kim" userId="02a64c5a3a755c1e" providerId="LiveId" clId="{671ABFDB-D511-4EB4-848D-9E6EC546D449}" dt="2025-08-18T09:53:22.096" v="1943" actId="478"/>
          <ac:spMkLst>
            <pc:docMk/>
            <pc:sldMk cId="359142426" sldId="302"/>
            <ac:spMk id="3" creationId="{B7501EFD-C0A8-F215-EBD6-6F2CE9A174DE}"/>
          </ac:spMkLst>
        </pc:spChg>
        <pc:spChg chg="mod">
          <ac:chgData name="SoonChan Kim" userId="02a64c5a3a755c1e" providerId="LiveId" clId="{671ABFDB-D511-4EB4-848D-9E6EC546D449}" dt="2025-08-18T09:33:04.058" v="1198" actId="20577"/>
          <ac:spMkLst>
            <pc:docMk/>
            <pc:sldMk cId="359142426" sldId="302"/>
            <ac:spMk id="6" creationId="{9C2F378D-B941-D14C-B11E-5292F45F65C7}"/>
          </ac:spMkLst>
        </pc:spChg>
        <pc:spChg chg="add mod">
          <ac:chgData name="SoonChan Kim" userId="02a64c5a3a755c1e" providerId="LiveId" clId="{671ABFDB-D511-4EB4-848D-9E6EC546D449}" dt="2025-08-18T09:31:47.007" v="1165"/>
          <ac:spMkLst>
            <pc:docMk/>
            <pc:sldMk cId="359142426" sldId="302"/>
            <ac:spMk id="7" creationId="{7046F9A9-5B33-EF92-943F-0234C1DD2F3D}"/>
          </ac:spMkLst>
        </pc:spChg>
        <pc:spChg chg="add mod">
          <ac:chgData name="SoonChan Kim" userId="02a64c5a3a755c1e" providerId="LiveId" clId="{671ABFDB-D511-4EB4-848D-9E6EC546D449}" dt="2025-08-18T09:31:47.007" v="1165"/>
          <ac:spMkLst>
            <pc:docMk/>
            <pc:sldMk cId="359142426" sldId="302"/>
            <ac:spMk id="8" creationId="{D748D53C-F40F-87B6-B440-DA291C2899D9}"/>
          </ac:spMkLst>
        </pc:spChg>
        <pc:spChg chg="del">
          <ac:chgData name="SoonChan Kim" userId="02a64c5a3a755c1e" providerId="LiveId" clId="{671ABFDB-D511-4EB4-848D-9E6EC546D449}" dt="2025-08-18T09:31:43.272" v="1163" actId="478"/>
          <ac:spMkLst>
            <pc:docMk/>
            <pc:sldMk cId="359142426" sldId="302"/>
            <ac:spMk id="9" creationId="{E36DCF94-2162-8C59-322F-9CF9F3574445}"/>
          </ac:spMkLst>
        </pc:spChg>
        <pc:spChg chg="add mod">
          <ac:chgData name="SoonChan Kim" userId="02a64c5a3a755c1e" providerId="LiveId" clId="{671ABFDB-D511-4EB4-848D-9E6EC546D449}" dt="2025-08-18T09:31:47.007" v="1165"/>
          <ac:spMkLst>
            <pc:docMk/>
            <pc:sldMk cId="359142426" sldId="302"/>
            <ac:spMk id="10" creationId="{5752D07F-EEFD-4600-5627-0C6F165C2C0A}"/>
          </ac:spMkLst>
        </pc:spChg>
        <pc:spChg chg="del">
          <ac:chgData name="SoonChan Kim" userId="02a64c5a3a755c1e" providerId="LiveId" clId="{671ABFDB-D511-4EB4-848D-9E6EC546D449}" dt="2025-08-18T09:31:43.272" v="1163" actId="478"/>
          <ac:spMkLst>
            <pc:docMk/>
            <pc:sldMk cId="359142426" sldId="302"/>
            <ac:spMk id="12" creationId="{692B2C2E-98BB-9E35-B947-548D844B184D}"/>
          </ac:spMkLst>
        </pc:spChg>
        <pc:spChg chg="del">
          <ac:chgData name="SoonChan Kim" userId="02a64c5a3a755c1e" providerId="LiveId" clId="{671ABFDB-D511-4EB4-848D-9E6EC546D449}" dt="2025-08-18T09:31:43.272" v="1163" actId="478"/>
          <ac:spMkLst>
            <pc:docMk/>
            <pc:sldMk cId="359142426" sldId="302"/>
            <ac:spMk id="13" creationId="{E76CD7DA-26C4-37B3-9D91-9ECF178519AE}"/>
          </ac:spMkLst>
        </pc:spChg>
        <pc:spChg chg="del">
          <ac:chgData name="SoonChan Kim" userId="02a64c5a3a755c1e" providerId="LiveId" clId="{671ABFDB-D511-4EB4-848D-9E6EC546D449}" dt="2025-08-18T09:31:43.272" v="1163" actId="478"/>
          <ac:spMkLst>
            <pc:docMk/>
            <pc:sldMk cId="359142426" sldId="302"/>
            <ac:spMk id="14" creationId="{D8EF6C9D-5CBD-62D8-E948-DF51DEBA3FF8}"/>
          </ac:spMkLst>
        </pc:spChg>
      </pc:sldChg>
      <pc:sldChg chg="addSp delSp modSp add mod">
        <pc:chgData name="SoonChan Kim" userId="02a64c5a3a755c1e" providerId="LiveId" clId="{671ABFDB-D511-4EB4-848D-9E6EC546D449}" dt="2025-08-18T10:40:08.896" v="2963" actId="478"/>
        <pc:sldMkLst>
          <pc:docMk/>
          <pc:sldMk cId="780843512" sldId="303"/>
        </pc:sldMkLst>
        <pc:spChg chg="del">
          <ac:chgData name="SoonChan Kim" userId="02a64c5a3a755c1e" providerId="LiveId" clId="{671ABFDB-D511-4EB4-848D-9E6EC546D449}" dt="2025-08-18T10:40:08.896" v="2963" actId="478"/>
          <ac:spMkLst>
            <pc:docMk/>
            <pc:sldMk cId="780843512" sldId="303"/>
            <ac:spMk id="3" creationId="{F84E88A7-D95A-0A70-88E8-83D12DCCD9B7}"/>
          </ac:spMkLst>
        </pc:spChg>
        <pc:spChg chg="mod">
          <ac:chgData name="SoonChan Kim" userId="02a64c5a3a755c1e" providerId="LiveId" clId="{671ABFDB-D511-4EB4-848D-9E6EC546D449}" dt="2025-08-18T09:53:36.149" v="1946" actId="6549"/>
          <ac:spMkLst>
            <pc:docMk/>
            <pc:sldMk cId="780843512" sldId="303"/>
            <ac:spMk id="4" creationId="{BA36D918-E846-3666-09B5-3D5F4CD79B2A}"/>
          </ac:spMkLst>
        </pc:spChg>
        <pc:spChg chg="mod">
          <ac:chgData name="SoonChan Kim" userId="02a64c5a3a755c1e" providerId="LiveId" clId="{671ABFDB-D511-4EB4-848D-9E6EC546D449}" dt="2025-08-18T09:37:10.151" v="1240"/>
          <ac:spMkLst>
            <pc:docMk/>
            <pc:sldMk cId="780843512" sldId="303"/>
            <ac:spMk id="5" creationId="{99DA2A6F-E862-4F6C-2627-C13938973083}"/>
          </ac:spMkLst>
        </pc:spChg>
        <pc:spChg chg="mod">
          <ac:chgData name="SoonChan Kim" userId="02a64c5a3a755c1e" providerId="LiveId" clId="{671ABFDB-D511-4EB4-848D-9E6EC546D449}" dt="2025-08-18T09:38:38.931" v="1286" actId="6549"/>
          <ac:spMkLst>
            <pc:docMk/>
            <pc:sldMk cId="780843512" sldId="303"/>
            <ac:spMk id="6" creationId="{5FD8F570-612A-37E7-D57C-21C6BE9F333E}"/>
          </ac:spMkLst>
        </pc:spChg>
        <pc:spChg chg="add mod">
          <ac:chgData name="SoonChan Kim" userId="02a64c5a3a755c1e" providerId="LiveId" clId="{671ABFDB-D511-4EB4-848D-9E6EC546D449}" dt="2025-08-18T09:47:54.321" v="1542" actId="1038"/>
          <ac:spMkLst>
            <pc:docMk/>
            <pc:sldMk cId="780843512" sldId="303"/>
            <ac:spMk id="10" creationId="{63FA7BB0-C6C4-099D-04B3-668E92C7B655}"/>
          </ac:spMkLst>
        </pc:spChg>
        <pc:spChg chg="add mod">
          <ac:chgData name="SoonChan Kim" userId="02a64c5a3a755c1e" providerId="LiveId" clId="{671ABFDB-D511-4EB4-848D-9E6EC546D449}" dt="2025-08-18T09:47:54.321" v="1542" actId="1038"/>
          <ac:spMkLst>
            <pc:docMk/>
            <pc:sldMk cId="780843512" sldId="303"/>
            <ac:spMk id="11" creationId="{1DEB6CC4-42A3-6815-282A-9C7F94C0E693}"/>
          </ac:spMkLst>
        </pc:spChg>
        <pc:spChg chg="add mod">
          <ac:chgData name="SoonChan Kim" userId="02a64c5a3a755c1e" providerId="LiveId" clId="{671ABFDB-D511-4EB4-848D-9E6EC546D449}" dt="2025-08-18T09:47:54.321" v="1542" actId="1038"/>
          <ac:spMkLst>
            <pc:docMk/>
            <pc:sldMk cId="780843512" sldId="303"/>
            <ac:spMk id="12" creationId="{98F2C131-387A-A71F-43A8-F9FEE453F597}"/>
          </ac:spMkLst>
        </pc:spChg>
        <pc:spChg chg="add del mod">
          <ac:chgData name="SoonChan Kim" userId="02a64c5a3a755c1e" providerId="LiveId" clId="{671ABFDB-D511-4EB4-848D-9E6EC546D449}" dt="2025-08-18T09:47:24.604" v="1490" actId="478"/>
          <ac:spMkLst>
            <pc:docMk/>
            <pc:sldMk cId="780843512" sldId="303"/>
            <ac:spMk id="13" creationId="{A97732D1-F60A-6339-64C3-7878F5AD3A45}"/>
          </ac:spMkLst>
        </pc:spChg>
        <pc:spChg chg="mod">
          <ac:chgData name="SoonChan Kim" userId="02a64c5a3a755c1e" providerId="LiveId" clId="{671ABFDB-D511-4EB4-848D-9E6EC546D449}" dt="2025-08-18T09:44:09.840" v="1334"/>
          <ac:spMkLst>
            <pc:docMk/>
            <pc:sldMk cId="780843512" sldId="303"/>
            <ac:spMk id="15" creationId="{877869F5-B367-70EA-8D3C-17C85166F872}"/>
          </ac:spMkLst>
        </pc:spChg>
        <pc:spChg chg="mod">
          <ac:chgData name="SoonChan Kim" userId="02a64c5a3a755c1e" providerId="LiveId" clId="{671ABFDB-D511-4EB4-848D-9E6EC546D449}" dt="2025-08-18T09:35:30.647" v="1201" actId="20577"/>
          <ac:spMkLst>
            <pc:docMk/>
            <pc:sldMk cId="780843512" sldId="303"/>
            <ac:spMk id="18" creationId="{A4837502-0067-DAAA-216E-A78EC0FB2B70}"/>
          </ac:spMkLst>
        </pc:spChg>
        <pc:spChg chg="mod">
          <ac:chgData name="SoonChan Kim" userId="02a64c5a3a755c1e" providerId="LiveId" clId="{671ABFDB-D511-4EB4-848D-9E6EC546D449}" dt="2025-08-18T09:35:41.340" v="1239" actId="1038"/>
          <ac:spMkLst>
            <pc:docMk/>
            <pc:sldMk cId="780843512" sldId="303"/>
            <ac:spMk id="20" creationId="{FA658B2E-BC21-1531-07A4-9B7ACC41AE32}"/>
          </ac:spMkLst>
        </pc:spChg>
        <pc:picChg chg="add mod ord">
          <ac:chgData name="SoonChan Kim" userId="02a64c5a3a755c1e" providerId="LiveId" clId="{671ABFDB-D511-4EB4-848D-9E6EC546D449}" dt="2025-08-18T09:47:54.321" v="1542" actId="1038"/>
          <ac:picMkLst>
            <pc:docMk/>
            <pc:sldMk cId="780843512" sldId="303"/>
            <ac:picMk id="9" creationId="{19CFDFF5-FB3C-9745-38E2-D4CB9C8AD7FC}"/>
          </ac:picMkLst>
        </pc:picChg>
        <pc:picChg chg="add del mod">
          <ac:chgData name="SoonChan Kim" userId="02a64c5a3a755c1e" providerId="LiveId" clId="{671ABFDB-D511-4EB4-848D-9E6EC546D449}" dt="2025-08-18T09:43:27.868" v="1326" actId="478"/>
          <ac:picMkLst>
            <pc:docMk/>
            <pc:sldMk cId="780843512" sldId="303"/>
            <ac:picMk id="7170" creationId="{9022C67B-2E6D-565C-6D4B-26E449F6A22A}"/>
          </ac:picMkLst>
        </pc:picChg>
      </pc:sldChg>
      <pc:sldChg chg="addSp delSp modSp add mod">
        <pc:chgData name="SoonChan Kim" userId="02a64c5a3a755c1e" providerId="LiveId" clId="{671ABFDB-D511-4EB4-848D-9E6EC546D449}" dt="2025-08-18T12:42:18.819" v="3533" actId="114"/>
        <pc:sldMkLst>
          <pc:docMk/>
          <pc:sldMk cId="3194531288" sldId="304"/>
        </pc:sldMkLst>
        <pc:spChg chg="del">
          <ac:chgData name="SoonChan Kim" userId="02a64c5a3a755c1e" providerId="LiveId" clId="{671ABFDB-D511-4EB4-848D-9E6EC546D449}" dt="2025-08-18T09:53:56.842" v="1955" actId="478"/>
          <ac:spMkLst>
            <pc:docMk/>
            <pc:sldMk cId="3194531288" sldId="304"/>
            <ac:spMk id="3" creationId="{C69AA97F-0650-E095-B227-065FCAFA7070}"/>
          </ac:spMkLst>
        </pc:spChg>
        <pc:spChg chg="mod">
          <ac:chgData name="SoonChan Kim" userId="02a64c5a3a755c1e" providerId="LiveId" clId="{671ABFDB-D511-4EB4-848D-9E6EC546D449}" dt="2025-08-18T09:53:38.375" v="1947"/>
          <ac:spMkLst>
            <pc:docMk/>
            <pc:sldMk cId="3194531288" sldId="304"/>
            <ac:spMk id="4" creationId="{1E8C45A8-31A2-F82F-49C4-EA786808E53E}"/>
          </ac:spMkLst>
        </pc:spChg>
        <pc:spChg chg="mod">
          <ac:chgData name="SoonChan Kim" userId="02a64c5a3a755c1e" providerId="LiveId" clId="{671ABFDB-D511-4EB4-848D-9E6EC546D449}" dt="2025-08-18T12:42:18.819" v="3533" actId="114"/>
          <ac:spMkLst>
            <pc:docMk/>
            <pc:sldMk cId="3194531288" sldId="304"/>
            <ac:spMk id="6" creationId="{EDB4691D-4021-1EB5-A3A4-545BA95E6854}"/>
          </ac:spMkLst>
        </pc:spChg>
        <pc:spChg chg="add">
          <ac:chgData name="SoonChan Kim" userId="02a64c5a3a755c1e" providerId="LiveId" clId="{671ABFDB-D511-4EB4-848D-9E6EC546D449}" dt="2025-08-18T09:44:38.795" v="1351"/>
          <ac:spMkLst>
            <pc:docMk/>
            <pc:sldMk cId="3194531288" sldId="304"/>
            <ac:spMk id="8" creationId="{3147C973-6958-1234-BED5-50C9C40A59A9}"/>
          </ac:spMkLst>
        </pc:spChg>
        <pc:spChg chg="add">
          <ac:chgData name="SoonChan Kim" userId="02a64c5a3a755c1e" providerId="LiveId" clId="{671ABFDB-D511-4EB4-848D-9E6EC546D449}" dt="2025-08-18T09:45:21.077" v="1384"/>
          <ac:spMkLst>
            <pc:docMk/>
            <pc:sldMk cId="3194531288" sldId="304"/>
            <ac:spMk id="10" creationId="{C1B5F9BF-A44C-E6BD-42A8-379432A20276}"/>
          </ac:spMkLst>
        </pc:spChg>
        <pc:spChg chg="mod">
          <ac:chgData name="SoonChan Kim" userId="02a64c5a3a755c1e" providerId="LiveId" clId="{671ABFDB-D511-4EB4-848D-9E6EC546D449}" dt="2025-08-18T09:54:11.629" v="1956"/>
          <ac:spMkLst>
            <pc:docMk/>
            <pc:sldMk cId="3194531288" sldId="304"/>
            <ac:spMk id="15" creationId="{4086D34B-F46C-A923-4631-22635BF67CD7}"/>
          </ac:spMkLst>
        </pc:spChg>
        <pc:picChg chg="del">
          <ac:chgData name="SoonChan Kim" userId="02a64c5a3a755c1e" providerId="LiveId" clId="{671ABFDB-D511-4EB4-848D-9E6EC546D449}" dt="2025-08-18T09:45:39.443" v="1388" actId="478"/>
          <ac:picMkLst>
            <pc:docMk/>
            <pc:sldMk cId="3194531288" sldId="304"/>
            <ac:picMk id="9" creationId="{0219E0F2-B69D-A810-9E87-16950C476F84}"/>
          </ac:picMkLst>
        </pc:picChg>
        <pc:picChg chg="add mod modCrop">
          <ac:chgData name="SoonChan Kim" userId="02a64c5a3a755c1e" providerId="LiveId" clId="{671ABFDB-D511-4EB4-848D-9E6EC546D449}" dt="2025-08-18T09:48:47.415" v="1553" actId="1076"/>
          <ac:picMkLst>
            <pc:docMk/>
            <pc:sldMk cId="3194531288" sldId="304"/>
            <ac:picMk id="11" creationId="{35D78CCE-A922-A0C5-9F5C-3E2B45D998F5}"/>
          </ac:picMkLst>
        </pc:picChg>
      </pc:sldChg>
      <pc:sldChg chg="delSp modSp add mod">
        <pc:chgData name="SoonChan Kim" userId="02a64c5a3a755c1e" providerId="LiveId" clId="{671ABFDB-D511-4EB4-848D-9E6EC546D449}" dt="2025-08-18T09:54:16.676" v="1957" actId="6549"/>
        <pc:sldMkLst>
          <pc:docMk/>
          <pc:sldMk cId="1405945225" sldId="305"/>
        </pc:sldMkLst>
        <pc:spChg chg="del">
          <ac:chgData name="SoonChan Kim" userId="02a64c5a3a755c1e" providerId="LiveId" clId="{671ABFDB-D511-4EB4-848D-9E6EC546D449}" dt="2025-08-18T09:53:54.635" v="1954" actId="478"/>
          <ac:spMkLst>
            <pc:docMk/>
            <pc:sldMk cId="1405945225" sldId="305"/>
            <ac:spMk id="3" creationId="{2C4A2D81-35AE-E3A4-97DE-4519AEFF643E}"/>
          </ac:spMkLst>
        </pc:spChg>
        <pc:spChg chg="mod">
          <ac:chgData name="SoonChan Kim" userId="02a64c5a3a755c1e" providerId="LiveId" clId="{671ABFDB-D511-4EB4-848D-9E6EC546D449}" dt="2025-08-18T09:53:39.958" v="1948"/>
          <ac:spMkLst>
            <pc:docMk/>
            <pc:sldMk cId="1405945225" sldId="305"/>
            <ac:spMk id="4" creationId="{1CEC45A8-2C21-2CA6-AB97-A65EC74697F2}"/>
          </ac:spMkLst>
        </pc:spChg>
        <pc:spChg chg="mod">
          <ac:chgData name="SoonChan Kim" userId="02a64c5a3a755c1e" providerId="LiveId" clId="{671ABFDB-D511-4EB4-848D-9E6EC546D449}" dt="2025-08-18T09:47:02.255" v="1453" actId="6549"/>
          <ac:spMkLst>
            <pc:docMk/>
            <pc:sldMk cId="1405945225" sldId="305"/>
            <ac:spMk id="6" creationId="{9DC2F433-E39B-E6B2-AA39-F3E8C0D29169}"/>
          </ac:spMkLst>
        </pc:spChg>
        <pc:spChg chg="mod">
          <ac:chgData name="SoonChan Kim" userId="02a64c5a3a755c1e" providerId="LiveId" clId="{671ABFDB-D511-4EB4-848D-9E6EC546D449}" dt="2025-08-18T09:54:16.676" v="1957" actId="6549"/>
          <ac:spMkLst>
            <pc:docMk/>
            <pc:sldMk cId="1405945225" sldId="305"/>
            <ac:spMk id="15" creationId="{1473DEE3-7E9F-E44B-10C3-89E9DA82B050}"/>
          </ac:spMkLst>
        </pc:spChg>
      </pc:sldChg>
      <pc:sldChg chg="addSp delSp modSp add mod">
        <pc:chgData name="SoonChan Kim" userId="02a64c5a3a755c1e" providerId="LiveId" clId="{671ABFDB-D511-4EB4-848D-9E6EC546D449}" dt="2025-08-18T09:57:45.573" v="1964"/>
        <pc:sldMkLst>
          <pc:docMk/>
          <pc:sldMk cId="1172120363" sldId="306"/>
        </pc:sldMkLst>
        <pc:spChg chg="add mod">
          <ac:chgData name="SoonChan Kim" userId="02a64c5a3a755c1e" providerId="LiveId" clId="{671ABFDB-D511-4EB4-848D-9E6EC546D449}" dt="2025-08-18T09:57:45.573" v="1964"/>
          <ac:spMkLst>
            <pc:docMk/>
            <pc:sldMk cId="1172120363" sldId="306"/>
            <ac:spMk id="2" creationId="{78BE9188-FE76-53D1-5ADF-5EC6303FA426}"/>
          </ac:spMkLst>
        </pc:spChg>
        <pc:spChg chg="del">
          <ac:chgData name="SoonChan Kim" userId="02a64c5a3a755c1e" providerId="LiveId" clId="{671ABFDB-D511-4EB4-848D-9E6EC546D449}" dt="2025-08-18T09:53:52.578" v="1953" actId="478"/>
          <ac:spMkLst>
            <pc:docMk/>
            <pc:sldMk cId="1172120363" sldId="306"/>
            <ac:spMk id="3" creationId="{1995EEAC-A5AF-228A-E0B2-663A6A13ED58}"/>
          </ac:spMkLst>
        </pc:spChg>
        <pc:spChg chg="mod">
          <ac:chgData name="SoonChan Kim" userId="02a64c5a3a755c1e" providerId="LiveId" clId="{671ABFDB-D511-4EB4-848D-9E6EC546D449}" dt="2025-08-18T09:49:49.947" v="1562" actId="20577"/>
          <ac:spMkLst>
            <pc:docMk/>
            <pc:sldMk cId="1172120363" sldId="306"/>
            <ac:spMk id="4" creationId="{7C47AE85-C282-7284-159B-D3E59D9E1490}"/>
          </ac:spMkLst>
        </pc:spChg>
        <pc:spChg chg="mod">
          <ac:chgData name="SoonChan Kim" userId="02a64c5a3a755c1e" providerId="LiveId" clId="{671ABFDB-D511-4EB4-848D-9E6EC546D449}" dt="2025-08-18T09:50:16.667" v="1626" actId="1035"/>
          <ac:spMkLst>
            <pc:docMk/>
            <pc:sldMk cId="1172120363" sldId="306"/>
            <ac:spMk id="5" creationId="{9CA1C063-AC31-A935-558D-47FA68F7B285}"/>
          </ac:spMkLst>
        </pc:spChg>
        <pc:spChg chg="del">
          <ac:chgData name="SoonChan Kim" userId="02a64c5a3a755c1e" providerId="LiveId" clId="{671ABFDB-D511-4EB4-848D-9E6EC546D449}" dt="2025-08-18T09:50:09.934" v="1567" actId="478"/>
          <ac:spMkLst>
            <pc:docMk/>
            <pc:sldMk cId="1172120363" sldId="306"/>
            <ac:spMk id="6" creationId="{E11B9ED2-3B02-B953-A5B7-375B7D4003B7}"/>
          </ac:spMkLst>
        </pc:spChg>
        <pc:spChg chg="add mod">
          <ac:chgData name="SoonChan Kim" userId="02a64c5a3a755c1e" providerId="LiveId" clId="{671ABFDB-D511-4EB4-848D-9E6EC546D449}" dt="2025-08-18T09:57:45.573" v="1964"/>
          <ac:spMkLst>
            <pc:docMk/>
            <pc:sldMk cId="1172120363" sldId="306"/>
            <ac:spMk id="7" creationId="{1CBFB7DC-DABD-CB16-6918-68E6A98774F2}"/>
          </ac:spMkLst>
        </pc:spChg>
        <pc:spChg chg="del">
          <ac:chgData name="SoonChan Kim" userId="02a64c5a3a755c1e" providerId="LiveId" clId="{671ABFDB-D511-4EB4-848D-9E6EC546D449}" dt="2025-08-18T09:50:10.789" v="1568" actId="478"/>
          <ac:spMkLst>
            <pc:docMk/>
            <pc:sldMk cId="1172120363" sldId="306"/>
            <ac:spMk id="8" creationId="{691DFF21-177B-9B76-C688-B5DD7FEE540E}"/>
          </ac:spMkLst>
        </pc:spChg>
        <pc:spChg chg="del">
          <ac:chgData name="SoonChan Kim" userId="02a64c5a3a755c1e" providerId="LiveId" clId="{671ABFDB-D511-4EB4-848D-9E6EC546D449}" dt="2025-08-18T09:57:34.414" v="1959" actId="478"/>
          <ac:spMkLst>
            <pc:docMk/>
            <pc:sldMk cId="1172120363" sldId="306"/>
            <ac:spMk id="9" creationId="{BEA442CE-CB43-B6E0-DDCC-202D33F6D357}"/>
          </ac:spMkLst>
        </pc:spChg>
        <pc:spChg chg="del">
          <ac:chgData name="SoonChan Kim" userId="02a64c5a3a755c1e" providerId="LiveId" clId="{671ABFDB-D511-4EB4-848D-9E6EC546D449}" dt="2025-08-18T09:50:10.789" v="1568" actId="478"/>
          <ac:spMkLst>
            <pc:docMk/>
            <pc:sldMk cId="1172120363" sldId="306"/>
            <ac:spMk id="10" creationId="{6FC3E638-8CDE-68F1-C283-5DDB22A1B33F}"/>
          </ac:spMkLst>
        </pc:spChg>
        <pc:spChg chg="del">
          <ac:chgData name="SoonChan Kim" userId="02a64c5a3a755c1e" providerId="LiveId" clId="{671ABFDB-D511-4EB4-848D-9E6EC546D449}" dt="2025-08-18T09:50:10.789" v="1568" actId="478"/>
          <ac:spMkLst>
            <pc:docMk/>
            <pc:sldMk cId="1172120363" sldId="306"/>
            <ac:spMk id="11" creationId="{91E17EA6-8573-6375-7D88-6C13DB8A1B78}"/>
          </ac:spMkLst>
        </pc:spChg>
        <pc:spChg chg="del">
          <ac:chgData name="SoonChan Kim" userId="02a64c5a3a755c1e" providerId="LiveId" clId="{671ABFDB-D511-4EB4-848D-9E6EC546D449}" dt="2025-08-18T09:57:34.414" v="1959" actId="478"/>
          <ac:spMkLst>
            <pc:docMk/>
            <pc:sldMk cId="1172120363" sldId="306"/>
            <ac:spMk id="12" creationId="{794FE580-ACE1-E7CC-9D6E-F3EB30E7CA15}"/>
          </ac:spMkLst>
        </pc:spChg>
        <pc:spChg chg="del">
          <ac:chgData name="SoonChan Kim" userId="02a64c5a3a755c1e" providerId="LiveId" clId="{671ABFDB-D511-4EB4-848D-9E6EC546D449}" dt="2025-08-18T09:57:34.414" v="1959" actId="478"/>
          <ac:spMkLst>
            <pc:docMk/>
            <pc:sldMk cId="1172120363" sldId="306"/>
            <ac:spMk id="13" creationId="{7294ADA0-6ECD-131E-1768-931B4FE82835}"/>
          </ac:spMkLst>
        </pc:spChg>
        <pc:spChg chg="del">
          <ac:chgData name="SoonChan Kim" userId="02a64c5a3a755c1e" providerId="LiveId" clId="{671ABFDB-D511-4EB4-848D-9E6EC546D449}" dt="2025-08-18T09:57:34.414" v="1959" actId="478"/>
          <ac:spMkLst>
            <pc:docMk/>
            <pc:sldMk cId="1172120363" sldId="306"/>
            <ac:spMk id="14" creationId="{ECA8419C-BDC1-642A-E162-14B8332F8EBF}"/>
          </ac:spMkLst>
        </pc:spChg>
        <pc:spChg chg="del">
          <ac:chgData name="SoonChan Kim" userId="02a64c5a3a755c1e" providerId="LiveId" clId="{671ABFDB-D511-4EB4-848D-9E6EC546D449}" dt="2025-08-18T09:50:10.789" v="1568" actId="478"/>
          <ac:spMkLst>
            <pc:docMk/>
            <pc:sldMk cId="1172120363" sldId="306"/>
            <ac:spMk id="17" creationId="{1BB8ABFF-B4CD-CAB5-7DA2-690AFDD9B29E}"/>
          </ac:spMkLst>
        </pc:spChg>
        <pc:spChg chg="add mod">
          <ac:chgData name="SoonChan Kim" userId="02a64c5a3a755c1e" providerId="LiveId" clId="{671ABFDB-D511-4EB4-848D-9E6EC546D449}" dt="2025-08-18T09:57:45.573" v="1964"/>
          <ac:spMkLst>
            <pc:docMk/>
            <pc:sldMk cId="1172120363" sldId="306"/>
            <ac:spMk id="18" creationId="{C455D65F-5A64-E1B5-C2E3-57006ED0C0FC}"/>
          </ac:spMkLst>
        </pc:spChg>
        <pc:spChg chg="mod">
          <ac:chgData name="SoonChan Kim" userId="02a64c5a3a755c1e" providerId="LiveId" clId="{671ABFDB-D511-4EB4-848D-9E6EC546D449}" dt="2025-08-18T09:50:35.076" v="1644" actId="14100"/>
          <ac:spMkLst>
            <pc:docMk/>
            <pc:sldMk cId="1172120363" sldId="306"/>
            <ac:spMk id="19" creationId="{834C745B-B36B-6394-DEE6-930CA4E38499}"/>
          </ac:spMkLst>
        </pc:spChg>
        <pc:spChg chg="add mod">
          <ac:chgData name="SoonChan Kim" userId="02a64c5a3a755c1e" providerId="LiveId" clId="{671ABFDB-D511-4EB4-848D-9E6EC546D449}" dt="2025-08-18T09:57:45.573" v="1964"/>
          <ac:spMkLst>
            <pc:docMk/>
            <pc:sldMk cId="1172120363" sldId="306"/>
            <ac:spMk id="20" creationId="{913A2FA3-A631-A000-D1AC-830ECE22338A}"/>
          </ac:spMkLst>
        </pc:spChg>
        <pc:spChg chg="mod">
          <ac:chgData name="SoonChan Kim" userId="02a64c5a3a755c1e" providerId="LiveId" clId="{671ABFDB-D511-4EB4-848D-9E6EC546D449}" dt="2025-08-18T09:50:19.189" v="1639" actId="1036"/>
          <ac:spMkLst>
            <pc:docMk/>
            <pc:sldMk cId="1172120363" sldId="306"/>
            <ac:spMk id="28" creationId="{9EAF776B-4BA7-A10B-88C0-F978DE87283D}"/>
          </ac:spMkLst>
        </pc:spChg>
        <pc:spChg chg="mod">
          <ac:chgData name="SoonChan Kim" userId="02a64c5a3a755c1e" providerId="LiveId" clId="{671ABFDB-D511-4EB4-848D-9E6EC546D449}" dt="2025-08-18T09:50:32.365" v="1643" actId="2710"/>
          <ac:spMkLst>
            <pc:docMk/>
            <pc:sldMk cId="1172120363" sldId="306"/>
            <ac:spMk id="31" creationId="{1BA4DA0C-E94C-88BC-99EE-2E2DC9F1433E}"/>
          </ac:spMkLst>
        </pc:spChg>
        <pc:grpChg chg="mod">
          <ac:chgData name="SoonChan Kim" userId="02a64c5a3a755c1e" providerId="LiveId" clId="{671ABFDB-D511-4EB4-848D-9E6EC546D449}" dt="2025-08-18T09:50:19.189" v="1639" actId="1036"/>
          <ac:grpSpMkLst>
            <pc:docMk/>
            <pc:sldMk cId="1172120363" sldId="306"/>
            <ac:grpSpMk id="27" creationId="{5DF78512-69BC-3562-887A-0691373835DF}"/>
          </ac:grpSpMkLst>
        </pc:grpChg>
        <pc:cxnChg chg="mod">
          <ac:chgData name="SoonChan Kim" userId="02a64c5a3a755c1e" providerId="LiveId" clId="{671ABFDB-D511-4EB4-848D-9E6EC546D449}" dt="2025-08-18T09:50:54.252" v="1685" actId="1036"/>
          <ac:cxnSpMkLst>
            <pc:docMk/>
            <pc:sldMk cId="1172120363" sldId="306"/>
            <ac:cxnSpMk id="30" creationId="{AE3932F3-D1E0-ED38-CA77-F251C20934E0}"/>
          </ac:cxnSpMkLst>
        </pc:cxnChg>
      </pc:sldChg>
      <pc:sldChg chg="addSp delSp modSp add mod">
        <pc:chgData name="SoonChan Kim" userId="02a64c5a3a755c1e" providerId="LiveId" clId="{671ABFDB-D511-4EB4-848D-9E6EC546D449}" dt="2025-08-18T12:32:12.778" v="3134" actId="21"/>
        <pc:sldMkLst>
          <pc:docMk/>
          <pc:sldMk cId="880001613" sldId="307"/>
        </pc:sldMkLst>
        <pc:spChg chg="del">
          <ac:chgData name="SoonChan Kim" userId="02a64c5a3a755c1e" providerId="LiveId" clId="{671ABFDB-D511-4EB4-848D-9E6EC546D449}" dt="2025-08-18T09:53:50.594" v="1952" actId="478"/>
          <ac:spMkLst>
            <pc:docMk/>
            <pc:sldMk cId="880001613" sldId="307"/>
            <ac:spMk id="3" creationId="{C045D65C-51B0-0D80-36D4-16C0E1C9E021}"/>
          </ac:spMkLst>
        </pc:spChg>
        <pc:spChg chg="add">
          <ac:chgData name="SoonChan Kim" userId="02a64c5a3a755c1e" providerId="LiveId" clId="{671ABFDB-D511-4EB4-848D-9E6EC546D449}" dt="2025-08-18T12:30:41.884" v="3116"/>
          <ac:spMkLst>
            <pc:docMk/>
            <pc:sldMk cId="880001613" sldId="307"/>
            <ac:spMk id="3" creationId="{F499ED08-0579-3CAB-9474-786FEAC16C22}"/>
          </ac:spMkLst>
        </pc:spChg>
        <pc:spChg chg="add mod">
          <ac:chgData name="SoonChan Kim" userId="02a64c5a3a755c1e" providerId="LiveId" clId="{671ABFDB-D511-4EB4-848D-9E6EC546D449}" dt="2025-08-18T09:57:46.274" v="1965"/>
          <ac:spMkLst>
            <pc:docMk/>
            <pc:sldMk cId="880001613" sldId="307"/>
            <ac:spMk id="6" creationId="{1CF2BA38-B509-FD93-78FB-BE8AD2F7E573}"/>
          </ac:spMkLst>
        </pc:spChg>
        <pc:spChg chg="add mod">
          <ac:chgData name="SoonChan Kim" userId="02a64c5a3a755c1e" providerId="LiveId" clId="{671ABFDB-D511-4EB4-848D-9E6EC546D449}" dt="2025-08-18T09:57:46.274" v="1965"/>
          <ac:spMkLst>
            <pc:docMk/>
            <pc:sldMk cId="880001613" sldId="307"/>
            <ac:spMk id="7" creationId="{78DC4E66-263D-B675-A651-489C5394CD60}"/>
          </ac:spMkLst>
        </pc:spChg>
        <pc:spChg chg="add mod">
          <ac:chgData name="SoonChan Kim" userId="02a64c5a3a755c1e" providerId="LiveId" clId="{671ABFDB-D511-4EB4-848D-9E6EC546D449}" dt="2025-08-18T09:57:46.274" v="1965"/>
          <ac:spMkLst>
            <pc:docMk/>
            <pc:sldMk cId="880001613" sldId="307"/>
            <ac:spMk id="8" creationId="{28760C30-E036-A899-53F3-2B870CB794E9}"/>
          </ac:spMkLst>
        </pc:spChg>
        <pc:spChg chg="add">
          <ac:chgData name="SoonChan Kim" userId="02a64c5a3a755c1e" providerId="LiveId" clId="{671ABFDB-D511-4EB4-848D-9E6EC546D449}" dt="2025-08-18T12:30:41.884" v="3116"/>
          <ac:spMkLst>
            <pc:docMk/>
            <pc:sldMk cId="880001613" sldId="307"/>
            <ac:spMk id="9" creationId="{5A65A05A-0878-91ED-0184-1BCD9C9FA634}"/>
          </ac:spMkLst>
        </pc:spChg>
        <pc:spChg chg="del">
          <ac:chgData name="SoonChan Kim" userId="02a64c5a3a755c1e" providerId="LiveId" clId="{671ABFDB-D511-4EB4-848D-9E6EC546D449}" dt="2025-08-18T09:57:37.143" v="1960" actId="478"/>
          <ac:spMkLst>
            <pc:docMk/>
            <pc:sldMk cId="880001613" sldId="307"/>
            <ac:spMk id="9" creationId="{97E36472-295C-FFEF-500F-8844AC6D74B9}"/>
          </ac:spMkLst>
        </pc:spChg>
        <pc:spChg chg="add mod">
          <ac:chgData name="SoonChan Kim" userId="02a64c5a3a755c1e" providerId="LiveId" clId="{671ABFDB-D511-4EB4-848D-9E6EC546D449}" dt="2025-08-18T09:57:46.274" v="1965"/>
          <ac:spMkLst>
            <pc:docMk/>
            <pc:sldMk cId="880001613" sldId="307"/>
            <ac:spMk id="10" creationId="{71A04593-6B81-51AB-B54A-D44A5701B884}"/>
          </ac:spMkLst>
        </pc:spChg>
        <pc:spChg chg="add">
          <ac:chgData name="SoonChan Kim" userId="02a64c5a3a755c1e" providerId="LiveId" clId="{671ABFDB-D511-4EB4-848D-9E6EC546D449}" dt="2025-08-18T12:30:41.884" v="3116"/>
          <ac:spMkLst>
            <pc:docMk/>
            <pc:sldMk cId="880001613" sldId="307"/>
            <ac:spMk id="11" creationId="{BED343A3-E26D-DFD7-5CCB-35E5E245BB3C}"/>
          </ac:spMkLst>
        </pc:spChg>
        <pc:spChg chg="del">
          <ac:chgData name="SoonChan Kim" userId="02a64c5a3a755c1e" providerId="LiveId" clId="{671ABFDB-D511-4EB4-848D-9E6EC546D449}" dt="2025-08-18T09:57:37.143" v="1960" actId="478"/>
          <ac:spMkLst>
            <pc:docMk/>
            <pc:sldMk cId="880001613" sldId="307"/>
            <ac:spMk id="12" creationId="{920763F9-569F-F6F7-B3EF-42115C120F09}"/>
          </ac:spMkLst>
        </pc:spChg>
        <pc:spChg chg="add del mod">
          <ac:chgData name="SoonChan Kim" userId="02a64c5a3a755c1e" providerId="LiveId" clId="{671ABFDB-D511-4EB4-848D-9E6EC546D449}" dt="2025-08-18T12:32:12.778" v="3134" actId="21"/>
          <ac:spMkLst>
            <pc:docMk/>
            <pc:sldMk cId="880001613" sldId="307"/>
            <ac:spMk id="13" creationId="{B51C8CE6-5454-135C-7AEA-FD2443A250CA}"/>
          </ac:spMkLst>
        </pc:spChg>
        <pc:spChg chg="del">
          <ac:chgData name="SoonChan Kim" userId="02a64c5a3a755c1e" providerId="LiveId" clId="{671ABFDB-D511-4EB4-848D-9E6EC546D449}" dt="2025-08-18T09:57:37.143" v="1960" actId="478"/>
          <ac:spMkLst>
            <pc:docMk/>
            <pc:sldMk cId="880001613" sldId="307"/>
            <ac:spMk id="13" creationId="{FDDE3172-C048-048F-8E78-37A8809F5B88}"/>
          </ac:spMkLst>
        </pc:spChg>
        <pc:spChg chg="del">
          <ac:chgData name="SoonChan Kim" userId="02a64c5a3a755c1e" providerId="LiveId" clId="{671ABFDB-D511-4EB4-848D-9E6EC546D449}" dt="2025-08-18T09:57:37.143" v="1960" actId="478"/>
          <ac:spMkLst>
            <pc:docMk/>
            <pc:sldMk cId="880001613" sldId="307"/>
            <ac:spMk id="14" creationId="{6525BF9F-A042-D073-7542-E88BF878C1A6}"/>
          </ac:spMkLst>
        </pc:spChg>
        <pc:spChg chg="mod">
          <ac:chgData name="SoonChan Kim" userId="02a64c5a3a755c1e" providerId="LiveId" clId="{671ABFDB-D511-4EB4-848D-9E6EC546D449}" dt="2025-08-18T09:51:35.285" v="1749" actId="14100"/>
          <ac:spMkLst>
            <pc:docMk/>
            <pc:sldMk cId="880001613" sldId="307"/>
            <ac:spMk id="19" creationId="{91F29B1C-93A4-4786-A3A6-AC0AC4275D7B}"/>
          </ac:spMkLst>
        </pc:spChg>
        <pc:spChg chg="mod">
          <ac:chgData name="SoonChan Kim" userId="02a64c5a3a755c1e" providerId="LiveId" clId="{671ABFDB-D511-4EB4-848D-9E6EC546D449}" dt="2025-08-18T09:51:11.701" v="1744" actId="1036"/>
          <ac:spMkLst>
            <pc:docMk/>
            <pc:sldMk cId="880001613" sldId="307"/>
            <ac:spMk id="28" creationId="{129CB7E8-541E-157A-84EB-9DA6BFA9F689}"/>
          </ac:spMkLst>
        </pc:spChg>
        <pc:spChg chg="mod">
          <ac:chgData name="SoonChan Kim" userId="02a64c5a3a755c1e" providerId="LiveId" clId="{671ABFDB-D511-4EB4-848D-9E6EC546D449}" dt="2025-08-18T12:29:34.988" v="3115" actId="6549"/>
          <ac:spMkLst>
            <pc:docMk/>
            <pc:sldMk cId="880001613" sldId="307"/>
            <ac:spMk id="31" creationId="{CA4134EF-CA52-9E53-DC39-44D5215D4A8E}"/>
          </ac:spMkLst>
        </pc:spChg>
        <pc:grpChg chg="mod">
          <ac:chgData name="SoonChan Kim" userId="02a64c5a3a755c1e" providerId="LiveId" clId="{671ABFDB-D511-4EB4-848D-9E6EC546D449}" dt="2025-08-18T09:51:11.701" v="1744" actId="1036"/>
          <ac:grpSpMkLst>
            <pc:docMk/>
            <pc:sldMk cId="880001613" sldId="307"/>
            <ac:grpSpMk id="27" creationId="{918E3142-6360-2DF3-1778-4940E9DBBD69}"/>
          </ac:grpSpMkLst>
        </pc:grpChg>
        <pc:cxnChg chg="add mod">
          <ac:chgData name="SoonChan Kim" userId="02a64c5a3a755c1e" providerId="LiveId" clId="{671ABFDB-D511-4EB4-848D-9E6EC546D449}" dt="2025-08-18T09:51:47.414" v="1795" actId="1035"/>
          <ac:cxnSpMkLst>
            <pc:docMk/>
            <pc:sldMk cId="880001613" sldId="307"/>
            <ac:cxnSpMk id="2" creationId="{8FFBC952-32C5-E6B2-50B1-DC691A3F7490}"/>
          </ac:cxnSpMkLst>
        </pc:cxnChg>
        <pc:cxnChg chg="mod">
          <ac:chgData name="SoonChan Kim" userId="02a64c5a3a755c1e" providerId="LiveId" clId="{671ABFDB-D511-4EB4-848D-9E6EC546D449}" dt="2025-08-18T09:51:39.346" v="1751" actId="1036"/>
          <ac:cxnSpMkLst>
            <pc:docMk/>
            <pc:sldMk cId="880001613" sldId="307"/>
            <ac:cxnSpMk id="30" creationId="{59861AD3-862A-71FE-BD12-40D546BC95C3}"/>
          </ac:cxnSpMkLst>
        </pc:cxnChg>
      </pc:sldChg>
      <pc:sldChg chg="addSp delSp modSp add mod">
        <pc:chgData name="SoonChan Kim" userId="02a64c5a3a755c1e" providerId="LiveId" clId="{671ABFDB-D511-4EB4-848D-9E6EC546D449}" dt="2025-08-18T12:32:17.373" v="3136" actId="1076"/>
        <pc:sldMkLst>
          <pc:docMk/>
          <pc:sldMk cId="527502550" sldId="308"/>
        </pc:sldMkLst>
        <pc:spChg chg="del">
          <ac:chgData name="SoonChan Kim" userId="02a64c5a3a755c1e" providerId="LiveId" clId="{671ABFDB-D511-4EB4-848D-9E6EC546D449}" dt="2025-08-18T09:53:48.534" v="1951" actId="478"/>
          <ac:spMkLst>
            <pc:docMk/>
            <pc:sldMk cId="527502550" sldId="308"/>
            <ac:spMk id="3" creationId="{ADF4E5AC-5475-507D-9C4D-C333235FDAD3}"/>
          </ac:spMkLst>
        </pc:spChg>
        <pc:spChg chg="add mod">
          <ac:chgData name="SoonChan Kim" userId="02a64c5a3a755c1e" providerId="LiveId" clId="{671ABFDB-D511-4EB4-848D-9E6EC546D449}" dt="2025-08-18T09:57:46.673" v="1966"/>
          <ac:spMkLst>
            <pc:docMk/>
            <pc:sldMk cId="527502550" sldId="308"/>
            <ac:spMk id="6" creationId="{DDCB9B22-F252-A5F4-DE13-E7F6B75D2446}"/>
          </ac:spMkLst>
        </pc:spChg>
        <pc:spChg chg="add mod">
          <ac:chgData name="SoonChan Kim" userId="02a64c5a3a755c1e" providerId="LiveId" clId="{671ABFDB-D511-4EB4-848D-9E6EC546D449}" dt="2025-08-18T09:57:46.673" v="1966"/>
          <ac:spMkLst>
            <pc:docMk/>
            <pc:sldMk cId="527502550" sldId="308"/>
            <ac:spMk id="7" creationId="{682E060F-A68C-62A7-4F41-80293D7154EF}"/>
          </ac:spMkLst>
        </pc:spChg>
        <pc:spChg chg="add mod">
          <ac:chgData name="SoonChan Kim" userId="02a64c5a3a755c1e" providerId="LiveId" clId="{671ABFDB-D511-4EB4-848D-9E6EC546D449}" dt="2025-08-18T09:57:46.673" v="1966"/>
          <ac:spMkLst>
            <pc:docMk/>
            <pc:sldMk cId="527502550" sldId="308"/>
            <ac:spMk id="8" creationId="{BDED681D-56CF-13F1-FD29-0B0A1F1F1222}"/>
          </ac:spMkLst>
        </pc:spChg>
        <pc:spChg chg="del">
          <ac:chgData name="SoonChan Kim" userId="02a64c5a3a755c1e" providerId="LiveId" clId="{671ABFDB-D511-4EB4-848D-9E6EC546D449}" dt="2025-08-18T09:57:38.685" v="1961" actId="478"/>
          <ac:spMkLst>
            <pc:docMk/>
            <pc:sldMk cId="527502550" sldId="308"/>
            <ac:spMk id="9" creationId="{69FE1BA0-8395-7D22-A0B5-FCDF87DD9227}"/>
          </ac:spMkLst>
        </pc:spChg>
        <pc:spChg chg="add mod">
          <ac:chgData name="SoonChan Kim" userId="02a64c5a3a755c1e" providerId="LiveId" clId="{671ABFDB-D511-4EB4-848D-9E6EC546D449}" dt="2025-08-18T09:57:46.673" v="1966"/>
          <ac:spMkLst>
            <pc:docMk/>
            <pc:sldMk cId="527502550" sldId="308"/>
            <ac:spMk id="10" creationId="{7DCE6A21-B3B3-3801-B1F3-2546390B6B57}"/>
          </ac:spMkLst>
        </pc:spChg>
        <pc:spChg chg="del">
          <ac:chgData name="SoonChan Kim" userId="02a64c5a3a755c1e" providerId="LiveId" clId="{671ABFDB-D511-4EB4-848D-9E6EC546D449}" dt="2025-08-18T09:57:38.685" v="1961" actId="478"/>
          <ac:spMkLst>
            <pc:docMk/>
            <pc:sldMk cId="527502550" sldId="308"/>
            <ac:spMk id="12" creationId="{0A9C6E7A-2D1C-B7E4-E33A-45DAB3FF1490}"/>
          </ac:spMkLst>
        </pc:spChg>
        <pc:spChg chg="add mod">
          <ac:chgData name="SoonChan Kim" userId="02a64c5a3a755c1e" providerId="LiveId" clId="{671ABFDB-D511-4EB4-848D-9E6EC546D449}" dt="2025-08-18T12:32:17.373" v="3136" actId="1076"/>
          <ac:spMkLst>
            <pc:docMk/>
            <pc:sldMk cId="527502550" sldId="308"/>
            <ac:spMk id="13" creationId="{B51C8CE6-5454-135C-7AEA-FD2443A250CA}"/>
          </ac:spMkLst>
        </pc:spChg>
        <pc:spChg chg="del">
          <ac:chgData name="SoonChan Kim" userId="02a64c5a3a755c1e" providerId="LiveId" clId="{671ABFDB-D511-4EB4-848D-9E6EC546D449}" dt="2025-08-18T09:57:38.685" v="1961" actId="478"/>
          <ac:spMkLst>
            <pc:docMk/>
            <pc:sldMk cId="527502550" sldId="308"/>
            <ac:spMk id="13" creationId="{D2A7CCFE-FDF3-0CEB-D178-C889C3DDE688}"/>
          </ac:spMkLst>
        </pc:spChg>
        <pc:spChg chg="del">
          <ac:chgData name="SoonChan Kim" userId="02a64c5a3a755c1e" providerId="LiveId" clId="{671ABFDB-D511-4EB4-848D-9E6EC546D449}" dt="2025-08-18T09:57:38.685" v="1961" actId="478"/>
          <ac:spMkLst>
            <pc:docMk/>
            <pc:sldMk cId="527502550" sldId="308"/>
            <ac:spMk id="14" creationId="{0A75A5AC-949C-F504-C48A-03F73D429392}"/>
          </ac:spMkLst>
        </pc:spChg>
        <pc:spChg chg="mod">
          <ac:chgData name="SoonChan Kim" userId="02a64c5a3a755c1e" providerId="LiveId" clId="{671ABFDB-D511-4EB4-848D-9E6EC546D449}" dt="2025-08-18T09:52:15.766" v="1800" actId="14100"/>
          <ac:spMkLst>
            <pc:docMk/>
            <pc:sldMk cId="527502550" sldId="308"/>
            <ac:spMk id="19" creationId="{A323DD3E-F113-8356-9762-1FCECE30066B}"/>
          </ac:spMkLst>
        </pc:spChg>
        <pc:spChg chg="mod">
          <ac:chgData name="SoonChan Kim" userId="02a64c5a3a755c1e" providerId="LiveId" clId="{671ABFDB-D511-4EB4-848D-9E6EC546D449}" dt="2025-08-18T09:52:12.012" v="1799" actId="20577"/>
          <ac:spMkLst>
            <pc:docMk/>
            <pc:sldMk cId="527502550" sldId="308"/>
            <ac:spMk id="31" creationId="{98927D74-A21F-1454-11C6-C96274348DCB}"/>
          </ac:spMkLst>
        </pc:spChg>
        <pc:picChg chg="add del mod">
          <ac:chgData name="SoonChan Kim" userId="02a64c5a3a755c1e" providerId="LiveId" clId="{671ABFDB-D511-4EB4-848D-9E6EC546D449}" dt="2025-08-18T12:32:09.664" v="3132" actId="21"/>
          <ac:picMkLst>
            <pc:docMk/>
            <pc:sldMk cId="527502550" sldId="308"/>
            <ac:picMk id="2050" creationId="{83F208B0-F5B8-CC32-E930-6D8C90EA4C0B}"/>
          </ac:picMkLst>
        </pc:picChg>
        <pc:cxnChg chg="mod">
          <ac:chgData name="SoonChan Kim" userId="02a64c5a3a755c1e" providerId="LiveId" clId="{671ABFDB-D511-4EB4-848D-9E6EC546D449}" dt="2025-08-18T09:52:19.667" v="1844" actId="1036"/>
          <ac:cxnSpMkLst>
            <pc:docMk/>
            <pc:sldMk cId="527502550" sldId="308"/>
            <ac:cxnSpMk id="2" creationId="{9F11A8EB-436D-56A7-CEE0-98B60839B6AD}"/>
          </ac:cxnSpMkLst>
        </pc:cxnChg>
      </pc:sldChg>
      <pc:sldChg chg="addSp delSp modSp add mod">
        <pc:chgData name="SoonChan Kim" userId="02a64c5a3a755c1e" providerId="LiveId" clId="{671ABFDB-D511-4EB4-848D-9E6EC546D449}" dt="2025-08-18T12:36:28.240" v="3304" actId="1036"/>
        <pc:sldMkLst>
          <pc:docMk/>
          <pc:sldMk cId="1798405300" sldId="309"/>
        </pc:sldMkLst>
        <pc:spChg chg="del">
          <ac:chgData name="SoonChan Kim" userId="02a64c5a3a755c1e" providerId="LiveId" clId="{671ABFDB-D511-4EB4-848D-9E6EC546D449}" dt="2025-08-18T09:53:47.045" v="1950" actId="478"/>
          <ac:spMkLst>
            <pc:docMk/>
            <pc:sldMk cId="1798405300" sldId="309"/>
            <ac:spMk id="3" creationId="{66C72EAA-11F1-7CF9-7E14-224AE6607A2C}"/>
          </ac:spMkLst>
        </pc:spChg>
        <pc:spChg chg="add mod">
          <ac:chgData name="SoonChan Kim" userId="02a64c5a3a755c1e" providerId="LiveId" clId="{671ABFDB-D511-4EB4-848D-9E6EC546D449}" dt="2025-08-18T12:36:23.328" v="3285" actId="1035"/>
          <ac:spMkLst>
            <pc:docMk/>
            <pc:sldMk cId="1798405300" sldId="309"/>
            <ac:spMk id="3" creationId="{C9B067F6-35D3-19E8-9A3F-6892FA61141E}"/>
          </ac:spMkLst>
        </pc:spChg>
        <pc:spChg chg="add mod">
          <ac:chgData name="SoonChan Kim" userId="02a64c5a3a755c1e" providerId="LiveId" clId="{671ABFDB-D511-4EB4-848D-9E6EC546D449}" dt="2025-08-18T09:57:47.208" v="1967"/>
          <ac:spMkLst>
            <pc:docMk/>
            <pc:sldMk cId="1798405300" sldId="309"/>
            <ac:spMk id="6" creationId="{28BCCB0B-7037-6644-03F0-7F6583CB4154}"/>
          </ac:spMkLst>
        </pc:spChg>
        <pc:spChg chg="add mod">
          <ac:chgData name="SoonChan Kim" userId="02a64c5a3a755c1e" providerId="LiveId" clId="{671ABFDB-D511-4EB4-848D-9E6EC546D449}" dt="2025-08-18T09:57:47.208" v="1967"/>
          <ac:spMkLst>
            <pc:docMk/>
            <pc:sldMk cId="1798405300" sldId="309"/>
            <ac:spMk id="7" creationId="{5781BEE2-85C9-0425-E415-4E19BEC9E5DD}"/>
          </ac:spMkLst>
        </pc:spChg>
        <pc:spChg chg="add mod">
          <ac:chgData name="SoonChan Kim" userId="02a64c5a3a755c1e" providerId="LiveId" clId="{671ABFDB-D511-4EB4-848D-9E6EC546D449}" dt="2025-08-18T09:57:47.208" v="1967"/>
          <ac:spMkLst>
            <pc:docMk/>
            <pc:sldMk cId="1798405300" sldId="309"/>
            <ac:spMk id="8" creationId="{4B059740-2316-C055-C267-15D83227E04A}"/>
          </ac:spMkLst>
        </pc:spChg>
        <pc:spChg chg="add mod">
          <ac:chgData name="SoonChan Kim" userId="02a64c5a3a755c1e" providerId="LiveId" clId="{671ABFDB-D511-4EB4-848D-9E6EC546D449}" dt="2025-08-18T12:36:26.111" v="3293" actId="1038"/>
          <ac:spMkLst>
            <pc:docMk/>
            <pc:sldMk cId="1798405300" sldId="309"/>
            <ac:spMk id="9" creationId="{3335AD63-30E4-7C32-F571-CDB680EAC236}"/>
          </ac:spMkLst>
        </pc:spChg>
        <pc:spChg chg="del">
          <ac:chgData name="SoonChan Kim" userId="02a64c5a3a755c1e" providerId="LiveId" clId="{671ABFDB-D511-4EB4-848D-9E6EC546D449}" dt="2025-08-18T09:57:40.379" v="1962" actId="478"/>
          <ac:spMkLst>
            <pc:docMk/>
            <pc:sldMk cId="1798405300" sldId="309"/>
            <ac:spMk id="9" creationId="{39B85464-60EF-5DF0-E13F-CA884BE5D4C0}"/>
          </ac:spMkLst>
        </pc:spChg>
        <pc:spChg chg="add mod">
          <ac:chgData name="SoonChan Kim" userId="02a64c5a3a755c1e" providerId="LiveId" clId="{671ABFDB-D511-4EB4-848D-9E6EC546D449}" dt="2025-08-18T09:57:47.208" v="1967"/>
          <ac:spMkLst>
            <pc:docMk/>
            <pc:sldMk cId="1798405300" sldId="309"/>
            <ac:spMk id="10" creationId="{C504E118-FFB8-049D-413A-E63A04ED3770}"/>
          </ac:spMkLst>
        </pc:spChg>
        <pc:spChg chg="add mod">
          <ac:chgData name="SoonChan Kim" userId="02a64c5a3a755c1e" providerId="LiveId" clId="{671ABFDB-D511-4EB4-848D-9E6EC546D449}" dt="2025-08-18T12:36:28.240" v="3304" actId="1036"/>
          <ac:spMkLst>
            <pc:docMk/>
            <pc:sldMk cId="1798405300" sldId="309"/>
            <ac:spMk id="11" creationId="{1E768779-9973-98BE-22B3-C79430055BD3}"/>
          </ac:spMkLst>
        </pc:spChg>
        <pc:spChg chg="del">
          <ac:chgData name="SoonChan Kim" userId="02a64c5a3a755c1e" providerId="LiveId" clId="{671ABFDB-D511-4EB4-848D-9E6EC546D449}" dt="2025-08-18T09:57:40.379" v="1962" actId="478"/>
          <ac:spMkLst>
            <pc:docMk/>
            <pc:sldMk cId="1798405300" sldId="309"/>
            <ac:spMk id="12" creationId="{650417D7-7B8D-E31F-960E-7E71DD0FE297}"/>
          </ac:spMkLst>
        </pc:spChg>
        <pc:spChg chg="add mod">
          <ac:chgData name="SoonChan Kim" userId="02a64c5a3a755c1e" providerId="LiveId" clId="{671ABFDB-D511-4EB4-848D-9E6EC546D449}" dt="2025-08-18T12:33:56.244" v="3229" actId="1076"/>
          <ac:spMkLst>
            <pc:docMk/>
            <pc:sldMk cId="1798405300" sldId="309"/>
            <ac:spMk id="12" creationId="{7E9D11A9-05B2-400A-3619-382F2465275D}"/>
          </ac:spMkLst>
        </pc:spChg>
        <pc:spChg chg="del">
          <ac:chgData name="SoonChan Kim" userId="02a64c5a3a755c1e" providerId="LiveId" clId="{671ABFDB-D511-4EB4-848D-9E6EC546D449}" dt="2025-08-18T09:57:40.379" v="1962" actId="478"/>
          <ac:spMkLst>
            <pc:docMk/>
            <pc:sldMk cId="1798405300" sldId="309"/>
            <ac:spMk id="13" creationId="{B11610A7-895C-DC4A-B153-88A15E430E22}"/>
          </ac:spMkLst>
        </pc:spChg>
        <pc:spChg chg="del">
          <ac:chgData name="SoonChan Kim" userId="02a64c5a3a755c1e" providerId="LiveId" clId="{671ABFDB-D511-4EB4-848D-9E6EC546D449}" dt="2025-08-18T09:57:40.379" v="1962" actId="478"/>
          <ac:spMkLst>
            <pc:docMk/>
            <pc:sldMk cId="1798405300" sldId="309"/>
            <ac:spMk id="14" creationId="{32729D34-1D84-2379-E94C-F2CC43459C17}"/>
          </ac:spMkLst>
        </pc:spChg>
        <pc:spChg chg="mod">
          <ac:chgData name="SoonChan Kim" userId="02a64c5a3a755c1e" providerId="LiveId" clId="{671ABFDB-D511-4EB4-848D-9E6EC546D449}" dt="2025-08-18T09:52:33.107" v="1847" actId="14100"/>
          <ac:spMkLst>
            <pc:docMk/>
            <pc:sldMk cId="1798405300" sldId="309"/>
            <ac:spMk id="19" creationId="{A2E4ACBE-BCB2-797E-1020-B772C607DA2D}"/>
          </ac:spMkLst>
        </pc:spChg>
        <pc:spChg chg="mod">
          <ac:chgData name="SoonChan Kim" userId="02a64c5a3a755c1e" providerId="LiveId" clId="{671ABFDB-D511-4EB4-848D-9E6EC546D449}" dt="2025-08-18T09:52:28.998" v="1846"/>
          <ac:spMkLst>
            <pc:docMk/>
            <pc:sldMk cId="1798405300" sldId="309"/>
            <ac:spMk id="31" creationId="{07AFFD49-1AC3-ACC1-2CD0-2A4386F402BA}"/>
          </ac:spMkLst>
        </pc:spChg>
        <pc:picChg chg="add mod">
          <ac:chgData name="SoonChan Kim" userId="02a64c5a3a755c1e" providerId="LiveId" clId="{671ABFDB-D511-4EB4-848D-9E6EC546D449}" dt="2025-08-18T12:36:21.481" v="3277" actId="732"/>
          <ac:picMkLst>
            <pc:docMk/>
            <pc:sldMk cId="1798405300" sldId="309"/>
            <ac:picMk id="2050" creationId="{83F208B0-F5B8-CC32-E930-6D8C90EA4C0B}"/>
          </ac:picMkLst>
        </pc:picChg>
        <pc:cxnChg chg="mod">
          <ac:chgData name="SoonChan Kim" userId="02a64c5a3a755c1e" providerId="LiveId" clId="{671ABFDB-D511-4EB4-848D-9E6EC546D449}" dt="2025-08-18T09:52:37.914" v="1890" actId="1035"/>
          <ac:cxnSpMkLst>
            <pc:docMk/>
            <pc:sldMk cId="1798405300" sldId="309"/>
            <ac:cxnSpMk id="2" creationId="{47BCC587-3097-6C5D-B136-3F62221F75B3}"/>
          </ac:cxnSpMkLst>
        </pc:cxnChg>
      </pc:sldChg>
      <pc:sldChg chg="addSp delSp modSp add mod">
        <pc:chgData name="SoonChan Kim" userId="02a64c5a3a755c1e" providerId="LiveId" clId="{671ABFDB-D511-4EB4-848D-9E6EC546D449}" dt="2025-08-18T12:34:30.015" v="3232"/>
        <pc:sldMkLst>
          <pc:docMk/>
          <pc:sldMk cId="3064547371" sldId="310"/>
        </pc:sldMkLst>
        <pc:spChg chg="del">
          <ac:chgData name="SoonChan Kim" userId="02a64c5a3a755c1e" providerId="LiveId" clId="{671ABFDB-D511-4EB4-848D-9E6EC546D449}" dt="2025-08-18T09:53:45.552" v="1949" actId="478"/>
          <ac:spMkLst>
            <pc:docMk/>
            <pc:sldMk cId="3064547371" sldId="310"/>
            <ac:spMk id="3" creationId="{0C43260C-0469-0E85-804E-4BC0AAEA620B}"/>
          </ac:spMkLst>
        </pc:spChg>
        <pc:spChg chg="add mod">
          <ac:chgData name="SoonChan Kim" userId="02a64c5a3a755c1e" providerId="LiveId" clId="{671ABFDB-D511-4EB4-848D-9E6EC546D449}" dt="2025-08-18T12:34:30.015" v="3232"/>
          <ac:spMkLst>
            <pc:docMk/>
            <pc:sldMk cId="3064547371" sldId="310"/>
            <ac:spMk id="3" creationId="{CCAB34DE-93FF-057D-C7DE-64283C0F2EC5}"/>
          </ac:spMkLst>
        </pc:spChg>
        <pc:spChg chg="add mod">
          <ac:chgData name="SoonChan Kim" userId="02a64c5a3a755c1e" providerId="LiveId" clId="{671ABFDB-D511-4EB4-848D-9E6EC546D449}" dt="2025-08-18T09:57:48.488" v="1968"/>
          <ac:spMkLst>
            <pc:docMk/>
            <pc:sldMk cId="3064547371" sldId="310"/>
            <ac:spMk id="6" creationId="{1BE2CCD0-04B0-B8C1-94ED-6CC39A4297E0}"/>
          </ac:spMkLst>
        </pc:spChg>
        <pc:spChg chg="add mod">
          <ac:chgData name="SoonChan Kim" userId="02a64c5a3a755c1e" providerId="LiveId" clId="{671ABFDB-D511-4EB4-848D-9E6EC546D449}" dt="2025-08-18T09:57:48.488" v="1968"/>
          <ac:spMkLst>
            <pc:docMk/>
            <pc:sldMk cId="3064547371" sldId="310"/>
            <ac:spMk id="7" creationId="{2C652A3C-50B8-5506-8834-EE2CADBB7BC7}"/>
          </ac:spMkLst>
        </pc:spChg>
        <pc:spChg chg="add mod">
          <ac:chgData name="SoonChan Kim" userId="02a64c5a3a755c1e" providerId="LiveId" clId="{671ABFDB-D511-4EB4-848D-9E6EC546D449}" dt="2025-08-18T09:57:48.488" v="1968"/>
          <ac:spMkLst>
            <pc:docMk/>
            <pc:sldMk cId="3064547371" sldId="310"/>
            <ac:spMk id="8" creationId="{E8373861-FE3B-8352-9F16-EF3205E159B8}"/>
          </ac:spMkLst>
        </pc:spChg>
        <pc:spChg chg="add">
          <ac:chgData name="SoonChan Kim" userId="02a64c5a3a755c1e" providerId="LiveId" clId="{671ABFDB-D511-4EB4-848D-9E6EC546D449}" dt="2025-08-18T12:34:23.632" v="3231"/>
          <ac:spMkLst>
            <pc:docMk/>
            <pc:sldMk cId="3064547371" sldId="310"/>
            <ac:spMk id="9" creationId="{67728462-2FF7-A307-D001-A358B71D5CBA}"/>
          </ac:spMkLst>
        </pc:spChg>
        <pc:spChg chg="del">
          <ac:chgData name="SoonChan Kim" userId="02a64c5a3a755c1e" providerId="LiveId" clId="{671ABFDB-D511-4EB4-848D-9E6EC546D449}" dt="2025-08-18T09:57:42.180" v="1963" actId="478"/>
          <ac:spMkLst>
            <pc:docMk/>
            <pc:sldMk cId="3064547371" sldId="310"/>
            <ac:spMk id="9" creationId="{AD41B2F9-0EE2-F908-2D09-FA90448434E7}"/>
          </ac:spMkLst>
        </pc:spChg>
        <pc:spChg chg="add mod">
          <ac:chgData name="SoonChan Kim" userId="02a64c5a3a755c1e" providerId="LiveId" clId="{671ABFDB-D511-4EB4-848D-9E6EC546D449}" dt="2025-08-18T09:57:48.488" v="1968"/>
          <ac:spMkLst>
            <pc:docMk/>
            <pc:sldMk cId="3064547371" sldId="310"/>
            <ac:spMk id="10" creationId="{BAB713C8-4064-7848-6CA7-1EFC2B944D0B}"/>
          </ac:spMkLst>
        </pc:spChg>
        <pc:spChg chg="add">
          <ac:chgData name="SoonChan Kim" userId="02a64c5a3a755c1e" providerId="LiveId" clId="{671ABFDB-D511-4EB4-848D-9E6EC546D449}" dt="2025-08-18T12:34:23.632" v="3231"/>
          <ac:spMkLst>
            <pc:docMk/>
            <pc:sldMk cId="3064547371" sldId="310"/>
            <ac:spMk id="11" creationId="{E26F34C6-D46D-D99F-25AC-BCE9C944147F}"/>
          </ac:spMkLst>
        </pc:spChg>
        <pc:spChg chg="add">
          <ac:chgData name="SoonChan Kim" userId="02a64c5a3a755c1e" providerId="LiveId" clId="{671ABFDB-D511-4EB4-848D-9E6EC546D449}" dt="2025-08-18T12:34:23.632" v="3231"/>
          <ac:spMkLst>
            <pc:docMk/>
            <pc:sldMk cId="3064547371" sldId="310"/>
            <ac:spMk id="12" creationId="{0F95D981-35FC-14DC-1BD1-F88423583543}"/>
          </ac:spMkLst>
        </pc:spChg>
        <pc:spChg chg="del">
          <ac:chgData name="SoonChan Kim" userId="02a64c5a3a755c1e" providerId="LiveId" clId="{671ABFDB-D511-4EB4-848D-9E6EC546D449}" dt="2025-08-18T09:57:42.180" v="1963" actId="478"/>
          <ac:spMkLst>
            <pc:docMk/>
            <pc:sldMk cId="3064547371" sldId="310"/>
            <ac:spMk id="12" creationId="{5BDEF7D7-0434-2773-A37C-C115E07EB6B9}"/>
          </ac:spMkLst>
        </pc:spChg>
        <pc:spChg chg="del">
          <ac:chgData name="SoonChan Kim" userId="02a64c5a3a755c1e" providerId="LiveId" clId="{671ABFDB-D511-4EB4-848D-9E6EC546D449}" dt="2025-08-18T09:57:42.180" v="1963" actId="478"/>
          <ac:spMkLst>
            <pc:docMk/>
            <pc:sldMk cId="3064547371" sldId="310"/>
            <ac:spMk id="13" creationId="{6B4A3C91-382A-05FF-FE86-AB281AFC40B3}"/>
          </ac:spMkLst>
        </pc:spChg>
        <pc:spChg chg="del">
          <ac:chgData name="SoonChan Kim" userId="02a64c5a3a755c1e" providerId="LiveId" clId="{671ABFDB-D511-4EB4-848D-9E6EC546D449}" dt="2025-08-18T09:57:42.180" v="1963" actId="478"/>
          <ac:spMkLst>
            <pc:docMk/>
            <pc:sldMk cId="3064547371" sldId="310"/>
            <ac:spMk id="14" creationId="{0E992298-D74F-3BD8-5525-81F88C9A0C6C}"/>
          </ac:spMkLst>
        </pc:spChg>
        <pc:spChg chg="mod">
          <ac:chgData name="SoonChan Kim" userId="02a64c5a3a755c1e" providerId="LiveId" clId="{671ABFDB-D511-4EB4-848D-9E6EC546D449}" dt="2025-08-18T09:52:49.901" v="1893" actId="14100"/>
          <ac:spMkLst>
            <pc:docMk/>
            <pc:sldMk cId="3064547371" sldId="310"/>
            <ac:spMk id="19" creationId="{CB751B59-9C61-54F0-3106-EB7CD7A3DC10}"/>
          </ac:spMkLst>
        </pc:spChg>
        <pc:spChg chg="mod">
          <ac:chgData name="SoonChan Kim" userId="02a64c5a3a755c1e" providerId="LiveId" clId="{671ABFDB-D511-4EB4-848D-9E6EC546D449}" dt="2025-08-18T09:52:46.336" v="1892"/>
          <ac:spMkLst>
            <pc:docMk/>
            <pc:sldMk cId="3064547371" sldId="310"/>
            <ac:spMk id="31" creationId="{21293588-B69F-0026-899D-C456A114F0EA}"/>
          </ac:spMkLst>
        </pc:spChg>
        <pc:cxnChg chg="mod">
          <ac:chgData name="SoonChan Kim" userId="02a64c5a3a755c1e" providerId="LiveId" clId="{671ABFDB-D511-4EB4-848D-9E6EC546D449}" dt="2025-08-18T09:52:54.017" v="1941" actId="1036"/>
          <ac:cxnSpMkLst>
            <pc:docMk/>
            <pc:sldMk cId="3064547371" sldId="310"/>
            <ac:cxnSpMk id="2" creationId="{AEA29C8F-9DD6-08C0-E497-D47FBCE3296E}"/>
          </ac:cxnSpMkLst>
        </pc:cxnChg>
      </pc:sldChg>
      <pc:sldChg chg="addSp delSp modSp add mod">
        <pc:chgData name="SoonChan Kim" userId="02a64c5a3a755c1e" providerId="LiveId" clId="{671ABFDB-D511-4EB4-848D-9E6EC546D449}" dt="2025-08-18T10:09:35.090" v="2386" actId="14100"/>
        <pc:sldMkLst>
          <pc:docMk/>
          <pc:sldMk cId="3553565110" sldId="311"/>
        </pc:sldMkLst>
        <pc:spChg chg="del mod">
          <ac:chgData name="SoonChan Kim" userId="02a64c5a3a755c1e" providerId="LiveId" clId="{671ABFDB-D511-4EB4-848D-9E6EC546D449}" dt="2025-08-18T10:04:04.063" v="2255" actId="478"/>
          <ac:spMkLst>
            <pc:docMk/>
            <pc:sldMk cId="3553565110" sldId="311"/>
            <ac:spMk id="3" creationId="{71B66CE3-CD35-8D26-6B4C-7E6D69001348}"/>
          </ac:spMkLst>
        </pc:spChg>
        <pc:spChg chg="mod">
          <ac:chgData name="SoonChan Kim" userId="02a64c5a3a755c1e" providerId="LiveId" clId="{671ABFDB-D511-4EB4-848D-9E6EC546D449}" dt="2025-08-18T09:58:41.050" v="1998" actId="14100"/>
          <ac:spMkLst>
            <pc:docMk/>
            <pc:sldMk cId="3553565110" sldId="311"/>
            <ac:spMk id="5" creationId="{BCE27B61-AFDB-2CB6-5518-ADD92FAE7ADC}"/>
          </ac:spMkLst>
        </pc:spChg>
        <pc:spChg chg="mod">
          <ac:chgData name="SoonChan Kim" userId="02a64c5a3a755c1e" providerId="LiveId" clId="{671ABFDB-D511-4EB4-848D-9E6EC546D449}" dt="2025-08-18T10:09:35.090" v="2386" actId="14100"/>
          <ac:spMkLst>
            <pc:docMk/>
            <pc:sldMk cId="3553565110" sldId="311"/>
            <ac:spMk id="6" creationId="{763E8DCD-8D4B-A8A2-7A79-5F82C357F4D3}"/>
          </ac:spMkLst>
        </pc:spChg>
        <pc:spChg chg="add mod">
          <ac:chgData name="SoonChan Kim" userId="02a64c5a3a755c1e" providerId="LiveId" clId="{671ABFDB-D511-4EB4-848D-9E6EC546D449}" dt="2025-08-18T10:09:29.518" v="2384" actId="1036"/>
          <ac:spMkLst>
            <pc:docMk/>
            <pc:sldMk cId="3553565110" sldId="311"/>
            <ac:spMk id="8" creationId="{3EC186E0-89B5-14B4-6F13-3207E0892E28}"/>
          </ac:spMkLst>
        </pc:spChg>
        <pc:spChg chg="del">
          <ac:chgData name="SoonChan Kim" userId="02a64c5a3a755c1e" providerId="LiveId" clId="{671ABFDB-D511-4EB4-848D-9E6EC546D449}" dt="2025-08-18T09:58:52.104" v="2007" actId="478"/>
          <ac:spMkLst>
            <pc:docMk/>
            <pc:sldMk cId="3553565110" sldId="311"/>
            <ac:spMk id="10" creationId="{E734913A-8A86-890D-82C7-0C35F9B12FF1}"/>
          </ac:spMkLst>
        </pc:spChg>
        <pc:spChg chg="del">
          <ac:chgData name="SoonChan Kim" userId="02a64c5a3a755c1e" providerId="LiveId" clId="{671ABFDB-D511-4EB4-848D-9E6EC546D449}" dt="2025-08-18T09:58:52.104" v="2007" actId="478"/>
          <ac:spMkLst>
            <pc:docMk/>
            <pc:sldMk cId="3553565110" sldId="311"/>
            <ac:spMk id="11" creationId="{0696C8C6-5151-4125-78FD-822AD6CD152C}"/>
          </ac:spMkLst>
        </pc:spChg>
        <pc:spChg chg="del">
          <ac:chgData name="SoonChan Kim" userId="02a64c5a3a755c1e" providerId="LiveId" clId="{671ABFDB-D511-4EB4-848D-9E6EC546D449}" dt="2025-08-18T09:58:52.104" v="2007" actId="478"/>
          <ac:spMkLst>
            <pc:docMk/>
            <pc:sldMk cId="3553565110" sldId="311"/>
            <ac:spMk id="12" creationId="{5962522E-A8C9-AB80-DD78-FA3EA8F5422A}"/>
          </ac:spMkLst>
        </pc:spChg>
        <pc:spChg chg="add mod">
          <ac:chgData name="SoonChan Kim" userId="02a64c5a3a755c1e" providerId="LiveId" clId="{671ABFDB-D511-4EB4-848D-9E6EC546D449}" dt="2025-08-18T10:09:29.518" v="2384" actId="1036"/>
          <ac:spMkLst>
            <pc:docMk/>
            <pc:sldMk cId="3553565110" sldId="311"/>
            <ac:spMk id="13" creationId="{B8A5DDF8-08FB-1CD5-87C9-9FAAF7F39B7F}"/>
          </ac:spMkLst>
        </pc:spChg>
        <pc:spChg chg="add mod">
          <ac:chgData name="SoonChan Kim" userId="02a64c5a3a755c1e" providerId="LiveId" clId="{671ABFDB-D511-4EB4-848D-9E6EC546D449}" dt="2025-08-18T10:09:29.518" v="2384" actId="1036"/>
          <ac:spMkLst>
            <pc:docMk/>
            <pc:sldMk cId="3553565110" sldId="311"/>
            <ac:spMk id="14" creationId="{A9BDE4F4-B7FC-B2F1-F934-B40277FC8093}"/>
          </ac:spMkLst>
        </pc:spChg>
        <pc:spChg chg="add mod">
          <ac:chgData name="SoonChan Kim" userId="02a64c5a3a755c1e" providerId="LiveId" clId="{671ABFDB-D511-4EB4-848D-9E6EC546D449}" dt="2025-08-18T10:09:29.518" v="2384" actId="1036"/>
          <ac:spMkLst>
            <pc:docMk/>
            <pc:sldMk cId="3553565110" sldId="311"/>
            <ac:spMk id="17" creationId="{FA626EC7-9518-5252-5FAC-63F4360C45FD}"/>
          </ac:spMkLst>
        </pc:spChg>
        <pc:spChg chg="mod">
          <ac:chgData name="SoonChan Kim" userId="02a64c5a3a755c1e" providerId="LiveId" clId="{671ABFDB-D511-4EB4-848D-9E6EC546D449}" dt="2025-08-18T09:59:39.471" v="2073" actId="20577"/>
          <ac:spMkLst>
            <pc:docMk/>
            <pc:sldMk cId="3553565110" sldId="311"/>
            <ac:spMk id="18" creationId="{E0329DF3-1487-33D9-3023-AF454E2DA2D0}"/>
          </ac:spMkLst>
        </pc:spChg>
        <pc:spChg chg="mod">
          <ac:chgData name="SoonChan Kim" userId="02a64c5a3a755c1e" providerId="LiveId" clId="{671ABFDB-D511-4EB4-848D-9E6EC546D449}" dt="2025-08-18T09:59:50.249" v="2094" actId="1038"/>
          <ac:spMkLst>
            <pc:docMk/>
            <pc:sldMk cId="3553565110" sldId="311"/>
            <ac:spMk id="20" creationId="{202A9A84-6E9C-BA7E-602C-973AE1D0DB3B}"/>
          </ac:spMkLst>
        </pc:spChg>
        <pc:picChg chg="del">
          <ac:chgData name="SoonChan Kim" userId="02a64c5a3a755c1e" providerId="LiveId" clId="{671ABFDB-D511-4EB4-848D-9E6EC546D449}" dt="2025-08-18T09:58:52.104" v="2007" actId="478"/>
          <ac:picMkLst>
            <pc:docMk/>
            <pc:sldMk cId="3553565110" sldId="311"/>
            <ac:picMk id="9" creationId="{0EC9CC4C-E51D-DD80-2928-8A167E86F347}"/>
          </ac:picMkLst>
        </pc:picChg>
        <pc:picChg chg="add mod">
          <ac:chgData name="SoonChan Kim" userId="02a64c5a3a755c1e" providerId="LiveId" clId="{671ABFDB-D511-4EB4-848D-9E6EC546D449}" dt="2025-08-18T10:04:12.028" v="2260" actId="1076"/>
          <ac:picMkLst>
            <pc:docMk/>
            <pc:sldMk cId="3553565110" sldId="311"/>
            <ac:picMk id="18434" creationId="{A06B379A-B9B0-D86F-EF3F-617F68E4A0B0}"/>
          </ac:picMkLst>
        </pc:picChg>
      </pc:sldChg>
      <pc:sldChg chg="delSp modSp add mod">
        <pc:chgData name="SoonChan Kim" userId="02a64c5a3a755c1e" providerId="LiveId" clId="{671ABFDB-D511-4EB4-848D-9E6EC546D449}" dt="2025-08-18T10:10:47.896" v="2387" actId="478"/>
        <pc:sldMkLst>
          <pc:docMk/>
          <pc:sldMk cId="188647474" sldId="312"/>
        </pc:sldMkLst>
        <pc:spChg chg="del">
          <ac:chgData name="SoonChan Kim" userId="02a64c5a3a755c1e" providerId="LiveId" clId="{671ABFDB-D511-4EB4-848D-9E6EC546D449}" dt="2025-08-18T10:10:47.896" v="2387" actId="478"/>
          <ac:spMkLst>
            <pc:docMk/>
            <pc:sldMk cId="188647474" sldId="312"/>
            <ac:spMk id="3" creationId="{8D6E4B90-65A7-99F3-1C9C-CF3EF2171585}"/>
          </ac:spMkLst>
        </pc:spChg>
        <pc:spChg chg="mod">
          <ac:chgData name="SoonChan Kim" userId="02a64c5a3a755c1e" providerId="LiveId" clId="{671ABFDB-D511-4EB4-848D-9E6EC546D449}" dt="2025-08-18T10:01:21.337" v="2203" actId="20577"/>
          <ac:spMkLst>
            <pc:docMk/>
            <pc:sldMk cId="188647474" sldId="312"/>
            <ac:spMk id="6" creationId="{2E882E5B-2D25-AE8E-C0C1-59490626D6C9}"/>
          </ac:spMkLst>
        </pc:spChg>
        <pc:spChg chg="del">
          <ac:chgData name="SoonChan Kim" userId="02a64c5a3a755c1e" providerId="LiveId" clId="{671ABFDB-D511-4EB4-848D-9E6EC546D449}" dt="2025-08-18T10:00:55.835" v="2191" actId="478"/>
          <ac:spMkLst>
            <pc:docMk/>
            <pc:sldMk cId="188647474" sldId="312"/>
            <ac:spMk id="8" creationId="{FA288A98-8A1E-3CEB-A2E7-E3C6E2AAF610}"/>
          </ac:spMkLst>
        </pc:spChg>
        <pc:spChg chg="del">
          <ac:chgData name="SoonChan Kim" userId="02a64c5a3a755c1e" providerId="LiveId" clId="{671ABFDB-D511-4EB4-848D-9E6EC546D449}" dt="2025-08-18T10:00:55.835" v="2191" actId="478"/>
          <ac:spMkLst>
            <pc:docMk/>
            <pc:sldMk cId="188647474" sldId="312"/>
            <ac:spMk id="13" creationId="{29348B38-FF0B-07FB-2E9F-6A24F063FC51}"/>
          </ac:spMkLst>
        </pc:spChg>
        <pc:spChg chg="del">
          <ac:chgData name="SoonChan Kim" userId="02a64c5a3a755c1e" providerId="LiveId" clId="{671ABFDB-D511-4EB4-848D-9E6EC546D449}" dt="2025-08-18T10:00:55.835" v="2191" actId="478"/>
          <ac:spMkLst>
            <pc:docMk/>
            <pc:sldMk cId="188647474" sldId="312"/>
            <ac:spMk id="14" creationId="{D5489422-4085-51F3-96BD-8E5594A0E124}"/>
          </ac:spMkLst>
        </pc:spChg>
        <pc:spChg chg="del">
          <ac:chgData name="SoonChan Kim" userId="02a64c5a3a755c1e" providerId="LiveId" clId="{671ABFDB-D511-4EB4-848D-9E6EC546D449}" dt="2025-08-18T10:00:55.835" v="2191" actId="478"/>
          <ac:spMkLst>
            <pc:docMk/>
            <pc:sldMk cId="188647474" sldId="312"/>
            <ac:spMk id="17" creationId="{13608306-9427-7ED3-C361-8EBB44028F47}"/>
          </ac:spMkLst>
        </pc:spChg>
      </pc:sldChg>
      <pc:sldChg chg="addSp delSp modSp add mod">
        <pc:chgData name="SoonChan Kim" userId="02a64c5a3a755c1e" providerId="LiveId" clId="{671ABFDB-D511-4EB4-848D-9E6EC546D449}" dt="2025-08-18T10:10:50.698" v="2388" actId="478"/>
        <pc:sldMkLst>
          <pc:docMk/>
          <pc:sldMk cId="1818010618" sldId="313"/>
        </pc:sldMkLst>
        <pc:spChg chg="del">
          <ac:chgData name="SoonChan Kim" userId="02a64c5a3a755c1e" providerId="LiveId" clId="{671ABFDB-D511-4EB4-848D-9E6EC546D449}" dt="2025-08-18T10:10:50.698" v="2388" actId="478"/>
          <ac:spMkLst>
            <pc:docMk/>
            <pc:sldMk cId="1818010618" sldId="313"/>
            <ac:spMk id="3" creationId="{43EB14B7-973E-869E-9E00-56B24D90D968}"/>
          </ac:spMkLst>
        </pc:spChg>
        <pc:spChg chg="mod">
          <ac:chgData name="SoonChan Kim" userId="02a64c5a3a755c1e" providerId="LiveId" clId="{671ABFDB-D511-4EB4-848D-9E6EC546D449}" dt="2025-08-18T10:02:08.145" v="2226" actId="20577"/>
          <ac:spMkLst>
            <pc:docMk/>
            <pc:sldMk cId="1818010618" sldId="313"/>
            <ac:spMk id="6" creationId="{BE738D32-C720-5FB2-7E33-749812AE92FC}"/>
          </ac:spMkLst>
        </pc:spChg>
        <pc:spChg chg="add">
          <ac:chgData name="SoonChan Kim" userId="02a64c5a3a755c1e" providerId="LiveId" clId="{671ABFDB-D511-4EB4-848D-9E6EC546D449}" dt="2025-08-18T10:01:54.926" v="2216"/>
          <ac:spMkLst>
            <pc:docMk/>
            <pc:sldMk cId="1818010618" sldId="313"/>
            <ac:spMk id="8" creationId="{F2E9C27B-84C8-D34E-E63B-27C3CC6F4EC9}"/>
          </ac:spMkLst>
        </pc:spChg>
        <pc:spChg chg="add mod">
          <ac:chgData name="SoonChan Kim" userId="02a64c5a3a755c1e" providerId="LiveId" clId="{671ABFDB-D511-4EB4-848D-9E6EC546D449}" dt="2025-08-18T10:05:16.147" v="2263" actId="1036"/>
          <ac:spMkLst>
            <pc:docMk/>
            <pc:sldMk cId="1818010618" sldId="313"/>
            <ac:spMk id="9" creationId="{2BC578F3-2FA2-171B-9978-A596988208C9}"/>
          </ac:spMkLst>
        </pc:spChg>
        <pc:spChg chg="add mod">
          <ac:chgData name="SoonChan Kim" userId="02a64c5a3a755c1e" providerId="LiveId" clId="{671ABFDB-D511-4EB4-848D-9E6EC546D449}" dt="2025-08-18T10:05:16.147" v="2263" actId="1036"/>
          <ac:spMkLst>
            <pc:docMk/>
            <pc:sldMk cId="1818010618" sldId="313"/>
            <ac:spMk id="10" creationId="{D338C5B8-4D1A-266A-D5AB-0D2175495F35}"/>
          </ac:spMkLst>
        </pc:spChg>
        <pc:spChg chg="add mod">
          <ac:chgData name="SoonChan Kim" userId="02a64c5a3a755c1e" providerId="LiveId" clId="{671ABFDB-D511-4EB4-848D-9E6EC546D449}" dt="2025-08-18T10:05:16.147" v="2263" actId="1036"/>
          <ac:spMkLst>
            <pc:docMk/>
            <pc:sldMk cId="1818010618" sldId="313"/>
            <ac:spMk id="11" creationId="{FA621027-D64D-E766-52DA-ABBF11BB336A}"/>
          </ac:spMkLst>
        </pc:spChg>
        <pc:spChg chg="add mod">
          <ac:chgData name="SoonChan Kim" userId="02a64c5a3a755c1e" providerId="LiveId" clId="{671ABFDB-D511-4EB4-848D-9E6EC546D449}" dt="2025-08-18T10:05:16.147" v="2263" actId="1036"/>
          <ac:spMkLst>
            <pc:docMk/>
            <pc:sldMk cId="1818010618" sldId="313"/>
            <ac:spMk id="12" creationId="{D2E976B4-A423-63CA-0B58-08B75B9344F8}"/>
          </ac:spMkLst>
        </pc:spChg>
      </pc:sldChg>
      <pc:sldChg chg="addSp delSp modSp add mod">
        <pc:chgData name="SoonChan Kim" userId="02a64c5a3a755c1e" providerId="LiveId" clId="{671ABFDB-D511-4EB4-848D-9E6EC546D449}" dt="2025-08-18T10:25:50.767" v="2653" actId="1076"/>
        <pc:sldMkLst>
          <pc:docMk/>
          <pc:sldMk cId="290476603" sldId="314"/>
        </pc:sldMkLst>
        <pc:spChg chg="mod">
          <ac:chgData name="SoonChan Kim" userId="02a64c5a3a755c1e" providerId="LiveId" clId="{671ABFDB-D511-4EB4-848D-9E6EC546D449}" dt="2025-08-18T10:17:59.443" v="2525" actId="14100"/>
          <ac:spMkLst>
            <pc:docMk/>
            <pc:sldMk cId="290476603" sldId="314"/>
            <ac:spMk id="5" creationId="{69FD0007-1309-7180-A74A-340BEFA9ED91}"/>
          </ac:spMkLst>
        </pc:spChg>
        <pc:spChg chg="mod">
          <ac:chgData name="SoonChan Kim" userId="02a64c5a3a755c1e" providerId="LiveId" clId="{671ABFDB-D511-4EB4-848D-9E6EC546D449}" dt="2025-08-18T10:17:05.502" v="2470" actId="113"/>
          <ac:spMkLst>
            <pc:docMk/>
            <pc:sldMk cId="290476603" sldId="314"/>
            <ac:spMk id="6" creationId="{A0740620-4742-E13D-C715-E80045035C8B}"/>
          </ac:spMkLst>
        </pc:spChg>
        <pc:spChg chg="mod">
          <ac:chgData name="SoonChan Kim" userId="02a64c5a3a755c1e" providerId="LiveId" clId="{671ABFDB-D511-4EB4-848D-9E6EC546D449}" dt="2025-08-18T10:17:49.242" v="2524" actId="1036"/>
          <ac:spMkLst>
            <pc:docMk/>
            <pc:sldMk cId="290476603" sldId="314"/>
            <ac:spMk id="8" creationId="{18DD83DB-8564-70A5-0EB0-7B531DF68A09}"/>
          </ac:spMkLst>
        </pc:spChg>
        <pc:spChg chg="mod">
          <ac:chgData name="SoonChan Kim" userId="02a64c5a3a755c1e" providerId="LiveId" clId="{671ABFDB-D511-4EB4-848D-9E6EC546D449}" dt="2025-08-18T10:17:49.242" v="2524" actId="1036"/>
          <ac:spMkLst>
            <pc:docMk/>
            <pc:sldMk cId="290476603" sldId="314"/>
            <ac:spMk id="13" creationId="{2F681D8D-C83F-EB64-6F72-8100528EDD14}"/>
          </ac:spMkLst>
        </pc:spChg>
        <pc:spChg chg="mod">
          <ac:chgData name="SoonChan Kim" userId="02a64c5a3a755c1e" providerId="LiveId" clId="{671ABFDB-D511-4EB4-848D-9E6EC546D449}" dt="2025-08-18T10:17:49.242" v="2524" actId="1036"/>
          <ac:spMkLst>
            <pc:docMk/>
            <pc:sldMk cId="290476603" sldId="314"/>
            <ac:spMk id="14" creationId="{FF65DDF1-4A7D-8D26-1612-B5D76CDBB478}"/>
          </ac:spMkLst>
        </pc:spChg>
        <pc:spChg chg="mod">
          <ac:chgData name="SoonChan Kim" userId="02a64c5a3a755c1e" providerId="LiveId" clId="{671ABFDB-D511-4EB4-848D-9E6EC546D449}" dt="2025-08-18T10:17:49.242" v="2524" actId="1036"/>
          <ac:spMkLst>
            <pc:docMk/>
            <pc:sldMk cId="290476603" sldId="314"/>
            <ac:spMk id="17" creationId="{B89B5A31-780B-53D5-68EB-DD734001C9C7}"/>
          </ac:spMkLst>
        </pc:spChg>
        <pc:spChg chg="mod">
          <ac:chgData name="SoonChan Kim" userId="02a64c5a3a755c1e" providerId="LiveId" clId="{671ABFDB-D511-4EB4-848D-9E6EC546D449}" dt="2025-08-18T10:23:21.097" v="2639" actId="20577"/>
          <ac:spMkLst>
            <pc:docMk/>
            <pc:sldMk cId="290476603" sldId="314"/>
            <ac:spMk id="18" creationId="{FF3FFB6A-F1B3-75CA-670F-FF334A83B05D}"/>
          </ac:spMkLst>
        </pc:spChg>
        <pc:spChg chg="mod">
          <ac:chgData name="SoonChan Kim" userId="02a64c5a3a755c1e" providerId="LiveId" clId="{671ABFDB-D511-4EB4-848D-9E6EC546D449}" dt="2025-08-18T10:15:47.144" v="2434" actId="1035"/>
          <ac:spMkLst>
            <pc:docMk/>
            <pc:sldMk cId="290476603" sldId="314"/>
            <ac:spMk id="20" creationId="{E0B55BE8-4BA0-F0AA-56FF-7D38B7217824}"/>
          </ac:spMkLst>
        </pc:spChg>
        <pc:picChg chg="del">
          <ac:chgData name="SoonChan Kim" userId="02a64c5a3a755c1e" providerId="LiveId" clId="{671ABFDB-D511-4EB4-848D-9E6EC546D449}" dt="2025-08-18T10:13:32.485" v="2390" actId="478"/>
          <ac:picMkLst>
            <pc:docMk/>
            <pc:sldMk cId="290476603" sldId="314"/>
            <ac:picMk id="18434" creationId="{FD93F757-3143-776D-E16B-92E0E2ED5B72}"/>
          </ac:picMkLst>
        </pc:picChg>
        <pc:picChg chg="add mod">
          <ac:chgData name="SoonChan Kim" userId="02a64c5a3a755c1e" providerId="LiveId" clId="{671ABFDB-D511-4EB4-848D-9E6EC546D449}" dt="2025-08-18T10:25:50.767" v="2653" actId="1076"/>
          <ac:picMkLst>
            <pc:docMk/>
            <pc:sldMk cId="290476603" sldId="314"/>
            <ac:picMk id="22530" creationId="{012CB18E-743E-CE2C-F7E2-7FD8D0265299}"/>
          </ac:picMkLst>
        </pc:picChg>
      </pc:sldChg>
      <pc:sldChg chg="addSp delSp modSp add mod">
        <pc:chgData name="SoonChan Kim" userId="02a64c5a3a755c1e" providerId="LiveId" clId="{671ABFDB-D511-4EB4-848D-9E6EC546D449}" dt="2025-08-18T10:25:35.028" v="2648" actId="21"/>
        <pc:sldMkLst>
          <pc:docMk/>
          <pc:sldMk cId="3033128850" sldId="315"/>
        </pc:sldMkLst>
        <pc:spChg chg="mod">
          <ac:chgData name="SoonChan Kim" userId="02a64c5a3a755c1e" providerId="LiveId" clId="{671ABFDB-D511-4EB4-848D-9E6EC546D449}" dt="2025-08-18T10:20:11.089" v="2565" actId="20577"/>
          <ac:spMkLst>
            <pc:docMk/>
            <pc:sldMk cId="3033128850" sldId="315"/>
            <ac:spMk id="6" creationId="{7B2B0A7C-1DCA-2711-A592-B1D9C26462CF}"/>
          </ac:spMkLst>
        </pc:spChg>
        <pc:spChg chg="mod">
          <ac:chgData name="SoonChan Kim" userId="02a64c5a3a755c1e" providerId="LiveId" clId="{671ABFDB-D511-4EB4-848D-9E6EC546D449}" dt="2025-08-18T10:20:59.630" v="2609" actId="1035"/>
          <ac:spMkLst>
            <pc:docMk/>
            <pc:sldMk cId="3033128850" sldId="315"/>
            <ac:spMk id="8" creationId="{DB8A7A08-FE84-3CC2-0DF3-31E53E7B2980}"/>
          </ac:spMkLst>
        </pc:spChg>
        <pc:spChg chg="mod">
          <ac:chgData name="SoonChan Kim" userId="02a64c5a3a755c1e" providerId="LiveId" clId="{671ABFDB-D511-4EB4-848D-9E6EC546D449}" dt="2025-08-18T10:20:59.630" v="2609" actId="1035"/>
          <ac:spMkLst>
            <pc:docMk/>
            <pc:sldMk cId="3033128850" sldId="315"/>
            <ac:spMk id="13" creationId="{887857D9-6FA3-D2F0-AB79-2F742AC84530}"/>
          </ac:spMkLst>
        </pc:spChg>
        <pc:spChg chg="mod">
          <ac:chgData name="SoonChan Kim" userId="02a64c5a3a755c1e" providerId="LiveId" clId="{671ABFDB-D511-4EB4-848D-9E6EC546D449}" dt="2025-08-18T10:20:59.630" v="2609" actId="1035"/>
          <ac:spMkLst>
            <pc:docMk/>
            <pc:sldMk cId="3033128850" sldId="315"/>
            <ac:spMk id="14" creationId="{BD916036-22E6-C189-7057-2A8A7CDDDF54}"/>
          </ac:spMkLst>
        </pc:spChg>
        <pc:spChg chg="mod">
          <ac:chgData name="SoonChan Kim" userId="02a64c5a3a755c1e" providerId="LiveId" clId="{671ABFDB-D511-4EB4-848D-9E6EC546D449}" dt="2025-08-18T10:20:59.630" v="2609" actId="1035"/>
          <ac:spMkLst>
            <pc:docMk/>
            <pc:sldMk cId="3033128850" sldId="315"/>
            <ac:spMk id="17" creationId="{31180617-59BA-2479-AD43-3B088BD89841}"/>
          </ac:spMkLst>
        </pc:spChg>
        <pc:spChg chg="mod">
          <ac:chgData name="SoonChan Kim" userId="02a64c5a3a755c1e" providerId="LiveId" clId="{671ABFDB-D511-4EB4-848D-9E6EC546D449}" dt="2025-08-18T10:23:23.640" v="2641" actId="20577"/>
          <ac:spMkLst>
            <pc:docMk/>
            <pc:sldMk cId="3033128850" sldId="315"/>
            <ac:spMk id="18" creationId="{695E4336-18B3-6E4A-AB37-31195F0303AB}"/>
          </ac:spMkLst>
        </pc:spChg>
        <pc:picChg chg="add del mod">
          <ac:chgData name="SoonChan Kim" userId="02a64c5a3a755c1e" providerId="LiveId" clId="{671ABFDB-D511-4EB4-848D-9E6EC546D449}" dt="2025-08-18T10:25:35.028" v="2648" actId="21"/>
          <ac:picMkLst>
            <pc:docMk/>
            <pc:sldMk cId="3033128850" sldId="315"/>
            <ac:picMk id="22530" creationId="{012CB18E-743E-CE2C-F7E2-7FD8D0265299}"/>
          </ac:picMkLst>
        </pc:picChg>
      </pc:sldChg>
      <pc:sldChg chg="delSp modSp add mod">
        <pc:chgData name="SoonChan Kim" userId="02a64c5a3a755c1e" providerId="LiveId" clId="{671ABFDB-D511-4EB4-848D-9E6EC546D449}" dt="2025-08-18T10:23:26.725" v="2643" actId="20577"/>
        <pc:sldMkLst>
          <pc:docMk/>
          <pc:sldMk cId="2986628002" sldId="316"/>
        </pc:sldMkLst>
        <pc:spChg chg="mod">
          <ac:chgData name="SoonChan Kim" userId="02a64c5a3a755c1e" providerId="LiveId" clId="{671ABFDB-D511-4EB4-848D-9E6EC546D449}" dt="2025-08-18T10:21:34.859" v="2621" actId="6549"/>
          <ac:spMkLst>
            <pc:docMk/>
            <pc:sldMk cId="2986628002" sldId="316"/>
            <ac:spMk id="6" creationId="{3304BD18-1EA7-C3DD-2AED-37CE47C13735}"/>
          </ac:spMkLst>
        </pc:spChg>
        <pc:spChg chg="del">
          <ac:chgData name="SoonChan Kim" userId="02a64c5a3a755c1e" providerId="LiveId" clId="{671ABFDB-D511-4EB4-848D-9E6EC546D449}" dt="2025-08-18T10:21:39.801" v="2622" actId="478"/>
          <ac:spMkLst>
            <pc:docMk/>
            <pc:sldMk cId="2986628002" sldId="316"/>
            <ac:spMk id="8" creationId="{F49052F7-4459-8A7B-479C-5DB31DDB25E6}"/>
          </ac:spMkLst>
        </pc:spChg>
        <pc:spChg chg="del">
          <ac:chgData name="SoonChan Kim" userId="02a64c5a3a755c1e" providerId="LiveId" clId="{671ABFDB-D511-4EB4-848D-9E6EC546D449}" dt="2025-08-18T10:21:39.801" v="2622" actId="478"/>
          <ac:spMkLst>
            <pc:docMk/>
            <pc:sldMk cId="2986628002" sldId="316"/>
            <ac:spMk id="13" creationId="{B7C71181-12AB-DF97-47B5-9A868B43F76E}"/>
          </ac:spMkLst>
        </pc:spChg>
        <pc:spChg chg="del">
          <ac:chgData name="SoonChan Kim" userId="02a64c5a3a755c1e" providerId="LiveId" clId="{671ABFDB-D511-4EB4-848D-9E6EC546D449}" dt="2025-08-18T10:21:39.801" v="2622" actId="478"/>
          <ac:spMkLst>
            <pc:docMk/>
            <pc:sldMk cId="2986628002" sldId="316"/>
            <ac:spMk id="14" creationId="{00CC9925-849E-E3AB-46A6-C7E278C76FD6}"/>
          </ac:spMkLst>
        </pc:spChg>
        <pc:spChg chg="del">
          <ac:chgData name="SoonChan Kim" userId="02a64c5a3a755c1e" providerId="LiveId" clId="{671ABFDB-D511-4EB4-848D-9E6EC546D449}" dt="2025-08-18T10:21:39.801" v="2622" actId="478"/>
          <ac:spMkLst>
            <pc:docMk/>
            <pc:sldMk cId="2986628002" sldId="316"/>
            <ac:spMk id="17" creationId="{03F7457A-C63F-5EC1-31A9-42C03CFA674C}"/>
          </ac:spMkLst>
        </pc:spChg>
        <pc:spChg chg="mod">
          <ac:chgData name="SoonChan Kim" userId="02a64c5a3a755c1e" providerId="LiveId" clId="{671ABFDB-D511-4EB4-848D-9E6EC546D449}" dt="2025-08-18T10:23:26.725" v="2643" actId="20577"/>
          <ac:spMkLst>
            <pc:docMk/>
            <pc:sldMk cId="2986628002" sldId="316"/>
            <ac:spMk id="18" creationId="{E407F3D8-6ACF-85B6-EC2E-0785DF3B0A66}"/>
          </ac:spMkLst>
        </pc:spChg>
      </pc:sldChg>
      <pc:sldChg chg="addSp modSp add mod">
        <pc:chgData name="SoonChan Kim" userId="02a64c5a3a755c1e" providerId="LiveId" clId="{671ABFDB-D511-4EB4-848D-9E6EC546D449}" dt="2025-08-18T10:23:29.020" v="2645" actId="20577"/>
        <pc:sldMkLst>
          <pc:docMk/>
          <pc:sldMk cId="3924900785" sldId="317"/>
        </pc:sldMkLst>
        <pc:spChg chg="add">
          <ac:chgData name="SoonChan Kim" userId="02a64c5a3a755c1e" providerId="LiveId" clId="{671ABFDB-D511-4EB4-848D-9E6EC546D449}" dt="2025-08-18T10:22:12.862" v="2629"/>
          <ac:spMkLst>
            <pc:docMk/>
            <pc:sldMk cId="3924900785" sldId="317"/>
            <ac:spMk id="3" creationId="{93A31224-BA72-9526-98FF-D30F9B137D5F}"/>
          </ac:spMkLst>
        </pc:spChg>
        <pc:spChg chg="mod">
          <ac:chgData name="SoonChan Kim" userId="02a64c5a3a755c1e" providerId="LiveId" clId="{671ABFDB-D511-4EB4-848D-9E6EC546D449}" dt="2025-08-18T10:22:22.890" v="2636" actId="6549"/>
          <ac:spMkLst>
            <pc:docMk/>
            <pc:sldMk cId="3924900785" sldId="317"/>
            <ac:spMk id="6" creationId="{22064E30-8F22-97A6-FB95-679CC3552B82}"/>
          </ac:spMkLst>
        </pc:spChg>
        <pc:spChg chg="mod">
          <ac:chgData name="SoonChan Kim" userId="02a64c5a3a755c1e" providerId="LiveId" clId="{671ABFDB-D511-4EB4-848D-9E6EC546D449}" dt="2025-08-18T10:23:29.020" v="2645" actId="20577"/>
          <ac:spMkLst>
            <pc:docMk/>
            <pc:sldMk cId="3924900785" sldId="317"/>
            <ac:spMk id="18" creationId="{140A29B3-E428-2B0F-6CD2-8C2C488792C8}"/>
          </ac:spMkLst>
        </pc:spChg>
      </pc:sldChg>
      <pc:sldChg chg="addSp delSp modSp add mod">
        <pc:chgData name="SoonChan Kim" userId="02a64c5a3a755c1e" providerId="LiveId" clId="{671ABFDB-D511-4EB4-848D-9E6EC546D449}" dt="2025-08-18T10:36:04.003" v="2902" actId="20577"/>
        <pc:sldMkLst>
          <pc:docMk/>
          <pc:sldMk cId="777362352" sldId="318"/>
        </pc:sldMkLst>
        <pc:spChg chg="del">
          <ac:chgData name="SoonChan Kim" userId="02a64c5a3a755c1e" providerId="LiveId" clId="{671ABFDB-D511-4EB4-848D-9E6EC546D449}" dt="2025-08-18T10:26:30.541" v="2656" actId="478"/>
          <ac:spMkLst>
            <pc:docMk/>
            <pc:sldMk cId="777362352" sldId="318"/>
            <ac:spMk id="2" creationId="{502FA571-FB0F-330F-20F1-EF916A43F307}"/>
          </ac:spMkLst>
        </pc:spChg>
        <pc:spChg chg="add mod">
          <ac:chgData name="SoonChan Kim" userId="02a64c5a3a755c1e" providerId="LiveId" clId="{671ABFDB-D511-4EB4-848D-9E6EC546D449}" dt="2025-08-18T10:26:34.695" v="2659"/>
          <ac:spMkLst>
            <pc:docMk/>
            <pc:sldMk cId="777362352" sldId="318"/>
            <ac:spMk id="3" creationId="{6E4DEAA7-D07B-4831-C249-D248DC244EB8}"/>
          </ac:spMkLst>
        </pc:spChg>
        <pc:spChg chg="mod">
          <ac:chgData name="SoonChan Kim" userId="02a64c5a3a755c1e" providerId="LiveId" clId="{671ABFDB-D511-4EB4-848D-9E6EC546D449}" dt="2025-08-18T10:36:04.003" v="2902" actId="20577"/>
          <ac:spMkLst>
            <pc:docMk/>
            <pc:sldMk cId="777362352" sldId="318"/>
            <ac:spMk id="4" creationId="{3805B7AA-AA54-988E-5D51-B98D8B6A3874}"/>
          </ac:spMkLst>
        </pc:spChg>
        <pc:spChg chg="mod">
          <ac:chgData name="SoonChan Kim" userId="02a64c5a3a755c1e" providerId="LiveId" clId="{671ABFDB-D511-4EB4-848D-9E6EC546D449}" dt="2025-08-18T10:29:59.124" v="2891"/>
          <ac:spMkLst>
            <pc:docMk/>
            <pc:sldMk cId="777362352" sldId="318"/>
            <ac:spMk id="5" creationId="{DD7C25EB-4F5B-C7DC-A93D-3A82048EF996}"/>
          </ac:spMkLst>
        </pc:spChg>
        <pc:spChg chg="add mod">
          <ac:chgData name="SoonChan Kim" userId="02a64c5a3a755c1e" providerId="LiveId" clId="{671ABFDB-D511-4EB4-848D-9E6EC546D449}" dt="2025-08-18T10:26:34.695" v="2659"/>
          <ac:spMkLst>
            <pc:docMk/>
            <pc:sldMk cId="777362352" sldId="318"/>
            <ac:spMk id="6" creationId="{106B8952-C5E5-5480-D48E-C4899A2AA4BC}"/>
          </ac:spMkLst>
        </pc:spChg>
        <pc:spChg chg="del">
          <ac:chgData name="SoonChan Kim" userId="02a64c5a3a755c1e" providerId="LiveId" clId="{671ABFDB-D511-4EB4-848D-9E6EC546D449}" dt="2025-08-18T10:26:30.541" v="2656" actId="478"/>
          <ac:spMkLst>
            <pc:docMk/>
            <pc:sldMk cId="777362352" sldId="318"/>
            <ac:spMk id="7" creationId="{28430683-180C-AAEC-8A77-1896F938A6CD}"/>
          </ac:spMkLst>
        </pc:spChg>
        <pc:spChg chg="add mod">
          <ac:chgData name="SoonChan Kim" userId="02a64c5a3a755c1e" providerId="LiveId" clId="{671ABFDB-D511-4EB4-848D-9E6EC546D449}" dt="2025-08-18T10:26:34.695" v="2659"/>
          <ac:spMkLst>
            <pc:docMk/>
            <pc:sldMk cId="777362352" sldId="318"/>
            <ac:spMk id="8" creationId="{1DEBA7B2-1F0A-F3B0-871A-AF2FD55C9DE9}"/>
          </ac:spMkLst>
        </pc:spChg>
        <pc:spChg chg="add mod">
          <ac:chgData name="SoonChan Kim" userId="02a64c5a3a755c1e" providerId="LiveId" clId="{671ABFDB-D511-4EB4-848D-9E6EC546D449}" dt="2025-08-18T10:26:34.695" v="2659"/>
          <ac:spMkLst>
            <pc:docMk/>
            <pc:sldMk cId="777362352" sldId="318"/>
            <ac:spMk id="9" creationId="{14FA20CA-DD39-6935-DF55-338102A678DE}"/>
          </ac:spMkLst>
        </pc:spChg>
        <pc:spChg chg="del">
          <ac:chgData name="SoonChan Kim" userId="02a64c5a3a755c1e" providerId="LiveId" clId="{671ABFDB-D511-4EB4-848D-9E6EC546D449}" dt="2025-08-18T10:26:30.541" v="2656" actId="478"/>
          <ac:spMkLst>
            <pc:docMk/>
            <pc:sldMk cId="777362352" sldId="318"/>
            <ac:spMk id="18" creationId="{0D4F3571-67E8-3B7E-C935-09B7328E154A}"/>
          </ac:spMkLst>
        </pc:spChg>
        <pc:spChg chg="mod">
          <ac:chgData name="SoonChan Kim" userId="02a64c5a3a755c1e" providerId="LiveId" clId="{671ABFDB-D511-4EB4-848D-9E6EC546D449}" dt="2025-08-18T10:28:33.055" v="2701" actId="14100"/>
          <ac:spMkLst>
            <pc:docMk/>
            <pc:sldMk cId="777362352" sldId="318"/>
            <ac:spMk id="19" creationId="{040E6909-380C-DA8D-43DB-2E7D7416F311}"/>
          </ac:spMkLst>
        </pc:spChg>
        <pc:spChg chg="del">
          <ac:chgData name="SoonChan Kim" userId="02a64c5a3a755c1e" providerId="LiveId" clId="{671ABFDB-D511-4EB4-848D-9E6EC546D449}" dt="2025-08-18T10:26:30.541" v="2656" actId="478"/>
          <ac:spMkLst>
            <pc:docMk/>
            <pc:sldMk cId="777362352" sldId="318"/>
            <ac:spMk id="20" creationId="{8D599F2C-1039-3A19-2A87-D0523D4E83F4}"/>
          </ac:spMkLst>
        </pc:spChg>
        <pc:spChg chg="mod">
          <ac:chgData name="SoonChan Kim" userId="02a64c5a3a755c1e" providerId="LiveId" clId="{671ABFDB-D511-4EB4-848D-9E6EC546D449}" dt="2025-08-18T10:28:24.657" v="2681"/>
          <ac:spMkLst>
            <pc:docMk/>
            <pc:sldMk cId="777362352" sldId="318"/>
            <ac:spMk id="31" creationId="{1AF74ECA-7CD7-DF5C-766D-C61EE8FEC8D5}"/>
          </ac:spMkLst>
        </pc:spChg>
        <pc:cxnChg chg="mod">
          <ac:chgData name="SoonChan Kim" userId="02a64c5a3a755c1e" providerId="LiveId" clId="{671ABFDB-D511-4EB4-848D-9E6EC546D449}" dt="2025-08-18T10:28:35.506" v="2715" actId="1035"/>
          <ac:cxnSpMkLst>
            <pc:docMk/>
            <pc:sldMk cId="777362352" sldId="318"/>
            <ac:cxnSpMk id="30" creationId="{4CDD90C7-8EEA-8E65-1E1D-32BA6719939B}"/>
          </ac:cxnSpMkLst>
        </pc:cxnChg>
      </pc:sldChg>
      <pc:sldChg chg="addSp modSp add mod">
        <pc:chgData name="SoonChan Kim" userId="02a64c5a3a755c1e" providerId="LiveId" clId="{671ABFDB-D511-4EB4-848D-9E6EC546D449}" dt="2025-08-18T12:40:27.319" v="3403"/>
        <pc:sldMkLst>
          <pc:docMk/>
          <pc:sldMk cId="281815477" sldId="319"/>
        </pc:sldMkLst>
        <pc:spChg chg="mod">
          <ac:chgData name="SoonChan Kim" userId="02a64c5a3a755c1e" providerId="LiveId" clId="{671ABFDB-D511-4EB4-848D-9E6EC546D449}" dt="2025-08-18T10:36:05.734" v="2904" actId="20577"/>
          <ac:spMkLst>
            <pc:docMk/>
            <pc:sldMk cId="281815477" sldId="319"/>
            <ac:spMk id="4" creationId="{E7DC1F24-35DE-DF07-3CD9-B26602ED2EDF}"/>
          </ac:spMkLst>
        </pc:spChg>
        <pc:spChg chg="mod">
          <ac:chgData name="SoonChan Kim" userId="02a64c5a3a755c1e" providerId="LiveId" clId="{671ABFDB-D511-4EB4-848D-9E6EC546D449}" dt="2025-08-18T10:29:54.089" v="2889" actId="6549"/>
          <ac:spMkLst>
            <pc:docMk/>
            <pc:sldMk cId="281815477" sldId="319"/>
            <ac:spMk id="5" creationId="{8E0DDBE1-4A8C-72D6-DF88-1BE2F3710FAB}"/>
          </ac:spMkLst>
        </pc:spChg>
        <pc:spChg chg="add mod">
          <ac:chgData name="SoonChan Kim" userId="02a64c5a3a755c1e" providerId="LiveId" clId="{671ABFDB-D511-4EB4-848D-9E6EC546D449}" dt="2025-08-18T12:40:27.319" v="3403"/>
          <ac:spMkLst>
            <pc:docMk/>
            <pc:sldMk cId="281815477" sldId="319"/>
            <ac:spMk id="7" creationId="{6873685F-C5F4-51D6-32FB-7FF295AA4CB2}"/>
          </ac:spMkLst>
        </pc:spChg>
        <pc:spChg chg="mod">
          <ac:chgData name="SoonChan Kim" userId="02a64c5a3a755c1e" providerId="LiveId" clId="{671ABFDB-D511-4EB4-848D-9E6EC546D449}" dt="2025-08-18T10:29:07.578" v="2718" actId="14100"/>
          <ac:spMkLst>
            <pc:docMk/>
            <pc:sldMk cId="281815477" sldId="319"/>
            <ac:spMk id="19" creationId="{E9A3F7A6-C7A3-8FB2-2A17-0DBD23CE6268}"/>
          </ac:spMkLst>
        </pc:spChg>
        <pc:spChg chg="mod">
          <ac:chgData name="SoonChan Kim" userId="02a64c5a3a755c1e" providerId="LiveId" clId="{671ABFDB-D511-4EB4-848D-9E6EC546D449}" dt="2025-08-18T10:29:04.057" v="2717"/>
          <ac:spMkLst>
            <pc:docMk/>
            <pc:sldMk cId="281815477" sldId="319"/>
            <ac:spMk id="31" creationId="{66ACC451-688E-E977-3DB1-36F08AB259C6}"/>
          </ac:spMkLst>
        </pc:spChg>
        <pc:cxnChg chg="add mod">
          <ac:chgData name="SoonChan Kim" userId="02a64c5a3a755c1e" providerId="LiveId" clId="{671ABFDB-D511-4EB4-848D-9E6EC546D449}" dt="2025-08-18T10:29:24.150" v="2834" actId="1036"/>
          <ac:cxnSpMkLst>
            <pc:docMk/>
            <pc:sldMk cId="281815477" sldId="319"/>
            <ac:cxnSpMk id="2" creationId="{7036AACD-B470-F981-8FD5-D30AA9171771}"/>
          </ac:cxnSpMkLst>
        </pc:cxnChg>
        <pc:cxnChg chg="mod">
          <ac:chgData name="SoonChan Kim" userId="02a64c5a3a755c1e" providerId="LiveId" clId="{671ABFDB-D511-4EB4-848D-9E6EC546D449}" dt="2025-08-18T10:29:12.968" v="2777" actId="1035"/>
          <ac:cxnSpMkLst>
            <pc:docMk/>
            <pc:sldMk cId="281815477" sldId="319"/>
            <ac:cxnSpMk id="30" creationId="{A2CF8C64-71B7-FC1B-A94B-AA9FD850B2BB}"/>
          </ac:cxnSpMkLst>
        </pc:cxnChg>
      </pc:sldChg>
      <pc:sldChg chg="addSp delSp modSp add mod">
        <pc:chgData name="SoonChan Kim" userId="02a64c5a3a755c1e" providerId="LiveId" clId="{671ABFDB-D511-4EB4-848D-9E6EC546D449}" dt="2025-08-18T12:41:59.766" v="3532" actId="1038"/>
        <pc:sldMkLst>
          <pc:docMk/>
          <pc:sldMk cId="652031180" sldId="320"/>
        </pc:sldMkLst>
        <pc:spChg chg="mod">
          <ac:chgData name="SoonChan Kim" userId="02a64c5a3a755c1e" providerId="LiveId" clId="{671ABFDB-D511-4EB4-848D-9E6EC546D449}" dt="2025-08-18T10:36:07.727" v="2906" actId="20577"/>
          <ac:spMkLst>
            <pc:docMk/>
            <pc:sldMk cId="652031180" sldId="320"/>
            <ac:spMk id="4" creationId="{D8E102B8-6F24-116E-36F2-5A1E5D3D7451}"/>
          </ac:spMkLst>
        </pc:spChg>
        <pc:spChg chg="mod">
          <ac:chgData name="SoonChan Kim" userId="02a64c5a3a755c1e" providerId="LiveId" clId="{671ABFDB-D511-4EB4-848D-9E6EC546D449}" dt="2025-08-18T10:29:57.033" v="2890"/>
          <ac:spMkLst>
            <pc:docMk/>
            <pc:sldMk cId="652031180" sldId="320"/>
            <ac:spMk id="5" creationId="{9BE4AF94-53BD-FED6-809E-A19E58198118}"/>
          </ac:spMkLst>
        </pc:spChg>
        <pc:spChg chg="add mod">
          <ac:chgData name="SoonChan Kim" userId="02a64c5a3a755c1e" providerId="LiveId" clId="{671ABFDB-D511-4EB4-848D-9E6EC546D449}" dt="2025-08-18T12:41:40.036" v="3490" actId="1038"/>
          <ac:spMkLst>
            <pc:docMk/>
            <pc:sldMk cId="652031180" sldId="320"/>
            <ac:spMk id="7" creationId="{937F7711-4EEB-B345-E8CB-A70EFCD1E1C4}"/>
          </ac:spMkLst>
        </pc:spChg>
        <pc:spChg chg="add mod">
          <ac:chgData name="SoonChan Kim" userId="02a64c5a3a755c1e" providerId="LiveId" clId="{671ABFDB-D511-4EB4-848D-9E6EC546D449}" dt="2025-08-18T12:41:33.966" v="3462" actId="1035"/>
          <ac:spMkLst>
            <pc:docMk/>
            <pc:sldMk cId="652031180" sldId="320"/>
            <ac:spMk id="10" creationId="{2D0FDC3E-086E-5BD6-DF4C-C93EC87D22C4}"/>
          </ac:spMkLst>
        </pc:spChg>
        <pc:spChg chg="add mod">
          <ac:chgData name="SoonChan Kim" userId="02a64c5a3a755c1e" providerId="LiveId" clId="{671ABFDB-D511-4EB4-848D-9E6EC546D449}" dt="2025-08-18T12:41:28.882" v="3456" actId="1037"/>
          <ac:spMkLst>
            <pc:docMk/>
            <pc:sldMk cId="652031180" sldId="320"/>
            <ac:spMk id="11" creationId="{1DFE0E86-DA1C-1E05-B589-EC5FB3354261}"/>
          </ac:spMkLst>
        </pc:spChg>
        <pc:spChg chg="add mod">
          <ac:chgData name="SoonChan Kim" userId="02a64c5a3a755c1e" providerId="LiveId" clId="{671ABFDB-D511-4EB4-848D-9E6EC546D449}" dt="2025-08-18T12:41:50.690" v="3504" actId="1076"/>
          <ac:spMkLst>
            <pc:docMk/>
            <pc:sldMk cId="652031180" sldId="320"/>
            <ac:spMk id="12" creationId="{9A1F8035-9A56-8B40-ECD8-D60B8339201A}"/>
          </ac:spMkLst>
        </pc:spChg>
        <pc:spChg chg="add mod">
          <ac:chgData name="SoonChan Kim" userId="02a64c5a3a755c1e" providerId="LiveId" clId="{671ABFDB-D511-4EB4-848D-9E6EC546D449}" dt="2025-08-18T12:41:59.766" v="3532" actId="1038"/>
          <ac:spMkLst>
            <pc:docMk/>
            <pc:sldMk cId="652031180" sldId="320"/>
            <ac:spMk id="13" creationId="{8CD4FD26-D7BA-F1B5-3E97-48933C1AD0E4}"/>
          </ac:spMkLst>
        </pc:spChg>
        <pc:spChg chg="mod">
          <ac:chgData name="SoonChan Kim" userId="02a64c5a3a755c1e" providerId="LiveId" clId="{671ABFDB-D511-4EB4-848D-9E6EC546D449}" dt="2025-08-18T10:29:33.902" v="2836" actId="14100"/>
          <ac:spMkLst>
            <pc:docMk/>
            <pc:sldMk cId="652031180" sldId="320"/>
            <ac:spMk id="19" creationId="{72D0F070-B053-ABC0-B323-18A060780332}"/>
          </ac:spMkLst>
        </pc:spChg>
        <pc:spChg chg="mod">
          <ac:chgData name="SoonChan Kim" userId="02a64c5a3a755c1e" providerId="LiveId" clId="{671ABFDB-D511-4EB4-848D-9E6EC546D449}" dt="2025-08-18T10:29:31.319" v="2835"/>
          <ac:spMkLst>
            <pc:docMk/>
            <pc:sldMk cId="652031180" sldId="320"/>
            <ac:spMk id="31" creationId="{A7E65FF8-0DFE-70FC-C36D-D2BC18C2642C}"/>
          </ac:spMkLst>
        </pc:spChg>
        <pc:picChg chg="add mod">
          <ac:chgData name="SoonChan Kim" userId="02a64c5a3a755c1e" providerId="LiveId" clId="{671ABFDB-D511-4EB4-848D-9E6EC546D449}" dt="2025-08-18T12:41:11.293" v="3419"/>
          <ac:picMkLst>
            <pc:docMk/>
            <pc:sldMk cId="652031180" sldId="320"/>
            <ac:picMk id="2" creationId="{61D33DE3-FCFC-7CD0-A900-D526A8E7056D}"/>
          </ac:picMkLst>
        </pc:picChg>
        <pc:picChg chg="add del mod">
          <ac:chgData name="SoonChan Kim" userId="02a64c5a3a755c1e" providerId="LiveId" clId="{671ABFDB-D511-4EB4-848D-9E6EC546D449}" dt="2025-08-18T12:40:58.079" v="3409" actId="21"/>
          <ac:picMkLst>
            <pc:docMk/>
            <pc:sldMk cId="652031180" sldId="320"/>
            <ac:picMk id="8194" creationId="{61D33DE3-FCFC-7CD0-A900-D526A8E7056D}"/>
          </ac:picMkLst>
        </pc:picChg>
        <pc:cxnChg chg="mod">
          <ac:chgData name="SoonChan Kim" userId="02a64c5a3a755c1e" providerId="LiveId" clId="{671ABFDB-D511-4EB4-848D-9E6EC546D449}" dt="2025-08-18T10:29:38.974" v="2884" actId="1036"/>
          <ac:cxnSpMkLst>
            <pc:docMk/>
            <pc:sldMk cId="652031180" sldId="320"/>
            <ac:cxnSpMk id="30" creationId="{53368BAF-5F89-288C-6B70-2234664D6C0A}"/>
          </ac:cxnSpMkLst>
        </pc:cxnChg>
      </pc:sldChg>
      <pc:sldChg chg="addSp delSp modSp add mod">
        <pc:chgData name="SoonChan Kim" userId="02a64c5a3a755c1e" providerId="LiveId" clId="{671ABFDB-D511-4EB4-848D-9E6EC546D449}" dt="2025-08-18T10:38:00.727" v="2958" actId="20577"/>
        <pc:sldMkLst>
          <pc:docMk/>
          <pc:sldMk cId="336606950" sldId="321"/>
        </pc:sldMkLst>
        <pc:spChg chg="del">
          <ac:chgData name="SoonChan Kim" userId="02a64c5a3a755c1e" providerId="LiveId" clId="{671ABFDB-D511-4EB4-848D-9E6EC546D449}" dt="2025-08-18T10:35:48.598" v="2893" actId="478"/>
          <ac:spMkLst>
            <pc:docMk/>
            <pc:sldMk cId="336606950" sldId="321"/>
            <ac:spMk id="2" creationId="{12D5F4A4-272B-FA25-0426-C3027AB7DC86}"/>
          </ac:spMkLst>
        </pc:spChg>
        <pc:spChg chg="add mod">
          <ac:chgData name="SoonChan Kim" userId="02a64c5a3a755c1e" providerId="LiveId" clId="{671ABFDB-D511-4EB4-848D-9E6EC546D449}" dt="2025-08-18T10:35:52.366" v="2894"/>
          <ac:spMkLst>
            <pc:docMk/>
            <pc:sldMk cId="336606950" sldId="321"/>
            <ac:spMk id="3" creationId="{9DC40F94-AA02-00B8-31A3-A1CC358B303A}"/>
          </ac:spMkLst>
        </pc:spChg>
        <pc:spChg chg="mod">
          <ac:chgData name="SoonChan Kim" userId="02a64c5a3a755c1e" providerId="LiveId" clId="{671ABFDB-D511-4EB4-848D-9E6EC546D449}" dt="2025-08-18T10:38:00.727" v="2958" actId="20577"/>
          <ac:spMkLst>
            <pc:docMk/>
            <pc:sldMk cId="336606950" sldId="321"/>
            <ac:spMk id="4" creationId="{957D3990-5B14-687D-4E40-06622F0FEA3C}"/>
          </ac:spMkLst>
        </pc:spChg>
        <pc:spChg chg="add mod">
          <ac:chgData name="SoonChan Kim" userId="02a64c5a3a755c1e" providerId="LiveId" clId="{671ABFDB-D511-4EB4-848D-9E6EC546D449}" dt="2025-08-18T10:35:52.366" v="2894"/>
          <ac:spMkLst>
            <pc:docMk/>
            <pc:sldMk cId="336606950" sldId="321"/>
            <ac:spMk id="6" creationId="{BB87B2F3-00CB-C8B5-9A76-25931B2B65DB}"/>
          </ac:spMkLst>
        </pc:spChg>
        <pc:spChg chg="del">
          <ac:chgData name="SoonChan Kim" userId="02a64c5a3a755c1e" providerId="LiveId" clId="{671ABFDB-D511-4EB4-848D-9E6EC546D449}" dt="2025-08-18T10:35:48.598" v="2893" actId="478"/>
          <ac:spMkLst>
            <pc:docMk/>
            <pc:sldMk cId="336606950" sldId="321"/>
            <ac:spMk id="7" creationId="{49619AF4-3C3C-94AF-868A-BC63EBFC5124}"/>
          </ac:spMkLst>
        </pc:spChg>
        <pc:spChg chg="add mod">
          <ac:chgData name="SoonChan Kim" userId="02a64c5a3a755c1e" providerId="LiveId" clId="{671ABFDB-D511-4EB4-848D-9E6EC546D449}" dt="2025-08-18T10:35:57.892" v="2898" actId="20577"/>
          <ac:spMkLst>
            <pc:docMk/>
            <pc:sldMk cId="336606950" sldId="321"/>
            <ac:spMk id="8" creationId="{35768D20-BC50-0420-954E-E4BF40420CAB}"/>
          </ac:spMkLst>
        </pc:spChg>
        <pc:spChg chg="add mod">
          <ac:chgData name="SoonChan Kim" userId="02a64c5a3a755c1e" providerId="LiveId" clId="{671ABFDB-D511-4EB4-848D-9E6EC546D449}" dt="2025-08-18T10:35:52.366" v="2894"/>
          <ac:spMkLst>
            <pc:docMk/>
            <pc:sldMk cId="336606950" sldId="321"/>
            <ac:spMk id="9" creationId="{9286F51F-79C8-9DC7-0789-9E2BC74C95BD}"/>
          </ac:spMkLst>
        </pc:spChg>
        <pc:spChg chg="del">
          <ac:chgData name="SoonChan Kim" userId="02a64c5a3a755c1e" providerId="LiveId" clId="{671ABFDB-D511-4EB4-848D-9E6EC546D449}" dt="2025-08-18T10:35:48.598" v="2893" actId="478"/>
          <ac:spMkLst>
            <pc:docMk/>
            <pc:sldMk cId="336606950" sldId="321"/>
            <ac:spMk id="18" creationId="{88695D45-AB46-8124-DB91-EFEEBA060149}"/>
          </ac:spMkLst>
        </pc:spChg>
        <pc:spChg chg="mod">
          <ac:chgData name="SoonChan Kim" userId="02a64c5a3a755c1e" providerId="LiveId" clId="{671ABFDB-D511-4EB4-848D-9E6EC546D449}" dt="2025-08-18T10:36:39.131" v="2909" actId="14100"/>
          <ac:spMkLst>
            <pc:docMk/>
            <pc:sldMk cId="336606950" sldId="321"/>
            <ac:spMk id="19" creationId="{E2E99C5E-50B6-1668-6D12-8CD4D8B2B6DF}"/>
          </ac:spMkLst>
        </pc:spChg>
        <pc:spChg chg="del">
          <ac:chgData name="SoonChan Kim" userId="02a64c5a3a755c1e" providerId="LiveId" clId="{671ABFDB-D511-4EB4-848D-9E6EC546D449}" dt="2025-08-18T10:35:48.598" v="2893" actId="478"/>
          <ac:spMkLst>
            <pc:docMk/>
            <pc:sldMk cId="336606950" sldId="321"/>
            <ac:spMk id="20" creationId="{242D304A-8688-8FEB-ECD2-1469C13E73EC}"/>
          </ac:spMkLst>
        </pc:spChg>
        <pc:spChg chg="mod">
          <ac:chgData name="SoonChan Kim" userId="02a64c5a3a755c1e" providerId="LiveId" clId="{671ABFDB-D511-4EB4-848D-9E6EC546D449}" dt="2025-08-18T10:36:33.986" v="2908" actId="6549"/>
          <ac:spMkLst>
            <pc:docMk/>
            <pc:sldMk cId="336606950" sldId="321"/>
            <ac:spMk id="31" creationId="{7B9B3B7C-9263-34B7-0CDE-346743EB75AF}"/>
          </ac:spMkLst>
        </pc:spChg>
        <pc:cxnChg chg="del">
          <ac:chgData name="SoonChan Kim" userId="02a64c5a3a755c1e" providerId="LiveId" clId="{671ABFDB-D511-4EB4-848D-9E6EC546D449}" dt="2025-08-18T10:36:40.368" v="2910" actId="478"/>
          <ac:cxnSpMkLst>
            <pc:docMk/>
            <pc:sldMk cId="336606950" sldId="321"/>
            <ac:cxnSpMk id="30" creationId="{025C73EA-2722-0A54-9351-C35A10F7421C}"/>
          </ac:cxnSpMkLst>
        </pc:cxnChg>
      </pc:sldChg>
      <pc:sldChg chg="addSp delSp modSp add mod">
        <pc:chgData name="SoonChan Kim" userId="02a64c5a3a755c1e" providerId="LiveId" clId="{671ABFDB-D511-4EB4-848D-9E6EC546D449}" dt="2025-08-18T12:38:59.594" v="3350" actId="21"/>
        <pc:sldMkLst>
          <pc:docMk/>
          <pc:sldMk cId="2166586106" sldId="322"/>
        </pc:sldMkLst>
        <pc:spChg chg="add mod">
          <ac:chgData name="SoonChan Kim" userId="02a64c5a3a755c1e" providerId="LiveId" clId="{671ABFDB-D511-4EB4-848D-9E6EC546D449}" dt="2025-08-18T12:36:41.656" v="3306"/>
          <ac:spMkLst>
            <pc:docMk/>
            <pc:sldMk cId="2166586106" sldId="322"/>
            <ac:spMk id="2" creationId="{9850E9B1-32D9-ED1B-5AF4-C23D9C226C50}"/>
          </ac:spMkLst>
        </pc:spChg>
        <pc:spChg chg="mod">
          <ac:chgData name="SoonChan Kim" userId="02a64c5a3a755c1e" providerId="LiveId" clId="{671ABFDB-D511-4EB4-848D-9E6EC546D449}" dt="2025-08-18T10:38:07.808" v="2959"/>
          <ac:spMkLst>
            <pc:docMk/>
            <pc:sldMk cId="2166586106" sldId="322"/>
            <ac:spMk id="4" creationId="{F7E7FAF6-6006-1252-CFF5-F35E3AF14E65}"/>
          </ac:spMkLst>
        </pc:spChg>
        <pc:spChg chg="add mod">
          <ac:chgData name="SoonChan Kim" userId="02a64c5a3a755c1e" providerId="LiveId" clId="{671ABFDB-D511-4EB4-848D-9E6EC546D449}" dt="2025-08-18T12:36:41.656" v="3306"/>
          <ac:spMkLst>
            <pc:docMk/>
            <pc:sldMk cId="2166586106" sldId="322"/>
            <ac:spMk id="7" creationId="{3CCEDACC-EBC0-9430-717B-2F7A5A64146C}"/>
          </ac:spMkLst>
        </pc:spChg>
        <pc:spChg chg="add mod">
          <ac:chgData name="SoonChan Kim" userId="02a64c5a3a755c1e" providerId="LiveId" clId="{671ABFDB-D511-4EB4-848D-9E6EC546D449}" dt="2025-08-18T12:36:59.752" v="3327" actId="1037"/>
          <ac:spMkLst>
            <pc:docMk/>
            <pc:sldMk cId="2166586106" sldId="322"/>
            <ac:spMk id="10" creationId="{A42302D5-BA77-D1B5-0AC8-9EBE5ACD31DA}"/>
          </ac:spMkLst>
        </pc:spChg>
        <pc:spChg chg="add del mod">
          <ac:chgData name="SoonChan Kim" userId="02a64c5a3a755c1e" providerId="LiveId" clId="{671ABFDB-D511-4EB4-848D-9E6EC546D449}" dt="2025-08-18T12:36:45.631" v="3307" actId="478"/>
          <ac:spMkLst>
            <pc:docMk/>
            <pc:sldMk cId="2166586106" sldId="322"/>
            <ac:spMk id="11" creationId="{E11E93DF-F20D-0F01-5CC1-8FAFF9603C05}"/>
          </ac:spMkLst>
        </pc:spChg>
        <pc:spChg chg="mod">
          <ac:chgData name="SoonChan Kim" userId="02a64c5a3a755c1e" providerId="LiveId" clId="{671ABFDB-D511-4EB4-848D-9E6EC546D449}" dt="2025-08-18T10:36:56.875" v="2914" actId="14100"/>
          <ac:spMkLst>
            <pc:docMk/>
            <pc:sldMk cId="2166586106" sldId="322"/>
            <ac:spMk id="19" creationId="{BE3DA0F7-84EE-EEF0-1824-40CA4AF89B80}"/>
          </ac:spMkLst>
        </pc:spChg>
        <pc:spChg chg="mod">
          <ac:chgData name="SoonChan Kim" userId="02a64c5a3a755c1e" providerId="LiveId" clId="{671ABFDB-D511-4EB4-848D-9E6EC546D449}" dt="2025-08-18T10:36:50.641" v="2912"/>
          <ac:spMkLst>
            <pc:docMk/>
            <pc:sldMk cId="2166586106" sldId="322"/>
            <ac:spMk id="31" creationId="{7B66E220-FC12-EE70-0EC1-96CD59FDEB45}"/>
          </ac:spMkLst>
        </pc:spChg>
        <pc:picChg chg="add mod">
          <ac:chgData name="SoonChan Kim" userId="02a64c5a3a755c1e" providerId="LiveId" clId="{671ABFDB-D511-4EB4-848D-9E6EC546D449}" dt="2025-08-18T12:36:47.489" v="3311" actId="1036"/>
          <ac:picMkLst>
            <pc:docMk/>
            <pc:sldMk cId="2166586106" sldId="322"/>
            <ac:picMk id="5122" creationId="{E106424D-8BC5-9DC3-B263-2302DB6BAFFA}"/>
          </ac:picMkLst>
        </pc:picChg>
        <pc:picChg chg="add del mod">
          <ac:chgData name="SoonChan Kim" userId="02a64c5a3a755c1e" providerId="LiveId" clId="{671ABFDB-D511-4EB4-848D-9E6EC546D449}" dt="2025-08-18T12:38:59.594" v="3350" actId="21"/>
          <ac:picMkLst>
            <pc:docMk/>
            <pc:sldMk cId="2166586106" sldId="322"/>
            <ac:picMk id="6146" creationId="{43B03D2F-D55F-C0B0-500C-CF9865A1875E}"/>
          </ac:picMkLst>
        </pc:picChg>
      </pc:sldChg>
      <pc:sldChg chg="modSp add mod">
        <pc:chgData name="SoonChan Kim" userId="02a64c5a3a755c1e" providerId="LiveId" clId="{671ABFDB-D511-4EB4-848D-9E6EC546D449}" dt="2025-08-18T10:38:09.184" v="2960"/>
        <pc:sldMkLst>
          <pc:docMk/>
          <pc:sldMk cId="534897011" sldId="323"/>
        </pc:sldMkLst>
        <pc:spChg chg="mod">
          <ac:chgData name="SoonChan Kim" userId="02a64c5a3a755c1e" providerId="LiveId" clId="{671ABFDB-D511-4EB4-848D-9E6EC546D449}" dt="2025-08-18T10:38:09.184" v="2960"/>
          <ac:spMkLst>
            <pc:docMk/>
            <pc:sldMk cId="534897011" sldId="323"/>
            <ac:spMk id="4" creationId="{7D340523-1468-B4C2-3D02-4AF94288CEED}"/>
          </ac:spMkLst>
        </pc:spChg>
        <pc:spChg chg="mod">
          <ac:chgData name="SoonChan Kim" userId="02a64c5a3a755c1e" providerId="LiveId" clId="{671ABFDB-D511-4EB4-848D-9E6EC546D449}" dt="2025-08-18T10:37:24.436" v="2928" actId="14100"/>
          <ac:spMkLst>
            <pc:docMk/>
            <pc:sldMk cId="534897011" sldId="323"/>
            <ac:spMk id="19" creationId="{7372DE72-365F-2803-502A-2B78ADF90B25}"/>
          </ac:spMkLst>
        </pc:spChg>
        <pc:spChg chg="mod">
          <ac:chgData name="SoonChan Kim" userId="02a64c5a3a755c1e" providerId="LiveId" clId="{671ABFDB-D511-4EB4-848D-9E6EC546D449}" dt="2025-08-18T10:37:17.829" v="2927" actId="1035"/>
          <ac:spMkLst>
            <pc:docMk/>
            <pc:sldMk cId="534897011" sldId="323"/>
            <ac:spMk id="28" creationId="{79117B1E-FAB5-7C04-DD7B-3301B827EB09}"/>
          </ac:spMkLst>
        </pc:spChg>
        <pc:spChg chg="mod">
          <ac:chgData name="SoonChan Kim" userId="02a64c5a3a755c1e" providerId="LiveId" clId="{671ABFDB-D511-4EB4-848D-9E6EC546D449}" dt="2025-08-18T10:37:27.250" v="2934" actId="1035"/>
          <ac:spMkLst>
            <pc:docMk/>
            <pc:sldMk cId="534897011" sldId="323"/>
            <ac:spMk id="31" creationId="{1BAA9692-F87D-2987-FD89-7C04075576C9}"/>
          </ac:spMkLst>
        </pc:spChg>
        <pc:grpChg chg="mod">
          <ac:chgData name="SoonChan Kim" userId="02a64c5a3a755c1e" providerId="LiveId" clId="{671ABFDB-D511-4EB4-848D-9E6EC546D449}" dt="2025-08-18T10:37:17.829" v="2927" actId="1035"/>
          <ac:grpSpMkLst>
            <pc:docMk/>
            <pc:sldMk cId="534897011" sldId="323"/>
            <ac:grpSpMk id="27" creationId="{07C26C1D-D5AF-3A44-1298-7EE4C4D72B95}"/>
          </ac:grpSpMkLst>
        </pc:grpChg>
      </pc:sldChg>
      <pc:sldChg chg="addSp delSp modSp add mod">
        <pc:chgData name="SoonChan Kim" userId="02a64c5a3a755c1e" providerId="LiveId" clId="{671ABFDB-D511-4EB4-848D-9E6EC546D449}" dt="2025-08-18T12:40:32.550" v="3404" actId="20577"/>
        <pc:sldMkLst>
          <pc:docMk/>
          <pc:sldMk cId="3224741973" sldId="324"/>
        </pc:sldMkLst>
        <pc:spChg chg="mod">
          <ac:chgData name="SoonChan Kim" userId="02a64c5a3a755c1e" providerId="LiveId" clId="{671ABFDB-D511-4EB4-848D-9E6EC546D449}" dt="2025-08-18T10:38:10.811" v="2961"/>
          <ac:spMkLst>
            <pc:docMk/>
            <pc:sldMk cId="3224741973" sldId="324"/>
            <ac:spMk id="4" creationId="{0D046745-CB45-8CDE-FE2F-DB3CB7F46E16}"/>
          </ac:spMkLst>
        </pc:spChg>
        <pc:spChg chg="add del mod">
          <ac:chgData name="SoonChan Kim" userId="02a64c5a3a755c1e" providerId="LiveId" clId="{671ABFDB-D511-4EB4-848D-9E6EC546D449}" dt="2025-08-18T12:38:25.633" v="3337"/>
          <ac:spMkLst>
            <pc:docMk/>
            <pc:sldMk cId="3224741973" sldId="324"/>
            <ac:spMk id="7" creationId="{863B6480-9337-AD4A-63EF-543AA7F4833E}"/>
          </ac:spMkLst>
        </pc:spChg>
        <pc:spChg chg="add mod">
          <ac:chgData name="SoonChan Kim" userId="02a64c5a3a755c1e" providerId="LiveId" clId="{671ABFDB-D511-4EB4-848D-9E6EC546D449}" dt="2025-08-18T12:40:32.550" v="3404" actId="20577"/>
          <ac:spMkLst>
            <pc:docMk/>
            <pc:sldMk cId="3224741973" sldId="324"/>
            <ac:spMk id="10" creationId="{9ED0A769-6415-9E22-6B88-7012985D2D00}"/>
          </ac:spMkLst>
        </pc:spChg>
        <pc:spChg chg="mod">
          <ac:chgData name="SoonChan Kim" userId="02a64c5a3a755c1e" providerId="LiveId" clId="{671ABFDB-D511-4EB4-848D-9E6EC546D449}" dt="2025-08-18T10:37:38.172" v="2937" actId="14100"/>
          <ac:spMkLst>
            <pc:docMk/>
            <pc:sldMk cId="3224741973" sldId="324"/>
            <ac:spMk id="19" creationId="{B943E11A-B79B-DF13-6BCF-841FDA7E2838}"/>
          </ac:spMkLst>
        </pc:spChg>
        <pc:spChg chg="mod">
          <ac:chgData name="SoonChan Kim" userId="02a64c5a3a755c1e" providerId="LiveId" clId="{671ABFDB-D511-4EB4-848D-9E6EC546D449}" dt="2025-08-18T10:37:34.802" v="2936"/>
          <ac:spMkLst>
            <pc:docMk/>
            <pc:sldMk cId="3224741973" sldId="324"/>
            <ac:spMk id="31" creationId="{B0714A32-06ED-2383-6C41-F3D2544C392D}"/>
          </ac:spMkLst>
        </pc:spChg>
      </pc:sldChg>
      <pc:sldChg chg="addSp delSp modSp add mod">
        <pc:chgData name="SoonChan Kim" userId="02a64c5a3a755c1e" providerId="LiveId" clId="{671ABFDB-D511-4EB4-848D-9E6EC546D449}" dt="2025-08-18T12:41:08.338" v="3418" actId="21"/>
        <pc:sldMkLst>
          <pc:docMk/>
          <pc:sldMk cId="1921235311" sldId="325"/>
        </pc:sldMkLst>
        <pc:spChg chg="mod">
          <ac:chgData name="SoonChan Kim" userId="02a64c5a3a755c1e" providerId="LiveId" clId="{671ABFDB-D511-4EB4-848D-9E6EC546D449}" dt="2025-08-18T10:38:12.575" v="2962"/>
          <ac:spMkLst>
            <pc:docMk/>
            <pc:sldMk cId="1921235311" sldId="325"/>
            <ac:spMk id="4" creationId="{E6B32786-8104-8A63-E2AB-2BCBD22A13FC}"/>
          </ac:spMkLst>
        </pc:spChg>
        <pc:spChg chg="add mod">
          <ac:chgData name="SoonChan Kim" userId="02a64c5a3a755c1e" providerId="LiveId" clId="{671ABFDB-D511-4EB4-848D-9E6EC546D449}" dt="2025-08-18T12:39:07.651" v="3352"/>
          <ac:spMkLst>
            <pc:docMk/>
            <pc:sldMk cId="1921235311" sldId="325"/>
            <ac:spMk id="7" creationId="{34A1D9CF-0D59-36DB-8D72-E31FE1F6726B}"/>
          </ac:spMkLst>
        </pc:spChg>
        <pc:spChg chg="add mod">
          <ac:chgData name="SoonChan Kim" userId="02a64c5a3a755c1e" providerId="LiveId" clId="{671ABFDB-D511-4EB4-848D-9E6EC546D449}" dt="2025-08-18T12:39:07.651" v="3352"/>
          <ac:spMkLst>
            <pc:docMk/>
            <pc:sldMk cId="1921235311" sldId="325"/>
            <ac:spMk id="10" creationId="{B3CDCC7D-B4AA-3C95-3DF3-43460AB75786}"/>
          </ac:spMkLst>
        </pc:spChg>
        <pc:spChg chg="add mod">
          <ac:chgData name="SoonChan Kim" userId="02a64c5a3a755c1e" providerId="LiveId" clId="{671ABFDB-D511-4EB4-848D-9E6EC546D449}" dt="2025-08-18T12:39:27.246" v="3376" actId="1037"/>
          <ac:spMkLst>
            <pc:docMk/>
            <pc:sldMk cId="1921235311" sldId="325"/>
            <ac:spMk id="11" creationId="{F495D5AF-52FD-7AEC-73CC-3B74CE960EF3}"/>
          </ac:spMkLst>
        </pc:spChg>
        <pc:spChg chg="add mod">
          <ac:chgData name="SoonChan Kim" userId="02a64c5a3a755c1e" providerId="LiveId" clId="{671ABFDB-D511-4EB4-848D-9E6EC546D449}" dt="2025-08-18T12:39:37.874" v="3401"/>
          <ac:spMkLst>
            <pc:docMk/>
            <pc:sldMk cId="1921235311" sldId="325"/>
            <ac:spMk id="12" creationId="{C3FCBE47-1513-B687-48F6-36812631C94C}"/>
          </ac:spMkLst>
        </pc:spChg>
        <pc:spChg chg="mod">
          <ac:chgData name="SoonChan Kim" userId="02a64c5a3a755c1e" providerId="LiveId" clId="{671ABFDB-D511-4EB4-848D-9E6EC546D449}" dt="2025-08-18T10:37:50.044" v="2940" actId="14100"/>
          <ac:spMkLst>
            <pc:docMk/>
            <pc:sldMk cId="1921235311" sldId="325"/>
            <ac:spMk id="19" creationId="{ACCBA722-7383-8461-6E21-76D0525F88B5}"/>
          </ac:spMkLst>
        </pc:spChg>
        <pc:spChg chg="mod">
          <ac:chgData name="SoonChan Kim" userId="02a64c5a3a755c1e" providerId="LiveId" clId="{671ABFDB-D511-4EB4-848D-9E6EC546D449}" dt="2025-08-18T10:37:45.881" v="2939"/>
          <ac:spMkLst>
            <pc:docMk/>
            <pc:sldMk cId="1921235311" sldId="325"/>
            <ac:spMk id="31" creationId="{108F011C-4D17-4FF2-58DB-4114F6ADA6E4}"/>
          </ac:spMkLst>
        </pc:spChg>
        <pc:picChg chg="add mod">
          <ac:chgData name="SoonChan Kim" userId="02a64c5a3a755c1e" providerId="LiveId" clId="{671ABFDB-D511-4EB4-848D-9E6EC546D449}" dt="2025-08-18T12:39:01.252" v="3351"/>
          <ac:picMkLst>
            <pc:docMk/>
            <pc:sldMk cId="1921235311" sldId="325"/>
            <ac:picMk id="2" creationId="{43B03D2F-D55F-C0B0-500C-CF9865A1875E}"/>
          </ac:picMkLst>
        </pc:picChg>
        <pc:picChg chg="add del mod">
          <ac:chgData name="SoonChan Kim" userId="02a64c5a3a755c1e" providerId="LiveId" clId="{671ABFDB-D511-4EB4-848D-9E6EC546D449}" dt="2025-08-18T12:38:52.210" v="3341" actId="21"/>
          <ac:picMkLst>
            <pc:docMk/>
            <pc:sldMk cId="1921235311" sldId="325"/>
            <ac:picMk id="6146" creationId="{43B03D2F-D55F-C0B0-500C-CF9865A1875E}"/>
          </ac:picMkLst>
        </pc:picChg>
        <pc:picChg chg="add del mod">
          <ac:chgData name="SoonChan Kim" userId="02a64c5a3a755c1e" providerId="LiveId" clId="{671ABFDB-D511-4EB4-848D-9E6EC546D449}" dt="2025-08-18T12:41:08.338" v="3418" actId="21"/>
          <ac:picMkLst>
            <pc:docMk/>
            <pc:sldMk cId="1921235311" sldId="325"/>
            <ac:picMk id="8194" creationId="{61D33DE3-FCFC-7CD0-A900-D526A8E7056D}"/>
          </ac:picMkLst>
        </pc:picChg>
      </pc:sldChg>
      <pc:sldChg chg="delSp modSp add mod">
        <pc:chgData name="SoonChan Kim" userId="02a64c5a3a755c1e" providerId="LiveId" clId="{671ABFDB-D511-4EB4-848D-9E6EC546D449}" dt="2025-08-18T10:42:52.698" v="3031" actId="478"/>
        <pc:sldMkLst>
          <pc:docMk/>
          <pc:sldMk cId="2855920085" sldId="326"/>
        </pc:sldMkLst>
        <pc:spChg chg="del">
          <ac:chgData name="SoonChan Kim" userId="02a64c5a3a755c1e" providerId="LiveId" clId="{671ABFDB-D511-4EB4-848D-9E6EC546D449}" dt="2025-08-18T10:42:52.698" v="3031" actId="478"/>
          <ac:spMkLst>
            <pc:docMk/>
            <pc:sldMk cId="2855920085" sldId="326"/>
            <ac:spMk id="4" creationId="{0F411C1F-15B7-2569-5FF0-B9FAA53B2333}"/>
          </ac:spMkLst>
        </pc:spChg>
        <pc:spChg chg="del">
          <ac:chgData name="SoonChan Kim" userId="02a64c5a3a755c1e" providerId="LiveId" clId="{671ABFDB-D511-4EB4-848D-9E6EC546D449}" dt="2025-08-18T10:42:52.698" v="3031" actId="478"/>
          <ac:spMkLst>
            <pc:docMk/>
            <pc:sldMk cId="2855920085" sldId="326"/>
            <ac:spMk id="5" creationId="{C5921811-1091-8DBA-ADE8-BEC433C2DB2B}"/>
          </ac:spMkLst>
        </pc:spChg>
        <pc:spChg chg="del">
          <ac:chgData name="SoonChan Kim" userId="02a64c5a3a755c1e" providerId="LiveId" clId="{671ABFDB-D511-4EB4-848D-9E6EC546D449}" dt="2025-08-18T10:42:52.698" v="3031" actId="478"/>
          <ac:spMkLst>
            <pc:docMk/>
            <pc:sldMk cId="2855920085" sldId="326"/>
            <ac:spMk id="6" creationId="{981B5922-9739-3A38-A8A9-5BA63E223787}"/>
          </ac:spMkLst>
        </pc:spChg>
        <pc:spChg chg="del">
          <ac:chgData name="SoonChan Kim" userId="02a64c5a3a755c1e" providerId="LiveId" clId="{671ABFDB-D511-4EB4-848D-9E6EC546D449}" dt="2025-08-18T10:42:52.698" v="3031" actId="478"/>
          <ac:spMkLst>
            <pc:docMk/>
            <pc:sldMk cId="2855920085" sldId="326"/>
            <ac:spMk id="7" creationId="{54F446E2-3C23-5ECF-73DF-61BD00BE5E2F}"/>
          </ac:spMkLst>
        </pc:spChg>
        <pc:spChg chg="del">
          <ac:chgData name="SoonChan Kim" userId="02a64c5a3a755c1e" providerId="LiveId" clId="{671ABFDB-D511-4EB4-848D-9E6EC546D449}" dt="2025-08-18T10:41:52.176" v="2992" actId="478"/>
          <ac:spMkLst>
            <pc:docMk/>
            <pc:sldMk cId="2855920085" sldId="326"/>
            <ac:spMk id="8" creationId="{AF988D8C-FA7D-A43A-FF30-37183D7B5033}"/>
          </ac:spMkLst>
        </pc:spChg>
        <pc:spChg chg="mod">
          <ac:chgData name="SoonChan Kim" userId="02a64c5a3a755c1e" providerId="LiveId" clId="{671ABFDB-D511-4EB4-848D-9E6EC546D449}" dt="2025-08-18T10:42:35.247" v="3025" actId="113"/>
          <ac:spMkLst>
            <pc:docMk/>
            <pc:sldMk cId="2855920085" sldId="326"/>
            <ac:spMk id="12" creationId="{719A20B1-D9A2-F8AB-70FD-5AD4EC351B7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12E41-3FB9-9113-AEAF-C6464322D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66E058-AF6C-6D72-F04F-AD61D9699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C6C07-D0DA-1721-6B68-49F10D19F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EA3-99B4-43CE-B08B-B67F5EBFC6C4}" type="datetimeFigureOut">
              <a:rPr lang="ko-KR" altLang="en-US" smtClean="0"/>
              <a:t>2025-08-18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43191-F19A-02E0-CC29-B98E22F9E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FF364-45D8-6504-8AB7-65790E497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6A62-C3D6-421D-B8F1-A30AE3EEE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4146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9CCF2-AEFD-5246-18D8-480E7F59A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2C4CBB-A07D-65EC-A846-D49EC3BFB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2603B-9948-3D14-364D-855148C96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EA3-99B4-43CE-B08B-B67F5EBFC6C4}" type="datetimeFigureOut">
              <a:rPr lang="ko-KR" altLang="en-US" smtClean="0"/>
              <a:t>2025-08-18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E218F-55F8-ED70-6D56-500F49F69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99FAB-DA01-D12F-227A-BFAAE0C7D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6A62-C3D6-421D-B8F1-A30AE3EEE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096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ADFFAD-0F69-A225-77FE-DDDFA21E80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BD58C-FEE8-5EB4-DCBD-B569495FD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A4767-47AF-6FB3-C59D-4641342A1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EA3-99B4-43CE-B08B-B67F5EBFC6C4}" type="datetimeFigureOut">
              <a:rPr lang="ko-KR" altLang="en-US" smtClean="0"/>
              <a:t>2025-08-18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7251E-8BCD-6BDF-65D5-3D93BEEFC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406B2-099D-CCFB-67D5-2A46D4957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6A62-C3D6-421D-B8F1-A30AE3EEE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2886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96C8E-C8BC-A7C9-5DA1-865E68464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CF7FE-574B-EBCC-DE6D-988CB53C9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28052-D944-A989-C21B-B0B1D577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EA3-99B4-43CE-B08B-B67F5EBFC6C4}" type="datetimeFigureOut">
              <a:rPr lang="ko-KR" altLang="en-US" smtClean="0"/>
              <a:t>2025-08-18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020433-EB73-76FB-5A6C-FB6417E70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7C3A2-E470-2E3F-BD35-421D52F30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6A62-C3D6-421D-B8F1-A30AE3EEE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099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A312-78CC-1D80-821A-7CEED9EFE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D86DE-8D33-9536-E1F2-BA91A9EC4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F5FEA-4295-1BF7-8098-28431C090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EA3-99B4-43CE-B08B-B67F5EBFC6C4}" type="datetimeFigureOut">
              <a:rPr lang="ko-KR" altLang="en-US" smtClean="0"/>
              <a:t>2025-08-18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E8FC8-BD63-DB37-5A95-A36B9F591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0AA34-8876-5EE3-2C22-F96B8E3AD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6A62-C3D6-421D-B8F1-A30AE3EEE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8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3A846-C6E6-72FB-75F0-29B4D754E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E9D38-4FD7-24B9-9A41-4686F805AF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32FAF2-206C-2CAA-4D4F-457A742B9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4E7B4-1D56-E65F-A31B-B9ADF4BA7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EA3-99B4-43CE-B08B-B67F5EBFC6C4}" type="datetimeFigureOut">
              <a:rPr lang="ko-KR" altLang="en-US" smtClean="0"/>
              <a:t>2025-08-18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DF0794-4648-8538-33BA-5B0873AF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43114-246D-FA98-AEC2-D3A77FAEA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6A62-C3D6-421D-B8F1-A30AE3EEE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973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91FBF-5B71-961A-CD04-C9EE55493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91EAD-B8A4-06D3-E3E9-B2C19CD235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944BD-79E8-5146-78B9-B068E7E30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EDCE68-ABCB-B9F6-81B5-09E9DD3A4D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70E717-DAF7-CE46-A34C-42E10EFBA5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308744-C621-A96D-2E02-86A7B8402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EA3-99B4-43CE-B08B-B67F5EBFC6C4}" type="datetimeFigureOut">
              <a:rPr lang="ko-KR" altLang="en-US" smtClean="0"/>
              <a:t>2025-08-18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F315F5-28BD-4A33-129C-611CDA44E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EEEC06-3B19-5E04-659A-2811D347A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6A62-C3D6-421D-B8F1-A30AE3EEE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1917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5D9A4-364D-5EED-873F-6AF1A57EB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826654-D831-ACBF-60F9-550BEEF96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EA3-99B4-43CE-B08B-B67F5EBFC6C4}" type="datetimeFigureOut">
              <a:rPr lang="ko-KR" altLang="en-US" smtClean="0"/>
              <a:t>2025-08-18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5410A-AFC9-E593-149C-AE9E14AB7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DC847-ACBF-8573-9937-142FE3145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6A62-C3D6-421D-B8F1-A30AE3EEE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642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00C15F-F4AF-40F8-CAAF-DF5A65461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EA3-99B4-43CE-B08B-B67F5EBFC6C4}" type="datetimeFigureOut">
              <a:rPr lang="ko-KR" altLang="en-US" smtClean="0"/>
              <a:t>2025-08-18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8249F7-0EE2-B6AA-A0EC-7F78D7C21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DABC2-F73D-EAA4-7D8A-6522BB2A7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6A62-C3D6-421D-B8F1-A30AE3EEE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362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EC87F-FF2F-3263-0F8C-0816EA6A2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BD4D8-2F0A-A58E-0AFD-D8E006466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9ADB47-D253-4955-EB21-CAE68A724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BF97F7-6212-1B99-CEF8-4DDE447F1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EA3-99B4-43CE-B08B-B67F5EBFC6C4}" type="datetimeFigureOut">
              <a:rPr lang="ko-KR" altLang="en-US" smtClean="0"/>
              <a:t>2025-08-18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FCC32-019D-AB72-289B-B70970BA9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8A53F-1969-FE0B-F464-78B54C21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6A62-C3D6-421D-B8F1-A30AE3EEE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074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27FFF-E5D7-0E57-CC74-B13496468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96A161-AF87-5A58-DDB7-AD6469732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7125F-D403-0C8D-F739-50FF00BA2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06438E-D117-674E-F1D0-645B8483F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6EEA3-99B4-43CE-B08B-B67F5EBFC6C4}" type="datetimeFigureOut">
              <a:rPr lang="ko-KR" altLang="en-US" smtClean="0"/>
              <a:t>2025-08-18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6D473-1AC9-D6CB-07A7-C7E72B20A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A3847-395C-7C58-91B5-3179A21EE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06A62-C3D6-421D-B8F1-A30AE3EEE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5920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D75EFE-BE8F-4D06-C376-789E9FD3E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B8F7B-BE78-5446-DA0D-84E76437CA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3042C-D81B-1090-BD74-A9B83F6DA9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B6EEA3-99B4-43CE-B08B-B67F5EBFC6C4}" type="datetimeFigureOut">
              <a:rPr lang="ko-KR" altLang="en-US" smtClean="0"/>
              <a:t>2025-08-18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33F52-2E76-D5C8-9D10-BF46D0809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F0729-46C9-2076-3F34-1BF518757A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06A62-C3D6-421D-B8F1-A30AE3EEED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0964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24581D2-8236-1CA0-3658-318342144F8F}"/>
              </a:ext>
            </a:extLst>
          </p:cNvPr>
          <p:cNvSpPr/>
          <p:nvPr/>
        </p:nvSpPr>
        <p:spPr>
          <a:xfrm>
            <a:off x="0" y="-1559"/>
            <a:ext cx="10710427" cy="2375269"/>
          </a:xfrm>
          <a:prstGeom prst="rect">
            <a:avLst/>
          </a:prstGeom>
          <a:solidFill>
            <a:srgbClr val="9A64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85F1655-998A-CBC4-37FF-5469624513F2}"/>
              </a:ext>
            </a:extLst>
          </p:cNvPr>
          <p:cNvSpPr/>
          <p:nvPr/>
        </p:nvSpPr>
        <p:spPr>
          <a:xfrm>
            <a:off x="100791" y="-812800"/>
            <a:ext cx="1466294" cy="2857500"/>
          </a:xfrm>
          <a:prstGeom prst="roundRect">
            <a:avLst>
              <a:gd name="adj" fmla="val 47768"/>
            </a:avLst>
          </a:prstGeom>
          <a:pattFill prst="pct5">
            <a:fgClr>
              <a:srgbClr val="E8DEED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CEB2DD-DB47-A5AD-FF65-2FAED283E52C}"/>
              </a:ext>
            </a:extLst>
          </p:cNvPr>
          <p:cNvSpPr txBox="1"/>
          <p:nvPr/>
        </p:nvSpPr>
        <p:spPr>
          <a:xfrm>
            <a:off x="292100" y="1159804"/>
            <a:ext cx="116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9A64A5"/>
                </a:solidFill>
              </a:rPr>
              <a:t>학습목표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012F0F8-904E-ABD2-AC47-93B84BC281EC}"/>
              </a:ext>
            </a:extLst>
          </p:cNvPr>
          <p:cNvSpPr/>
          <p:nvPr/>
        </p:nvSpPr>
        <p:spPr>
          <a:xfrm>
            <a:off x="1651809" y="615950"/>
            <a:ext cx="8980970" cy="1232315"/>
          </a:xfrm>
          <a:prstGeom prst="roundRect">
            <a:avLst>
              <a:gd name="adj" fmla="val 29943"/>
            </a:avLst>
          </a:prstGeom>
          <a:solidFill>
            <a:srgbClr val="9A64A5"/>
          </a:solidFill>
          <a:ln>
            <a:solidFill>
              <a:srgbClr val="9A64A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750" b="1" dirty="0">
                <a:solidFill>
                  <a:schemeClr val="bg1"/>
                </a:solidFill>
              </a:rPr>
              <a:t>인공지능과 기계학습의 기본 개념을 이해합니다</a:t>
            </a:r>
            <a:endParaRPr lang="en-US" altLang="ko-KR" sz="1750" b="1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750" b="1" dirty="0">
                <a:solidFill>
                  <a:schemeClr val="bg1"/>
                </a:solidFill>
              </a:rPr>
              <a:t>지도학습</a:t>
            </a:r>
            <a:r>
              <a:rPr lang="en-US" altLang="ko-KR" sz="1750" b="1" dirty="0">
                <a:solidFill>
                  <a:schemeClr val="bg1"/>
                </a:solidFill>
              </a:rPr>
              <a:t>(supervised learning)</a:t>
            </a:r>
            <a:r>
              <a:rPr lang="ko-KR" altLang="en-US" sz="1750" b="1" dirty="0">
                <a:solidFill>
                  <a:schemeClr val="bg1"/>
                </a:solidFill>
              </a:rPr>
              <a:t>의 정의와 필요성을 설명합니다</a:t>
            </a:r>
            <a:endParaRPr lang="en-US" altLang="ko-KR" sz="1750" b="1" dirty="0">
              <a:solidFill>
                <a:schemeClr val="bg1"/>
              </a:solidFill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750" b="1" dirty="0">
                <a:solidFill>
                  <a:schemeClr val="bg1"/>
                </a:solidFill>
              </a:rPr>
              <a:t>대표적인 지도학습 알고리즘</a:t>
            </a:r>
            <a:r>
              <a:rPr lang="en-US" altLang="ko-KR" sz="1750" b="1" dirty="0">
                <a:solidFill>
                  <a:schemeClr val="bg1"/>
                </a:solidFill>
              </a:rPr>
              <a:t>(</a:t>
            </a:r>
            <a:r>
              <a:rPr lang="ko-KR" altLang="en-US" sz="1750" b="1" dirty="0">
                <a:solidFill>
                  <a:schemeClr val="bg1"/>
                </a:solidFill>
              </a:rPr>
              <a:t>선형 회귀</a:t>
            </a:r>
            <a:r>
              <a:rPr lang="en-US" altLang="ko-KR" sz="1750" b="1" dirty="0">
                <a:solidFill>
                  <a:schemeClr val="bg1"/>
                </a:solidFill>
              </a:rPr>
              <a:t>, KNN, </a:t>
            </a:r>
            <a:r>
              <a:rPr lang="ko-KR" altLang="en-US" sz="1750" b="1" dirty="0">
                <a:solidFill>
                  <a:schemeClr val="bg1"/>
                </a:solidFill>
              </a:rPr>
              <a:t>의사결정나무</a:t>
            </a:r>
            <a:r>
              <a:rPr lang="en-US" altLang="ko-KR" sz="1750" b="1" dirty="0">
                <a:solidFill>
                  <a:schemeClr val="bg1"/>
                </a:solidFill>
              </a:rPr>
              <a:t>)</a:t>
            </a:r>
            <a:r>
              <a:rPr lang="ko-KR" altLang="en-US" sz="1750" b="1" dirty="0">
                <a:solidFill>
                  <a:schemeClr val="bg1"/>
                </a:solidFill>
              </a:rPr>
              <a:t>의 원리를 이해합니다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160D5C-2034-2CA1-723A-A55820BC5AC4}"/>
              </a:ext>
            </a:extLst>
          </p:cNvPr>
          <p:cNvSpPr/>
          <p:nvPr/>
        </p:nvSpPr>
        <p:spPr>
          <a:xfrm>
            <a:off x="5015007" y="2336613"/>
            <a:ext cx="5685894" cy="4521387"/>
          </a:xfrm>
          <a:prstGeom prst="rect">
            <a:avLst/>
          </a:prstGeom>
          <a:solidFill>
            <a:srgbClr val="9A64A5"/>
          </a:solidFill>
          <a:ln>
            <a:solidFill>
              <a:srgbClr val="9A64A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B540AB3-D453-01F9-5439-C9D79EFDF6D1}"/>
              </a:ext>
            </a:extLst>
          </p:cNvPr>
          <p:cNvSpPr/>
          <p:nvPr/>
        </p:nvSpPr>
        <p:spPr>
          <a:xfrm>
            <a:off x="5015007" y="2336613"/>
            <a:ext cx="5685894" cy="2960862"/>
          </a:xfrm>
          <a:prstGeom prst="roundRect">
            <a:avLst>
              <a:gd name="adj" fmla="val 29943"/>
            </a:avLst>
          </a:prstGeom>
          <a:pattFill prst="ltUpDiag">
            <a:fgClr>
              <a:srgbClr val="9A64A5"/>
            </a:fgClr>
            <a:bgClr>
              <a:srgbClr val="AF86BA"/>
            </a:bgClr>
          </a:pattFill>
          <a:ln w="6350">
            <a:solidFill>
              <a:srgbClr val="AF86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9A64A5"/>
                </a:solidFill>
              </a:rPr>
              <a:t>Cha</a:t>
            </a:r>
            <a:endParaRPr lang="ko-KR" altLang="en-US" sz="1200" b="1" dirty="0">
              <a:solidFill>
                <a:srgbClr val="9A64A5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06A718-C627-B83E-61D8-E0B3DE14306A}"/>
              </a:ext>
            </a:extLst>
          </p:cNvPr>
          <p:cNvSpPr txBox="1"/>
          <p:nvPr/>
        </p:nvSpPr>
        <p:spPr>
          <a:xfrm>
            <a:off x="7905749" y="2297161"/>
            <a:ext cx="272702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0" dirty="0">
                <a:solidFill>
                  <a:schemeClr val="bg1"/>
                </a:solidFill>
                <a:cs typeface="Arial" panose="020B0604020202020204" pitchFamily="34" charset="0"/>
              </a:rPr>
              <a:t>03</a:t>
            </a:r>
            <a:endParaRPr lang="ko-KR" altLang="en-US" sz="180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182980D-42E3-4640-EEF2-0DAF7980EDC5}"/>
              </a:ext>
            </a:extLst>
          </p:cNvPr>
          <p:cNvSpPr/>
          <p:nvPr/>
        </p:nvSpPr>
        <p:spPr>
          <a:xfrm>
            <a:off x="7034539" y="3582322"/>
            <a:ext cx="1466088" cy="310889"/>
          </a:xfrm>
          <a:prstGeom prst="roundRect">
            <a:avLst>
              <a:gd name="adj" fmla="val 47768"/>
            </a:avLst>
          </a:prstGeom>
          <a:solidFill>
            <a:srgbClr val="E8DE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9A64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</a:t>
            </a:r>
            <a:endParaRPr lang="ko-KR" altLang="en-US" sz="12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EECFE2A-BEFD-56E3-D490-811D844AB911}"/>
              </a:ext>
            </a:extLst>
          </p:cNvPr>
          <p:cNvSpPr/>
          <p:nvPr/>
        </p:nvSpPr>
        <p:spPr>
          <a:xfrm>
            <a:off x="5015007" y="5306618"/>
            <a:ext cx="5695420" cy="1590834"/>
          </a:xfrm>
          <a:prstGeom prst="roundRect">
            <a:avLst>
              <a:gd name="adj" fmla="val 29943"/>
            </a:avLst>
          </a:prstGeom>
          <a:solidFill>
            <a:srgbClr val="E8DEED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rgbClr val="9A64A5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921F2F-1F5D-5225-21FF-442F772A506D}"/>
              </a:ext>
            </a:extLst>
          </p:cNvPr>
          <p:cNvSpPr txBox="1"/>
          <p:nvPr/>
        </p:nvSpPr>
        <p:spPr>
          <a:xfrm>
            <a:off x="5814721" y="5486298"/>
            <a:ext cx="40959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기계학습</a:t>
            </a:r>
            <a:r>
              <a:rPr lang="en-US" altLang="ko-KR" sz="2400" b="1" dirty="0"/>
              <a:t>: </a:t>
            </a:r>
          </a:p>
          <a:p>
            <a:pPr algn="ctr"/>
            <a:r>
              <a:rPr lang="ko-KR" altLang="en-US" sz="2400" b="1" dirty="0"/>
              <a:t>지도학습의 개념과 알고리즘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4E731B-8108-1C7C-2203-93818BA940F9}"/>
              </a:ext>
            </a:extLst>
          </p:cNvPr>
          <p:cNvSpPr txBox="1"/>
          <p:nvPr/>
        </p:nvSpPr>
        <p:spPr>
          <a:xfrm>
            <a:off x="6094444" y="6355187"/>
            <a:ext cx="3536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공부하면 점수가 얼마나 오를까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1026" name="Picture 2" descr="기계 학습 - 무료 컴퓨터개 아이콘">
            <a:extLst>
              <a:ext uri="{FF2B5EF4-FFF2-40B4-BE49-F238E27FC236}">
                <a16:creationId xmlns:a16="http://schemas.microsoft.com/office/drawing/2014/main" id="{6BA62542-2404-3F7A-69C8-7229DFCA66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968" y="2662209"/>
            <a:ext cx="3999345" cy="399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589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62789-2692-034E-A97F-6AB309146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C47AE85-C282-7284-159B-D3E59D9E1490}"/>
              </a:ext>
            </a:extLst>
          </p:cNvPr>
          <p:cNvSpPr txBox="1"/>
          <p:nvPr/>
        </p:nvSpPr>
        <p:spPr>
          <a:xfrm>
            <a:off x="670948" y="382052"/>
            <a:ext cx="767295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예제 </a:t>
            </a:r>
            <a:r>
              <a:rPr lang="en-US" altLang="ko-KR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1</a:t>
            </a:r>
            <a:endParaRPr lang="ko-KR" altLang="en-US" dirty="0">
              <a:solidFill>
                <a:srgbClr val="9A64A5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A1C063-AC31-A935-558D-47FA68F7B285}"/>
              </a:ext>
            </a:extLst>
          </p:cNvPr>
          <p:cNvSpPr txBox="1"/>
          <p:nvPr/>
        </p:nvSpPr>
        <p:spPr>
          <a:xfrm>
            <a:off x="670948" y="877446"/>
            <a:ext cx="767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>
                <a:solidFill>
                  <a:srgbClr val="9A64A5"/>
                </a:solidFill>
              </a:rPr>
              <a:t>단일 변수</a:t>
            </a:r>
            <a:r>
              <a:rPr lang="en-US" altLang="ko-KR" b="1" u="sng" dirty="0">
                <a:solidFill>
                  <a:srgbClr val="9A64A5"/>
                </a:solidFill>
              </a:rPr>
              <a:t>(</a:t>
            </a:r>
            <a:r>
              <a:rPr lang="ko-KR" altLang="en-US" b="1" u="sng" dirty="0">
                <a:solidFill>
                  <a:srgbClr val="9A64A5"/>
                </a:solidFill>
              </a:rPr>
              <a:t>공부 시간 → 점수</a:t>
            </a:r>
            <a:r>
              <a:rPr lang="en-US" altLang="ko-KR" b="1" u="sng" dirty="0">
                <a:solidFill>
                  <a:srgbClr val="9A64A5"/>
                </a:solidFill>
              </a:rPr>
              <a:t>) </a:t>
            </a:r>
            <a:r>
              <a:rPr lang="ko-KR" altLang="en-US" b="1" u="sng" dirty="0">
                <a:solidFill>
                  <a:srgbClr val="9A64A5"/>
                </a:solidFill>
              </a:rPr>
              <a:t>단순 선형 회귀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9802F0-45E8-38FB-53DB-F1F6C50997D0}"/>
              </a:ext>
            </a:extLst>
          </p:cNvPr>
          <p:cNvSpPr txBox="1"/>
          <p:nvPr/>
        </p:nvSpPr>
        <p:spPr>
          <a:xfrm>
            <a:off x="8906269" y="6545960"/>
            <a:ext cx="32958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dirty="0"/>
              <a:t>출처:</a:t>
            </a:r>
          </a:p>
        </p:txBody>
      </p:sp>
      <p:cxnSp>
        <p:nvCxnSpPr>
          <p:cNvPr id="16" name="직선 연결선 6">
            <a:extLst>
              <a:ext uri="{FF2B5EF4-FFF2-40B4-BE49-F238E27FC236}">
                <a16:creationId xmlns:a16="http://schemas.microsoft.com/office/drawing/2014/main" id="{C6A24987-AEF1-5599-A978-B11A56FF906E}"/>
              </a:ext>
            </a:extLst>
          </p:cNvPr>
          <p:cNvCxnSpPr/>
          <p:nvPr/>
        </p:nvCxnSpPr>
        <p:spPr>
          <a:xfrm>
            <a:off x="0" y="6458673"/>
            <a:ext cx="12192000" cy="0"/>
          </a:xfrm>
          <a:prstGeom prst="line">
            <a:avLst/>
          </a:prstGeom>
          <a:ln w="19050">
            <a:solidFill>
              <a:srgbClr val="AF85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34C745B-B36B-6394-DEE6-930CA4E38499}"/>
              </a:ext>
            </a:extLst>
          </p:cNvPr>
          <p:cNvSpPr/>
          <p:nvPr/>
        </p:nvSpPr>
        <p:spPr>
          <a:xfrm>
            <a:off x="662599" y="1524130"/>
            <a:ext cx="8043530" cy="2222960"/>
          </a:xfrm>
          <a:prstGeom prst="roundRect">
            <a:avLst>
              <a:gd name="adj" fmla="val 18320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DF78512-69BC-3562-887A-0691373835DF}"/>
              </a:ext>
            </a:extLst>
          </p:cNvPr>
          <p:cNvGrpSpPr/>
          <p:nvPr/>
        </p:nvGrpSpPr>
        <p:grpSpPr>
          <a:xfrm>
            <a:off x="673331" y="1476577"/>
            <a:ext cx="782408" cy="337806"/>
            <a:chOff x="658249" y="5130582"/>
            <a:chExt cx="782408" cy="33780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086023E9-403D-17C5-E04B-DD4EE3368275}"/>
                </a:ext>
              </a:extLst>
            </p:cNvPr>
            <p:cNvSpPr/>
            <p:nvPr/>
          </p:nvSpPr>
          <p:spPr>
            <a:xfrm>
              <a:off x="658249" y="5176354"/>
              <a:ext cx="560951" cy="290997"/>
            </a:xfrm>
            <a:prstGeom prst="roundRect">
              <a:avLst>
                <a:gd name="adj" fmla="val 27343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E1906E09-E111-2AC3-1D4B-46AD54A68EA4}"/>
                </a:ext>
              </a:extLst>
            </p:cNvPr>
            <p:cNvSpPr/>
            <p:nvPr/>
          </p:nvSpPr>
          <p:spPr>
            <a:xfrm>
              <a:off x="1069182" y="5391168"/>
              <a:ext cx="159544" cy="77220"/>
            </a:xfrm>
            <a:prstGeom prst="roundRect">
              <a:avLst>
                <a:gd name="adj" fmla="val 50000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F72F7AE5-B336-6D06-4EC4-13CD88283B73}"/>
                </a:ext>
              </a:extLst>
            </p:cNvPr>
            <p:cNvSpPr/>
            <p:nvPr/>
          </p:nvSpPr>
          <p:spPr>
            <a:xfrm>
              <a:off x="1076325" y="5321074"/>
              <a:ext cx="185738" cy="77220"/>
            </a:xfrm>
            <a:prstGeom prst="roundRect">
              <a:avLst>
                <a:gd name="adj" fmla="val 50000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13E3755C-83A8-4918-106A-680ED69146D6}"/>
                </a:ext>
              </a:extLst>
            </p:cNvPr>
            <p:cNvSpPr/>
            <p:nvPr/>
          </p:nvSpPr>
          <p:spPr>
            <a:xfrm>
              <a:off x="1052513" y="5249093"/>
              <a:ext cx="240506" cy="77220"/>
            </a:xfrm>
            <a:prstGeom prst="roundRect">
              <a:avLst>
                <a:gd name="adj" fmla="val 50000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E8A19D7D-EA0B-1158-AC4E-6C090CD71E79}"/>
                </a:ext>
              </a:extLst>
            </p:cNvPr>
            <p:cNvSpPr/>
            <p:nvPr/>
          </p:nvSpPr>
          <p:spPr>
            <a:xfrm>
              <a:off x="1076325" y="5176069"/>
              <a:ext cx="364332" cy="77220"/>
            </a:xfrm>
            <a:prstGeom prst="roundRect">
              <a:avLst>
                <a:gd name="adj" fmla="val 50000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2E3108E5-06DF-5542-80BE-8A30DA1049E9}"/>
                </a:ext>
              </a:extLst>
            </p:cNvPr>
            <p:cNvSpPr/>
            <p:nvPr/>
          </p:nvSpPr>
          <p:spPr>
            <a:xfrm rot="19675888">
              <a:off x="880425" y="5130582"/>
              <a:ext cx="364332" cy="77220"/>
            </a:xfrm>
            <a:prstGeom prst="roundRect">
              <a:avLst>
                <a:gd name="adj" fmla="val 50000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9EAF776B-4BA7-A10B-88C0-F978DE87283D}"/>
              </a:ext>
            </a:extLst>
          </p:cNvPr>
          <p:cNvSpPr txBox="1"/>
          <p:nvPr/>
        </p:nvSpPr>
        <p:spPr>
          <a:xfrm>
            <a:off x="659042" y="152444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손코딩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E3932F3-D1E0-ED38-CA77-F251C20934E0}"/>
              </a:ext>
            </a:extLst>
          </p:cNvPr>
          <p:cNvCxnSpPr/>
          <p:nvPr/>
        </p:nvCxnSpPr>
        <p:spPr>
          <a:xfrm>
            <a:off x="679297" y="4088511"/>
            <a:ext cx="8035181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BA4DA0C-E94C-88BC-99EE-2E2DC9F1433E}"/>
              </a:ext>
            </a:extLst>
          </p:cNvPr>
          <p:cNvSpPr txBox="1"/>
          <p:nvPr/>
        </p:nvSpPr>
        <p:spPr>
          <a:xfrm>
            <a:off x="1455739" y="1597098"/>
            <a:ext cx="6636701" cy="1995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# === </a:t>
            </a:r>
            <a:r>
              <a:rPr lang="ko-KR" altLang="en-US" sz="1200" dirty="0"/>
              <a:t>공통</a:t>
            </a:r>
            <a:r>
              <a:rPr lang="en-US" altLang="ko-KR" sz="1200" dirty="0"/>
              <a:t>: </a:t>
            </a:r>
            <a:r>
              <a:rPr lang="ko-KR" altLang="en-US" sz="1200" dirty="0"/>
              <a:t>기본 라이브러리 </a:t>
            </a:r>
            <a:r>
              <a:rPr lang="en-US" altLang="ko-KR" sz="1200" dirty="0"/>
              <a:t>===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import </a:t>
            </a:r>
            <a:r>
              <a:rPr lang="en-US" altLang="ko-KR" sz="1200" dirty="0" err="1"/>
              <a:t>matplotlib.pyplot</a:t>
            </a:r>
            <a:r>
              <a:rPr lang="en-US" altLang="ko-KR" sz="1200" dirty="0"/>
              <a:t> as </a:t>
            </a:r>
            <a:r>
              <a:rPr lang="en-US" altLang="ko-KR" sz="1200" dirty="0" err="1"/>
              <a:t>plt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from </a:t>
            </a:r>
            <a:r>
              <a:rPr lang="en-US" altLang="ko-KR" sz="1200" dirty="0" err="1"/>
              <a:t>sklearn.model_selection</a:t>
            </a:r>
            <a:r>
              <a:rPr lang="en-US" altLang="ko-KR" sz="1200" dirty="0"/>
              <a:t> import </a:t>
            </a:r>
            <a:r>
              <a:rPr lang="en-US" altLang="ko-KR" sz="1200" dirty="0" err="1"/>
              <a:t>train_test_split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from </a:t>
            </a:r>
            <a:r>
              <a:rPr lang="en-US" altLang="ko-KR" sz="1200" dirty="0" err="1"/>
              <a:t>sklearn.linear_model</a:t>
            </a:r>
            <a:r>
              <a:rPr lang="en-US" altLang="ko-KR" sz="1200" dirty="0"/>
              <a:t> import </a:t>
            </a:r>
            <a:r>
              <a:rPr lang="en-US" altLang="ko-KR" sz="1200" dirty="0" err="1"/>
              <a:t>LinearRegression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from </a:t>
            </a:r>
            <a:r>
              <a:rPr lang="en-US" altLang="ko-KR" sz="1200" dirty="0" err="1"/>
              <a:t>sklearn.metrics</a:t>
            </a:r>
            <a:r>
              <a:rPr lang="en-US" altLang="ko-KR" sz="1200" dirty="0"/>
              <a:t> import r2_score, </a:t>
            </a:r>
            <a:r>
              <a:rPr lang="en-US" altLang="ko-KR" sz="1200" dirty="0" err="1"/>
              <a:t>mean_absolute_error</a:t>
            </a:r>
            <a:endParaRPr lang="en-US" altLang="ko-KR" sz="120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8BE9188-FE76-53D1-5ADF-5EC6303FA426}"/>
              </a:ext>
            </a:extLst>
          </p:cNvPr>
          <p:cNvSpPr/>
          <p:nvPr/>
        </p:nvSpPr>
        <p:spPr>
          <a:xfrm>
            <a:off x="9544989" y="79337"/>
            <a:ext cx="1061431" cy="644592"/>
          </a:xfrm>
          <a:prstGeom prst="roundRect">
            <a:avLst>
              <a:gd name="adj" fmla="val 18320"/>
            </a:avLst>
          </a:prstGeom>
          <a:pattFill prst="wdDnDiag">
            <a:fgClr>
              <a:srgbClr val="AF86BA"/>
            </a:fgClr>
            <a:bgClr>
              <a:srgbClr val="9A64A5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BFB7DC-DABD-CB16-6918-68E6A98774F2}"/>
              </a:ext>
            </a:extLst>
          </p:cNvPr>
          <p:cNvSpPr/>
          <p:nvPr/>
        </p:nvSpPr>
        <p:spPr>
          <a:xfrm>
            <a:off x="10606420" y="66675"/>
            <a:ext cx="1595105" cy="644592"/>
          </a:xfrm>
          <a:prstGeom prst="roundRect">
            <a:avLst>
              <a:gd name="adj" fmla="val 18320"/>
            </a:avLst>
          </a:prstGeom>
          <a:solidFill>
            <a:srgbClr val="AF86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55D65F-5A64-E1B5-C2E3-57006ED0C0FC}"/>
              </a:ext>
            </a:extLst>
          </p:cNvPr>
          <p:cNvSpPr txBox="1"/>
          <p:nvPr/>
        </p:nvSpPr>
        <p:spPr>
          <a:xfrm>
            <a:off x="9609764" y="147874"/>
            <a:ext cx="996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cs typeface="Arial" panose="020B0604020202020204" pitchFamily="34" charset="0"/>
              </a:rPr>
              <a:t>03-2</a:t>
            </a:r>
            <a:endParaRPr lang="ko-KR" alt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3A2FA3-A631-A000-D1AC-830ECE22338A}"/>
              </a:ext>
            </a:extLst>
          </p:cNvPr>
          <p:cNvSpPr txBox="1"/>
          <p:nvPr/>
        </p:nvSpPr>
        <p:spPr>
          <a:xfrm>
            <a:off x="10913607" y="227545"/>
            <a:ext cx="996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8F5F9"/>
                </a:solidFill>
              </a:rPr>
              <a:t>선형회귀</a:t>
            </a:r>
          </a:p>
        </p:txBody>
      </p:sp>
    </p:spTree>
    <p:extLst>
      <p:ext uri="{BB962C8B-B14F-4D97-AF65-F5344CB8AC3E}">
        <p14:creationId xmlns:p14="http://schemas.microsoft.com/office/powerpoint/2010/main" val="1172120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F5D19E-B9B7-B8C0-3185-D81DF85A4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00F243-D225-35A2-D7D3-6B7B7F34E8AF}"/>
              </a:ext>
            </a:extLst>
          </p:cNvPr>
          <p:cNvSpPr txBox="1"/>
          <p:nvPr/>
        </p:nvSpPr>
        <p:spPr>
          <a:xfrm>
            <a:off x="670948" y="382052"/>
            <a:ext cx="767295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예제 </a:t>
            </a:r>
            <a:r>
              <a:rPr lang="en-US" altLang="ko-KR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1</a:t>
            </a:r>
            <a:endParaRPr lang="ko-KR" altLang="en-US" dirty="0">
              <a:solidFill>
                <a:srgbClr val="9A64A5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19B2C4-5C4A-C418-B279-A456875A829F}"/>
              </a:ext>
            </a:extLst>
          </p:cNvPr>
          <p:cNvSpPr txBox="1"/>
          <p:nvPr/>
        </p:nvSpPr>
        <p:spPr>
          <a:xfrm>
            <a:off x="670948" y="877446"/>
            <a:ext cx="767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>
                <a:solidFill>
                  <a:srgbClr val="9A64A5"/>
                </a:solidFill>
              </a:rPr>
              <a:t>단일 변수</a:t>
            </a:r>
            <a:r>
              <a:rPr lang="en-US" altLang="ko-KR" b="1" u="sng" dirty="0">
                <a:solidFill>
                  <a:srgbClr val="9A64A5"/>
                </a:solidFill>
              </a:rPr>
              <a:t>(</a:t>
            </a:r>
            <a:r>
              <a:rPr lang="ko-KR" altLang="en-US" b="1" u="sng" dirty="0">
                <a:solidFill>
                  <a:srgbClr val="9A64A5"/>
                </a:solidFill>
              </a:rPr>
              <a:t>공부 시간 → 점수</a:t>
            </a:r>
            <a:r>
              <a:rPr lang="en-US" altLang="ko-KR" b="1" u="sng" dirty="0">
                <a:solidFill>
                  <a:srgbClr val="9A64A5"/>
                </a:solidFill>
              </a:rPr>
              <a:t>) </a:t>
            </a:r>
            <a:r>
              <a:rPr lang="ko-KR" altLang="en-US" b="1" u="sng" dirty="0">
                <a:solidFill>
                  <a:srgbClr val="9A64A5"/>
                </a:solidFill>
              </a:rPr>
              <a:t>단순 선형 회귀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CCF3C2-AB92-A95F-7B6A-8D56AE0B8870}"/>
              </a:ext>
            </a:extLst>
          </p:cNvPr>
          <p:cNvSpPr txBox="1"/>
          <p:nvPr/>
        </p:nvSpPr>
        <p:spPr>
          <a:xfrm>
            <a:off x="8906269" y="6545960"/>
            <a:ext cx="32958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dirty="0"/>
              <a:t>출처:</a:t>
            </a:r>
          </a:p>
        </p:txBody>
      </p:sp>
      <p:cxnSp>
        <p:nvCxnSpPr>
          <p:cNvPr id="16" name="직선 연결선 6">
            <a:extLst>
              <a:ext uri="{FF2B5EF4-FFF2-40B4-BE49-F238E27FC236}">
                <a16:creationId xmlns:a16="http://schemas.microsoft.com/office/drawing/2014/main" id="{B648D38A-EA05-8CFC-483A-DCF23926CEDA}"/>
              </a:ext>
            </a:extLst>
          </p:cNvPr>
          <p:cNvCxnSpPr/>
          <p:nvPr/>
        </p:nvCxnSpPr>
        <p:spPr>
          <a:xfrm>
            <a:off x="0" y="6458673"/>
            <a:ext cx="12192000" cy="0"/>
          </a:xfrm>
          <a:prstGeom prst="line">
            <a:avLst/>
          </a:prstGeom>
          <a:ln w="19050">
            <a:solidFill>
              <a:srgbClr val="AF85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1F29B1C-93A4-4786-A3A6-AC0AC4275D7B}"/>
              </a:ext>
            </a:extLst>
          </p:cNvPr>
          <p:cNvSpPr/>
          <p:nvPr/>
        </p:nvSpPr>
        <p:spPr>
          <a:xfrm>
            <a:off x="662599" y="1743586"/>
            <a:ext cx="8043530" cy="4173681"/>
          </a:xfrm>
          <a:prstGeom prst="roundRect">
            <a:avLst>
              <a:gd name="adj" fmla="val 18320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18E3142-6360-2DF3-1778-4940E9DBBD69}"/>
              </a:ext>
            </a:extLst>
          </p:cNvPr>
          <p:cNvGrpSpPr/>
          <p:nvPr/>
        </p:nvGrpSpPr>
        <p:grpSpPr>
          <a:xfrm>
            <a:off x="673331" y="1696033"/>
            <a:ext cx="782408" cy="337806"/>
            <a:chOff x="658249" y="5130582"/>
            <a:chExt cx="782408" cy="33780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438505A8-C736-8F89-A624-B6ADCA923463}"/>
                </a:ext>
              </a:extLst>
            </p:cNvPr>
            <p:cNvSpPr/>
            <p:nvPr/>
          </p:nvSpPr>
          <p:spPr>
            <a:xfrm>
              <a:off x="658249" y="5176354"/>
              <a:ext cx="560951" cy="290997"/>
            </a:xfrm>
            <a:prstGeom prst="roundRect">
              <a:avLst>
                <a:gd name="adj" fmla="val 27343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0C4A9A71-B74D-A30C-E421-C7F5EE6874FC}"/>
                </a:ext>
              </a:extLst>
            </p:cNvPr>
            <p:cNvSpPr/>
            <p:nvPr/>
          </p:nvSpPr>
          <p:spPr>
            <a:xfrm>
              <a:off x="1069182" y="5391168"/>
              <a:ext cx="159544" cy="77220"/>
            </a:xfrm>
            <a:prstGeom prst="roundRect">
              <a:avLst>
                <a:gd name="adj" fmla="val 50000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F28B10DD-03E7-78C9-0FE3-59E79A86CED7}"/>
                </a:ext>
              </a:extLst>
            </p:cNvPr>
            <p:cNvSpPr/>
            <p:nvPr/>
          </p:nvSpPr>
          <p:spPr>
            <a:xfrm>
              <a:off x="1076325" y="5321074"/>
              <a:ext cx="185738" cy="77220"/>
            </a:xfrm>
            <a:prstGeom prst="roundRect">
              <a:avLst>
                <a:gd name="adj" fmla="val 50000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73D32157-D553-FCE6-AE3E-5995A70E0760}"/>
                </a:ext>
              </a:extLst>
            </p:cNvPr>
            <p:cNvSpPr/>
            <p:nvPr/>
          </p:nvSpPr>
          <p:spPr>
            <a:xfrm>
              <a:off x="1052513" y="5249093"/>
              <a:ext cx="240506" cy="77220"/>
            </a:xfrm>
            <a:prstGeom prst="roundRect">
              <a:avLst>
                <a:gd name="adj" fmla="val 50000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B733ED5D-5046-3F3C-65DB-2B8B514D5CCE}"/>
                </a:ext>
              </a:extLst>
            </p:cNvPr>
            <p:cNvSpPr/>
            <p:nvPr/>
          </p:nvSpPr>
          <p:spPr>
            <a:xfrm>
              <a:off x="1076325" y="5176069"/>
              <a:ext cx="364332" cy="77220"/>
            </a:xfrm>
            <a:prstGeom prst="roundRect">
              <a:avLst>
                <a:gd name="adj" fmla="val 50000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7D8B4ECF-CEB2-A49F-62EF-E879E62D8AC9}"/>
                </a:ext>
              </a:extLst>
            </p:cNvPr>
            <p:cNvSpPr/>
            <p:nvPr/>
          </p:nvSpPr>
          <p:spPr>
            <a:xfrm rot="19675888">
              <a:off x="880425" y="5130582"/>
              <a:ext cx="364332" cy="77220"/>
            </a:xfrm>
            <a:prstGeom prst="roundRect">
              <a:avLst>
                <a:gd name="adj" fmla="val 50000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29CB7E8-541E-157A-84EB-9DA6BFA9F689}"/>
              </a:ext>
            </a:extLst>
          </p:cNvPr>
          <p:cNvSpPr txBox="1"/>
          <p:nvPr/>
        </p:nvSpPr>
        <p:spPr>
          <a:xfrm>
            <a:off x="659042" y="174390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손코딩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9861AD3-862A-71FE-BD12-40D546BC95C3}"/>
              </a:ext>
            </a:extLst>
          </p:cNvPr>
          <p:cNvCxnSpPr/>
          <p:nvPr/>
        </p:nvCxnSpPr>
        <p:spPr>
          <a:xfrm>
            <a:off x="670948" y="1396037"/>
            <a:ext cx="8035181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A4134EF-CA52-9E53-DC39-44D5215D4A8E}"/>
              </a:ext>
            </a:extLst>
          </p:cNvPr>
          <p:cNvSpPr txBox="1"/>
          <p:nvPr/>
        </p:nvSpPr>
        <p:spPr>
          <a:xfrm>
            <a:off x="1455739" y="1816554"/>
            <a:ext cx="7084757" cy="4211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# (</a:t>
            </a:r>
            <a:r>
              <a:rPr lang="ko-KR" altLang="en-US" sz="1200" dirty="0"/>
              <a:t>가상 데이터</a:t>
            </a:r>
            <a:r>
              <a:rPr lang="en-US" altLang="ko-KR" sz="1200" dirty="0"/>
              <a:t>) </a:t>
            </a:r>
            <a:r>
              <a:rPr lang="ko-KR" altLang="en-US" sz="1200" dirty="0"/>
              <a:t>공부 시간</a:t>
            </a:r>
            <a:r>
              <a:rPr lang="en-US" altLang="ko-KR" sz="1200" dirty="0"/>
              <a:t>(x)</a:t>
            </a:r>
            <a:r>
              <a:rPr lang="ko-KR" altLang="en-US" sz="1200" dirty="0"/>
              <a:t>과 시험 점수</a:t>
            </a:r>
            <a:r>
              <a:rPr lang="en-US" altLang="ko-KR" sz="1200" dirty="0"/>
              <a:t>(y)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np.random.seed</a:t>
            </a:r>
            <a:r>
              <a:rPr lang="en-US" altLang="ko-KR" sz="1200" dirty="0"/>
              <a:t>(42)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hours = </a:t>
            </a:r>
            <a:r>
              <a:rPr lang="en-US" altLang="ko-KR" sz="1200" dirty="0" err="1"/>
              <a:t>np.random.uniform</a:t>
            </a:r>
            <a:r>
              <a:rPr lang="en-US" altLang="ko-KR" sz="1200" dirty="0"/>
              <a:t>(0, 10, size=50)                 # 0~10</a:t>
            </a:r>
            <a:r>
              <a:rPr lang="ko-KR" altLang="en-US" sz="1200" dirty="0"/>
              <a:t>시간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scores = 5 * hours + 30 + </a:t>
            </a:r>
            <a:r>
              <a:rPr lang="en-US" altLang="ko-KR" sz="1200" dirty="0" err="1"/>
              <a:t>np.random.normal</a:t>
            </a:r>
            <a:r>
              <a:rPr lang="en-US" altLang="ko-KR" sz="1200" dirty="0"/>
              <a:t>(0, 5, size=50) # y = 5x + 30 + </a:t>
            </a:r>
            <a:r>
              <a:rPr lang="ko-KR" altLang="en-US" sz="1200" dirty="0"/>
              <a:t>잡음</a:t>
            </a:r>
          </a:p>
          <a:p>
            <a:pPr>
              <a:lnSpc>
                <a:spcPct val="150000"/>
              </a:lnSpc>
            </a:pPr>
            <a:endParaRPr lang="ko-KR" altLang="en-US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X = </a:t>
            </a:r>
            <a:r>
              <a:rPr lang="en-US" altLang="ko-KR" sz="1200" dirty="0" err="1"/>
              <a:t>hours.reshape</a:t>
            </a:r>
            <a:r>
              <a:rPr lang="en-US" altLang="ko-KR" sz="1200" dirty="0"/>
              <a:t>(-1, 1)  # (</a:t>
            </a:r>
            <a:r>
              <a:rPr lang="ko-KR" altLang="en-US" sz="1200" dirty="0"/>
              <a:t>샘플 수</a:t>
            </a:r>
            <a:r>
              <a:rPr lang="en-US" altLang="ko-KR" sz="1200" dirty="0"/>
              <a:t>, </a:t>
            </a:r>
            <a:r>
              <a:rPr lang="ko-KR" altLang="en-US" sz="1200" dirty="0"/>
              <a:t>특성 수</a:t>
            </a:r>
            <a:r>
              <a:rPr lang="en-US" altLang="ko-KR" sz="1200" dirty="0"/>
              <a:t>) </a:t>
            </a:r>
            <a:r>
              <a:rPr lang="ko-KR" altLang="en-US" sz="1200" dirty="0"/>
              <a:t>형태로 변환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y = scores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# </a:t>
            </a:r>
            <a:r>
              <a:rPr lang="ko-KR" altLang="en-US" sz="1200" dirty="0"/>
              <a:t>학습</a:t>
            </a:r>
            <a:r>
              <a:rPr lang="en-US" altLang="ko-KR" sz="1200" dirty="0"/>
              <a:t>/</a:t>
            </a:r>
            <a:r>
              <a:rPr lang="ko-KR" altLang="en-US" sz="1200" dirty="0"/>
              <a:t>시험 데이터 분할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X_train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X_test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y_train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y_test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train_test_split</a:t>
            </a:r>
            <a:r>
              <a:rPr lang="en-US" altLang="ko-KR" sz="1200" dirty="0"/>
              <a:t>(X, y, </a:t>
            </a:r>
            <a:r>
              <a:rPr lang="en-US" altLang="ko-KR" sz="1200" dirty="0" err="1"/>
              <a:t>test_size</a:t>
            </a:r>
            <a:r>
              <a:rPr lang="en-US" altLang="ko-KR" sz="1200" dirty="0"/>
              <a:t>=0.2, </a:t>
            </a:r>
            <a:r>
              <a:rPr lang="en-US" altLang="ko-KR" sz="1200" dirty="0" err="1"/>
              <a:t>random_state</a:t>
            </a:r>
            <a:r>
              <a:rPr lang="en-US" altLang="ko-KR" sz="1200" dirty="0"/>
              <a:t>=42)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# </a:t>
            </a:r>
            <a:r>
              <a:rPr lang="ko-KR" altLang="en-US" sz="1200" dirty="0"/>
              <a:t>모델 학습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lr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LinearRegression</a:t>
            </a:r>
            <a:r>
              <a:rPr lang="en-US" altLang="ko-KR" sz="1200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lr.fit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X_train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y_train</a:t>
            </a:r>
            <a:r>
              <a:rPr lang="en-US" altLang="ko-KR" sz="1200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FFBC952-32C5-E6B2-50B1-DC691A3F7490}"/>
              </a:ext>
            </a:extLst>
          </p:cNvPr>
          <p:cNvCxnSpPr/>
          <p:nvPr/>
        </p:nvCxnSpPr>
        <p:spPr>
          <a:xfrm>
            <a:off x="679297" y="6200775"/>
            <a:ext cx="8035181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CF2BA38-B509-FD93-78FB-BE8AD2F7E573}"/>
              </a:ext>
            </a:extLst>
          </p:cNvPr>
          <p:cNvSpPr/>
          <p:nvPr/>
        </p:nvSpPr>
        <p:spPr>
          <a:xfrm>
            <a:off x="9544989" y="79337"/>
            <a:ext cx="1061431" cy="644592"/>
          </a:xfrm>
          <a:prstGeom prst="roundRect">
            <a:avLst>
              <a:gd name="adj" fmla="val 18320"/>
            </a:avLst>
          </a:prstGeom>
          <a:pattFill prst="wdDnDiag">
            <a:fgClr>
              <a:srgbClr val="AF86BA"/>
            </a:fgClr>
            <a:bgClr>
              <a:srgbClr val="9A64A5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8DC4E66-263D-B675-A651-489C5394CD60}"/>
              </a:ext>
            </a:extLst>
          </p:cNvPr>
          <p:cNvSpPr/>
          <p:nvPr/>
        </p:nvSpPr>
        <p:spPr>
          <a:xfrm>
            <a:off x="10606420" y="66675"/>
            <a:ext cx="1595105" cy="644592"/>
          </a:xfrm>
          <a:prstGeom prst="roundRect">
            <a:avLst>
              <a:gd name="adj" fmla="val 18320"/>
            </a:avLst>
          </a:prstGeom>
          <a:solidFill>
            <a:srgbClr val="AF86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760C30-E036-A899-53F3-2B870CB794E9}"/>
              </a:ext>
            </a:extLst>
          </p:cNvPr>
          <p:cNvSpPr txBox="1"/>
          <p:nvPr/>
        </p:nvSpPr>
        <p:spPr>
          <a:xfrm>
            <a:off x="9609764" y="147874"/>
            <a:ext cx="996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cs typeface="Arial" panose="020B0604020202020204" pitchFamily="34" charset="0"/>
              </a:rPr>
              <a:t>03-2</a:t>
            </a:r>
            <a:endParaRPr lang="ko-KR" alt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1A04593-6B81-51AB-B54A-D44A5701B884}"/>
              </a:ext>
            </a:extLst>
          </p:cNvPr>
          <p:cNvSpPr txBox="1"/>
          <p:nvPr/>
        </p:nvSpPr>
        <p:spPr>
          <a:xfrm>
            <a:off x="10913607" y="227545"/>
            <a:ext cx="996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8F5F9"/>
                </a:solidFill>
              </a:rPr>
              <a:t>선형회귀</a:t>
            </a:r>
          </a:p>
        </p:txBody>
      </p:sp>
    </p:spTree>
    <p:extLst>
      <p:ext uri="{BB962C8B-B14F-4D97-AF65-F5344CB8AC3E}">
        <p14:creationId xmlns:p14="http://schemas.microsoft.com/office/powerpoint/2010/main" val="8800016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5EABE-00BD-61DB-2BCC-C3375D276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91BAA5-15C4-A1EB-429A-9B08406206D1}"/>
              </a:ext>
            </a:extLst>
          </p:cNvPr>
          <p:cNvSpPr txBox="1"/>
          <p:nvPr/>
        </p:nvSpPr>
        <p:spPr>
          <a:xfrm>
            <a:off x="670948" y="382052"/>
            <a:ext cx="767295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예제 </a:t>
            </a:r>
            <a:r>
              <a:rPr lang="en-US" altLang="ko-KR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1</a:t>
            </a:r>
            <a:endParaRPr lang="ko-KR" altLang="en-US" dirty="0">
              <a:solidFill>
                <a:srgbClr val="9A64A5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EF358C-31C4-5EFF-266D-39A576880EAA}"/>
              </a:ext>
            </a:extLst>
          </p:cNvPr>
          <p:cNvSpPr txBox="1"/>
          <p:nvPr/>
        </p:nvSpPr>
        <p:spPr>
          <a:xfrm>
            <a:off x="670948" y="877446"/>
            <a:ext cx="767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>
                <a:solidFill>
                  <a:srgbClr val="9A64A5"/>
                </a:solidFill>
              </a:rPr>
              <a:t>단일 변수</a:t>
            </a:r>
            <a:r>
              <a:rPr lang="en-US" altLang="ko-KR" b="1" u="sng" dirty="0">
                <a:solidFill>
                  <a:srgbClr val="9A64A5"/>
                </a:solidFill>
              </a:rPr>
              <a:t>(</a:t>
            </a:r>
            <a:r>
              <a:rPr lang="ko-KR" altLang="en-US" b="1" u="sng" dirty="0">
                <a:solidFill>
                  <a:srgbClr val="9A64A5"/>
                </a:solidFill>
              </a:rPr>
              <a:t>공부 시간 → 점수</a:t>
            </a:r>
            <a:r>
              <a:rPr lang="en-US" altLang="ko-KR" b="1" u="sng" dirty="0">
                <a:solidFill>
                  <a:srgbClr val="9A64A5"/>
                </a:solidFill>
              </a:rPr>
              <a:t>) </a:t>
            </a:r>
            <a:r>
              <a:rPr lang="ko-KR" altLang="en-US" b="1" u="sng" dirty="0">
                <a:solidFill>
                  <a:srgbClr val="9A64A5"/>
                </a:solidFill>
              </a:rPr>
              <a:t>단순 선형 회귀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86A7AA-1AC0-CB4B-BD10-69607138F111}"/>
              </a:ext>
            </a:extLst>
          </p:cNvPr>
          <p:cNvSpPr txBox="1"/>
          <p:nvPr/>
        </p:nvSpPr>
        <p:spPr>
          <a:xfrm>
            <a:off x="8906269" y="6545960"/>
            <a:ext cx="32958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dirty="0"/>
              <a:t>출처:</a:t>
            </a:r>
          </a:p>
        </p:txBody>
      </p:sp>
      <p:cxnSp>
        <p:nvCxnSpPr>
          <p:cNvPr id="16" name="직선 연결선 6">
            <a:extLst>
              <a:ext uri="{FF2B5EF4-FFF2-40B4-BE49-F238E27FC236}">
                <a16:creationId xmlns:a16="http://schemas.microsoft.com/office/drawing/2014/main" id="{447D843D-1A24-F2B4-8399-7F577FF9B3BA}"/>
              </a:ext>
            </a:extLst>
          </p:cNvPr>
          <p:cNvCxnSpPr/>
          <p:nvPr/>
        </p:nvCxnSpPr>
        <p:spPr>
          <a:xfrm>
            <a:off x="0" y="6458673"/>
            <a:ext cx="12192000" cy="0"/>
          </a:xfrm>
          <a:prstGeom prst="line">
            <a:avLst/>
          </a:prstGeom>
          <a:ln w="19050">
            <a:solidFill>
              <a:srgbClr val="AF85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323DD3E-F113-8356-9762-1FCECE30066B}"/>
              </a:ext>
            </a:extLst>
          </p:cNvPr>
          <p:cNvSpPr/>
          <p:nvPr/>
        </p:nvSpPr>
        <p:spPr>
          <a:xfrm>
            <a:off x="662599" y="1743587"/>
            <a:ext cx="8043530" cy="2042030"/>
          </a:xfrm>
          <a:prstGeom prst="roundRect">
            <a:avLst>
              <a:gd name="adj" fmla="val 18320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CE1E07A-D6D3-27FF-2DD2-A160B15F4B10}"/>
              </a:ext>
            </a:extLst>
          </p:cNvPr>
          <p:cNvGrpSpPr/>
          <p:nvPr/>
        </p:nvGrpSpPr>
        <p:grpSpPr>
          <a:xfrm>
            <a:off x="673331" y="1696033"/>
            <a:ext cx="782408" cy="337806"/>
            <a:chOff x="658249" y="5130582"/>
            <a:chExt cx="782408" cy="33780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91D6ACEE-B5E5-908E-E17D-32FCFE8B05BD}"/>
                </a:ext>
              </a:extLst>
            </p:cNvPr>
            <p:cNvSpPr/>
            <p:nvPr/>
          </p:nvSpPr>
          <p:spPr>
            <a:xfrm>
              <a:off x="658249" y="5176354"/>
              <a:ext cx="560951" cy="290997"/>
            </a:xfrm>
            <a:prstGeom prst="roundRect">
              <a:avLst>
                <a:gd name="adj" fmla="val 27343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BFDC8F6D-A7D1-F52D-12D8-610840FEC7B7}"/>
                </a:ext>
              </a:extLst>
            </p:cNvPr>
            <p:cNvSpPr/>
            <p:nvPr/>
          </p:nvSpPr>
          <p:spPr>
            <a:xfrm>
              <a:off x="1069182" y="5391168"/>
              <a:ext cx="159544" cy="77220"/>
            </a:xfrm>
            <a:prstGeom prst="roundRect">
              <a:avLst>
                <a:gd name="adj" fmla="val 50000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A9C4231D-00F7-9890-F4EF-8C58E0484AB1}"/>
                </a:ext>
              </a:extLst>
            </p:cNvPr>
            <p:cNvSpPr/>
            <p:nvPr/>
          </p:nvSpPr>
          <p:spPr>
            <a:xfrm>
              <a:off x="1076325" y="5321074"/>
              <a:ext cx="185738" cy="77220"/>
            </a:xfrm>
            <a:prstGeom prst="roundRect">
              <a:avLst>
                <a:gd name="adj" fmla="val 50000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98D1CDD9-A2C4-C2AF-21B8-40921600DF4B}"/>
                </a:ext>
              </a:extLst>
            </p:cNvPr>
            <p:cNvSpPr/>
            <p:nvPr/>
          </p:nvSpPr>
          <p:spPr>
            <a:xfrm>
              <a:off x="1052513" y="5249093"/>
              <a:ext cx="240506" cy="77220"/>
            </a:xfrm>
            <a:prstGeom prst="roundRect">
              <a:avLst>
                <a:gd name="adj" fmla="val 50000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12CB5649-1082-B0AD-E74F-C9092AFCDCAC}"/>
                </a:ext>
              </a:extLst>
            </p:cNvPr>
            <p:cNvSpPr/>
            <p:nvPr/>
          </p:nvSpPr>
          <p:spPr>
            <a:xfrm>
              <a:off x="1076325" y="5176069"/>
              <a:ext cx="364332" cy="77220"/>
            </a:xfrm>
            <a:prstGeom prst="roundRect">
              <a:avLst>
                <a:gd name="adj" fmla="val 50000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EF7E22BA-0913-0A15-10FE-D9364FE1DDCD}"/>
                </a:ext>
              </a:extLst>
            </p:cNvPr>
            <p:cNvSpPr/>
            <p:nvPr/>
          </p:nvSpPr>
          <p:spPr>
            <a:xfrm rot="19675888">
              <a:off x="880425" y="5130582"/>
              <a:ext cx="364332" cy="77220"/>
            </a:xfrm>
            <a:prstGeom prst="roundRect">
              <a:avLst>
                <a:gd name="adj" fmla="val 50000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32AA88C-622B-AB64-6597-81B9F404C7E8}"/>
              </a:ext>
            </a:extLst>
          </p:cNvPr>
          <p:cNvSpPr txBox="1"/>
          <p:nvPr/>
        </p:nvSpPr>
        <p:spPr>
          <a:xfrm>
            <a:off x="659042" y="174390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손코딩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F16DEC6-2402-5EF1-3E97-10F4B934BBC9}"/>
              </a:ext>
            </a:extLst>
          </p:cNvPr>
          <p:cNvCxnSpPr/>
          <p:nvPr/>
        </p:nvCxnSpPr>
        <p:spPr>
          <a:xfrm>
            <a:off x="670948" y="1396037"/>
            <a:ext cx="8035181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8927D74-A21F-1454-11C6-C96274348DCB}"/>
              </a:ext>
            </a:extLst>
          </p:cNvPr>
          <p:cNvSpPr txBox="1"/>
          <p:nvPr/>
        </p:nvSpPr>
        <p:spPr>
          <a:xfrm>
            <a:off x="1455739" y="1816554"/>
            <a:ext cx="7084757" cy="2272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# </a:t>
            </a:r>
            <a:r>
              <a:rPr lang="ko-KR" altLang="en-US" sz="1200" dirty="0"/>
              <a:t>예측 및 평가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y_pred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lr.predict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X_test</a:t>
            </a:r>
            <a:r>
              <a:rPr lang="en-US" altLang="ko-KR" sz="12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print("</a:t>
            </a:r>
            <a:r>
              <a:rPr lang="ko-KR" altLang="en-US" sz="1200" dirty="0"/>
              <a:t>기울기</a:t>
            </a:r>
            <a:r>
              <a:rPr lang="en-US" altLang="ko-KR" sz="1200" dirty="0"/>
              <a:t>(</a:t>
            </a:r>
            <a:r>
              <a:rPr lang="ko-KR" altLang="en-US" sz="1200" dirty="0"/>
              <a:t>가중치</a:t>
            </a:r>
            <a:r>
              <a:rPr lang="en-US" altLang="ko-KR" sz="1200" dirty="0"/>
              <a:t>) a:", </a:t>
            </a:r>
            <a:r>
              <a:rPr lang="en-US" altLang="ko-KR" sz="1200" dirty="0" err="1"/>
              <a:t>lr.coef</a:t>
            </a:r>
            <a:r>
              <a:rPr lang="en-US" altLang="ko-KR" sz="1200" dirty="0"/>
              <a:t>_[0])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print("</a:t>
            </a:r>
            <a:r>
              <a:rPr lang="ko-KR" altLang="en-US" sz="1200" dirty="0"/>
              <a:t>절편 </a:t>
            </a:r>
            <a:r>
              <a:rPr lang="en-US" altLang="ko-KR" sz="1200" dirty="0"/>
              <a:t>b:", </a:t>
            </a:r>
            <a:r>
              <a:rPr lang="en-US" altLang="ko-KR" sz="1200" dirty="0" err="1"/>
              <a:t>lr.intercept</a:t>
            </a:r>
            <a:r>
              <a:rPr lang="en-US" altLang="ko-KR" sz="1200" dirty="0"/>
              <a:t>_)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print("R^2(</a:t>
            </a:r>
            <a:r>
              <a:rPr lang="ko-KR" altLang="en-US" sz="1200" dirty="0"/>
              <a:t>설명력</a:t>
            </a:r>
            <a:r>
              <a:rPr lang="en-US" altLang="ko-KR" sz="1200" dirty="0"/>
              <a:t>):", r2_score(</a:t>
            </a:r>
            <a:r>
              <a:rPr lang="en-US" altLang="ko-KR" sz="1200" dirty="0" err="1"/>
              <a:t>y_test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y_pred</a:t>
            </a:r>
            <a:r>
              <a:rPr lang="en-US" altLang="ko-KR" sz="1200" dirty="0"/>
              <a:t>))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print("MAE(</a:t>
            </a:r>
            <a:r>
              <a:rPr lang="ko-KR" altLang="en-US" sz="1200" dirty="0"/>
              <a:t>평균절대오차</a:t>
            </a:r>
            <a:r>
              <a:rPr lang="en-US" altLang="ko-KR" sz="1200" dirty="0"/>
              <a:t>):", </a:t>
            </a:r>
            <a:r>
              <a:rPr lang="en-US" altLang="ko-KR" sz="1200" dirty="0" err="1"/>
              <a:t>mean_absolute_error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y_test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y_pred</a:t>
            </a:r>
            <a:r>
              <a:rPr lang="en-US" altLang="ko-KR" sz="1200" dirty="0"/>
              <a:t>))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F11A8EB-436D-56A7-CEE0-98B60839B6AD}"/>
              </a:ext>
            </a:extLst>
          </p:cNvPr>
          <p:cNvCxnSpPr/>
          <p:nvPr/>
        </p:nvCxnSpPr>
        <p:spPr>
          <a:xfrm>
            <a:off x="679297" y="4079367"/>
            <a:ext cx="8035181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DCB9B22-F252-A5F4-DE13-E7F6B75D2446}"/>
              </a:ext>
            </a:extLst>
          </p:cNvPr>
          <p:cNvSpPr/>
          <p:nvPr/>
        </p:nvSpPr>
        <p:spPr>
          <a:xfrm>
            <a:off x="9544989" y="79337"/>
            <a:ext cx="1061431" cy="644592"/>
          </a:xfrm>
          <a:prstGeom prst="roundRect">
            <a:avLst>
              <a:gd name="adj" fmla="val 18320"/>
            </a:avLst>
          </a:prstGeom>
          <a:pattFill prst="wdDnDiag">
            <a:fgClr>
              <a:srgbClr val="AF86BA"/>
            </a:fgClr>
            <a:bgClr>
              <a:srgbClr val="9A64A5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82E060F-A68C-62A7-4F41-80293D7154EF}"/>
              </a:ext>
            </a:extLst>
          </p:cNvPr>
          <p:cNvSpPr/>
          <p:nvPr/>
        </p:nvSpPr>
        <p:spPr>
          <a:xfrm>
            <a:off x="10606420" y="66675"/>
            <a:ext cx="1595105" cy="644592"/>
          </a:xfrm>
          <a:prstGeom prst="roundRect">
            <a:avLst>
              <a:gd name="adj" fmla="val 18320"/>
            </a:avLst>
          </a:prstGeom>
          <a:solidFill>
            <a:srgbClr val="AF86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ED681D-56CF-13F1-FD29-0B0A1F1F1222}"/>
              </a:ext>
            </a:extLst>
          </p:cNvPr>
          <p:cNvSpPr txBox="1"/>
          <p:nvPr/>
        </p:nvSpPr>
        <p:spPr>
          <a:xfrm>
            <a:off x="9609764" y="147874"/>
            <a:ext cx="996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cs typeface="Arial" panose="020B0604020202020204" pitchFamily="34" charset="0"/>
              </a:rPr>
              <a:t>03-2</a:t>
            </a:r>
            <a:endParaRPr lang="ko-KR" alt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CE6A21-B3B3-3801-B1F3-2546390B6B57}"/>
              </a:ext>
            </a:extLst>
          </p:cNvPr>
          <p:cNvSpPr txBox="1"/>
          <p:nvPr/>
        </p:nvSpPr>
        <p:spPr>
          <a:xfrm>
            <a:off x="10913607" y="227545"/>
            <a:ext cx="996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8F5F9"/>
                </a:solidFill>
              </a:rPr>
              <a:t>선형회귀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C8CE6-5454-135C-7AEA-FD2443A250CA}"/>
              </a:ext>
            </a:extLst>
          </p:cNvPr>
          <p:cNvSpPr txBox="1"/>
          <p:nvPr/>
        </p:nvSpPr>
        <p:spPr>
          <a:xfrm>
            <a:off x="8846337" y="1734643"/>
            <a:ext cx="3345663" cy="11646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/>
              <a:t>기울기(가중치) a: 4.861844656996053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/>
              <a:t>절편 b: 30.618355057885083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/>
              <a:t>R^2(설명력): 0.8631494906196248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/>
              <a:t>MAE(평균절대오차): 3.4192068637741064</a:t>
            </a:r>
          </a:p>
        </p:txBody>
      </p:sp>
    </p:spTree>
    <p:extLst>
      <p:ext uri="{BB962C8B-B14F-4D97-AF65-F5344CB8AC3E}">
        <p14:creationId xmlns:p14="http://schemas.microsoft.com/office/powerpoint/2010/main" val="5275025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B5B285-9C3B-8D74-6976-F68934BC6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49CA9B-391C-EA57-5C99-50531CC7B89D}"/>
              </a:ext>
            </a:extLst>
          </p:cNvPr>
          <p:cNvSpPr txBox="1"/>
          <p:nvPr/>
        </p:nvSpPr>
        <p:spPr>
          <a:xfrm>
            <a:off x="670948" y="382052"/>
            <a:ext cx="767295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예제 </a:t>
            </a:r>
            <a:r>
              <a:rPr lang="en-US" altLang="ko-KR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1</a:t>
            </a:r>
            <a:endParaRPr lang="ko-KR" altLang="en-US" dirty="0">
              <a:solidFill>
                <a:srgbClr val="9A64A5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DF1471-521F-FF48-DE85-5E832BEF2244}"/>
              </a:ext>
            </a:extLst>
          </p:cNvPr>
          <p:cNvSpPr txBox="1"/>
          <p:nvPr/>
        </p:nvSpPr>
        <p:spPr>
          <a:xfrm>
            <a:off x="670948" y="877446"/>
            <a:ext cx="767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>
                <a:solidFill>
                  <a:srgbClr val="9A64A5"/>
                </a:solidFill>
              </a:rPr>
              <a:t>단일 변수</a:t>
            </a:r>
            <a:r>
              <a:rPr lang="en-US" altLang="ko-KR" b="1" u="sng" dirty="0">
                <a:solidFill>
                  <a:srgbClr val="9A64A5"/>
                </a:solidFill>
              </a:rPr>
              <a:t>(</a:t>
            </a:r>
            <a:r>
              <a:rPr lang="ko-KR" altLang="en-US" b="1" u="sng" dirty="0">
                <a:solidFill>
                  <a:srgbClr val="9A64A5"/>
                </a:solidFill>
              </a:rPr>
              <a:t>공부 시간 → 점수</a:t>
            </a:r>
            <a:r>
              <a:rPr lang="en-US" altLang="ko-KR" b="1" u="sng" dirty="0">
                <a:solidFill>
                  <a:srgbClr val="9A64A5"/>
                </a:solidFill>
              </a:rPr>
              <a:t>) </a:t>
            </a:r>
            <a:r>
              <a:rPr lang="ko-KR" altLang="en-US" b="1" u="sng" dirty="0">
                <a:solidFill>
                  <a:srgbClr val="9A64A5"/>
                </a:solidFill>
              </a:rPr>
              <a:t>단순 선형 회귀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33C3C8-02B2-D64E-DF78-3101A8967BDF}"/>
              </a:ext>
            </a:extLst>
          </p:cNvPr>
          <p:cNvSpPr txBox="1"/>
          <p:nvPr/>
        </p:nvSpPr>
        <p:spPr>
          <a:xfrm>
            <a:off x="8906269" y="6545960"/>
            <a:ext cx="32958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dirty="0"/>
              <a:t>출처:</a:t>
            </a:r>
          </a:p>
        </p:txBody>
      </p:sp>
      <p:cxnSp>
        <p:nvCxnSpPr>
          <p:cNvPr id="16" name="직선 연결선 6">
            <a:extLst>
              <a:ext uri="{FF2B5EF4-FFF2-40B4-BE49-F238E27FC236}">
                <a16:creationId xmlns:a16="http://schemas.microsoft.com/office/drawing/2014/main" id="{3421BF6A-DB25-9A2D-156C-4B6AB1AD30C1}"/>
              </a:ext>
            </a:extLst>
          </p:cNvPr>
          <p:cNvCxnSpPr/>
          <p:nvPr/>
        </p:nvCxnSpPr>
        <p:spPr>
          <a:xfrm>
            <a:off x="0" y="6458673"/>
            <a:ext cx="12192000" cy="0"/>
          </a:xfrm>
          <a:prstGeom prst="line">
            <a:avLst/>
          </a:prstGeom>
          <a:ln w="19050">
            <a:solidFill>
              <a:srgbClr val="AF85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2E4ACBE-BCB2-797E-1020-B772C607DA2D}"/>
              </a:ext>
            </a:extLst>
          </p:cNvPr>
          <p:cNvSpPr/>
          <p:nvPr/>
        </p:nvSpPr>
        <p:spPr>
          <a:xfrm>
            <a:off x="662599" y="1743586"/>
            <a:ext cx="8043530" cy="3367901"/>
          </a:xfrm>
          <a:prstGeom prst="roundRect">
            <a:avLst>
              <a:gd name="adj" fmla="val 18320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79055FD-40B4-C97E-8C11-576911DBD2CE}"/>
              </a:ext>
            </a:extLst>
          </p:cNvPr>
          <p:cNvGrpSpPr/>
          <p:nvPr/>
        </p:nvGrpSpPr>
        <p:grpSpPr>
          <a:xfrm>
            <a:off x="673331" y="1696033"/>
            <a:ext cx="782408" cy="337806"/>
            <a:chOff x="658249" y="5130582"/>
            <a:chExt cx="782408" cy="33780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8935A08A-6403-7FEA-F02D-6DFFAB07681D}"/>
                </a:ext>
              </a:extLst>
            </p:cNvPr>
            <p:cNvSpPr/>
            <p:nvPr/>
          </p:nvSpPr>
          <p:spPr>
            <a:xfrm>
              <a:off x="658249" y="5176354"/>
              <a:ext cx="560951" cy="290997"/>
            </a:xfrm>
            <a:prstGeom prst="roundRect">
              <a:avLst>
                <a:gd name="adj" fmla="val 27343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44B4E5ED-3080-82E1-CE52-BDB3AB91ADED}"/>
                </a:ext>
              </a:extLst>
            </p:cNvPr>
            <p:cNvSpPr/>
            <p:nvPr/>
          </p:nvSpPr>
          <p:spPr>
            <a:xfrm>
              <a:off x="1069182" y="5391168"/>
              <a:ext cx="159544" cy="77220"/>
            </a:xfrm>
            <a:prstGeom prst="roundRect">
              <a:avLst>
                <a:gd name="adj" fmla="val 50000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B7F1DFB4-A702-1717-FC7E-BC920CBAA077}"/>
                </a:ext>
              </a:extLst>
            </p:cNvPr>
            <p:cNvSpPr/>
            <p:nvPr/>
          </p:nvSpPr>
          <p:spPr>
            <a:xfrm>
              <a:off x="1076325" y="5321074"/>
              <a:ext cx="185738" cy="77220"/>
            </a:xfrm>
            <a:prstGeom prst="roundRect">
              <a:avLst>
                <a:gd name="adj" fmla="val 50000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9CBB0920-B00B-3E19-DE5D-50595C28045D}"/>
                </a:ext>
              </a:extLst>
            </p:cNvPr>
            <p:cNvSpPr/>
            <p:nvPr/>
          </p:nvSpPr>
          <p:spPr>
            <a:xfrm>
              <a:off x="1052513" y="5249093"/>
              <a:ext cx="240506" cy="77220"/>
            </a:xfrm>
            <a:prstGeom prst="roundRect">
              <a:avLst>
                <a:gd name="adj" fmla="val 50000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4345D62C-3FB8-9A33-FEE0-DD9358681422}"/>
                </a:ext>
              </a:extLst>
            </p:cNvPr>
            <p:cNvSpPr/>
            <p:nvPr/>
          </p:nvSpPr>
          <p:spPr>
            <a:xfrm>
              <a:off x="1076325" y="5176069"/>
              <a:ext cx="364332" cy="77220"/>
            </a:xfrm>
            <a:prstGeom prst="roundRect">
              <a:avLst>
                <a:gd name="adj" fmla="val 50000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EC4FA3DB-CD06-8B16-74F3-D762F9908D51}"/>
                </a:ext>
              </a:extLst>
            </p:cNvPr>
            <p:cNvSpPr/>
            <p:nvPr/>
          </p:nvSpPr>
          <p:spPr>
            <a:xfrm rot="19675888">
              <a:off x="880425" y="5130582"/>
              <a:ext cx="364332" cy="77220"/>
            </a:xfrm>
            <a:prstGeom prst="roundRect">
              <a:avLst>
                <a:gd name="adj" fmla="val 50000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00B76EAF-48B4-8E58-9C1C-9281365579DE}"/>
              </a:ext>
            </a:extLst>
          </p:cNvPr>
          <p:cNvSpPr txBox="1"/>
          <p:nvPr/>
        </p:nvSpPr>
        <p:spPr>
          <a:xfrm>
            <a:off x="659042" y="174390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손코딩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7106AE3-E886-E178-18E3-319F7CB23601}"/>
              </a:ext>
            </a:extLst>
          </p:cNvPr>
          <p:cNvCxnSpPr/>
          <p:nvPr/>
        </p:nvCxnSpPr>
        <p:spPr>
          <a:xfrm>
            <a:off x="670948" y="1396037"/>
            <a:ext cx="8035181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7AFFD49-1AC3-ACC1-2CD0-2A4386F402BA}"/>
              </a:ext>
            </a:extLst>
          </p:cNvPr>
          <p:cNvSpPr txBox="1"/>
          <p:nvPr/>
        </p:nvSpPr>
        <p:spPr>
          <a:xfrm>
            <a:off x="1455739" y="1816554"/>
            <a:ext cx="7084757" cy="310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# </a:t>
            </a:r>
            <a:r>
              <a:rPr lang="ko-KR" altLang="en-US" sz="1200" dirty="0"/>
              <a:t>시각화</a:t>
            </a:r>
            <a:r>
              <a:rPr lang="en-US" altLang="ko-KR" sz="1200" dirty="0"/>
              <a:t>: </a:t>
            </a:r>
            <a:r>
              <a:rPr lang="ko-KR" altLang="en-US" sz="1200" dirty="0"/>
              <a:t>산점도 </a:t>
            </a:r>
            <a:r>
              <a:rPr lang="en-US" altLang="ko-KR" sz="1200" dirty="0"/>
              <a:t>+ </a:t>
            </a:r>
            <a:r>
              <a:rPr lang="ko-KR" altLang="en-US" sz="1200" dirty="0"/>
              <a:t>회귀직선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plt.scatter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X_test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y_test</a:t>
            </a:r>
            <a:r>
              <a:rPr lang="en-US" altLang="ko-KR" sz="1200" dirty="0"/>
              <a:t>, label="</a:t>
            </a:r>
            <a:r>
              <a:rPr lang="ko-KR" altLang="en-US" sz="1200" dirty="0"/>
              <a:t>실제 점수</a:t>
            </a:r>
            <a:r>
              <a:rPr lang="en-US" altLang="ko-KR" sz="1200" dirty="0"/>
              <a:t>")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# </a:t>
            </a:r>
            <a:r>
              <a:rPr lang="ko-KR" altLang="en-US" sz="1200" dirty="0"/>
              <a:t>회귀선 그리기용 </a:t>
            </a:r>
            <a:r>
              <a:rPr lang="en-US" altLang="ko-KR" sz="1200" dirty="0"/>
              <a:t>x</a:t>
            </a:r>
            <a:r>
              <a:rPr lang="ko-KR" altLang="en-US" sz="1200" dirty="0"/>
              <a:t>축 정렬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x_line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np.linspace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X.min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X.max</a:t>
            </a:r>
            <a:r>
              <a:rPr lang="en-US" altLang="ko-KR" sz="1200" dirty="0"/>
              <a:t>(), 100).reshape(-1,1)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y_line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lr.predict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x_line</a:t>
            </a:r>
            <a:r>
              <a:rPr lang="en-US" altLang="ko-KR" sz="12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plt.plot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x_line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y_line</a:t>
            </a:r>
            <a:r>
              <a:rPr lang="en-US" altLang="ko-KR" sz="1200" dirty="0"/>
              <a:t>, label="</a:t>
            </a:r>
            <a:r>
              <a:rPr lang="ko-KR" altLang="en-US" sz="1200" dirty="0"/>
              <a:t>학습된 직선</a:t>
            </a:r>
            <a:r>
              <a:rPr lang="en-US" altLang="ko-KR" sz="1200" dirty="0"/>
              <a:t>", linewidth=2)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plt.xlabel</a:t>
            </a:r>
            <a:r>
              <a:rPr lang="en-US" altLang="ko-KR" sz="1200" dirty="0"/>
              <a:t>("</a:t>
            </a:r>
            <a:r>
              <a:rPr lang="ko-KR" altLang="en-US" sz="1200" dirty="0"/>
              <a:t>공부 시간 </a:t>
            </a:r>
            <a:r>
              <a:rPr lang="en-US" altLang="ko-KR" sz="1200" dirty="0"/>
              <a:t>(hour)")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plt.ylabel</a:t>
            </a:r>
            <a:r>
              <a:rPr lang="en-US" altLang="ko-KR" sz="1200" dirty="0"/>
              <a:t>("</a:t>
            </a:r>
            <a:r>
              <a:rPr lang="ko-KR" altLang="en-US" sz="1200" dirty="0"/>
              <a:t>시험 점수</a:t>
            </a:r>
            <a:r>
              <a:rPr lang="en-US" altLang="ko-KR" sz="1200" dirty="0"/>
              <a:t>")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plt.title</a:t>
            </a:r>
            <a:r>
              <a:rPr lang="en-US" altLang="ko-KR" sz="1200" dirty="0"/>
              <a:t>("</a:t>
            </a:r>
            <a:r>
              <a:rPr lang="ko-KR" altLang="en-US" sz="1200" dirty="0"/>
              <a:t>단순 선형 회귀</a:t>
            </a:r>
            <a:r>
              <a:rPr lang="en-US" altLang="ko-KR" sz="1200" dirty="0"/>
              <a:t>: </a:t>
            </a:r>
            <a:r>
              <a:rPr lang="ko-KR" altLang="en-US" sz="1200" dirty="0"/>
              <a:t>공부시간→점수</a:t>
            </a:r>
            <a:r>
              <a:rPr lang="en-US" altLang="ko-KR" sz="1200" dirty="0"/>
              <a:t>")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plt.legend</a:t>
            </a:r>
            <a:r>
              <a:rPr lang="en-US" altLang="ko-KR" sz="1200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plt.show</a:t>
            </a:r>
            <a:r>
              <a:rPr lang="en-US" altLang="ko-KR" sz="1200" dirty="0"/>
              <a:t>()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7BCC587-3097-6C5D-B136-3F62221F75B3}"/>
              </a:ext>
            </a:extLst>
          </p:cNvPr>
          <p:cNvCxnSpPr/>
          <p:nvPr/>
        </p:nvCxnSpPr>
        <p:spPr>
          <a:xfrm>
            <a:off x="679297" y="5377815"/>
            <a:ext cx="8035181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8BCCB0B-7037-6644-03F0-7F6583CB4154}"/>
              </a:ext>
            </a:extLst>
          </p:cNvPr>
          <p:cNvSpPr/>
          <p:nvPr/>
        </p:nvSpPr>
        <p:spPr>
          <a:xfrm>
            <a:off x="9544989" y="79337"/>
            <a:ext cx="1061431" cy="644592"/>
          </a:xfrm>
          <a:prstGeom prst="roundRect">
            <a:avLst>
              <a:gd name="adj" fmla="val 18320"/>
            </a:avLst>
          </a:prstGeom>
          <a:pattFill prst="wdDnDiag">
            <a:fgClr>
              <a:srgbClr val="AF86BA"/>
            </a:fgClr>
            <a:bgClr>
              <a:srgbClr val="9A64A5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781BEE2-85C9-0425-E415-4E19BEC9E5DD}"/>
              </a:ext>
            </a:extLst>
          </p:cNvPr>
          <p:cNvSpPr/>
          <p:nvPr/>
        </p:nvSpPr>
        <p:spPr>
          <a:xfrm>
            <a:off x="10606420" y="66675"/>
            <a:ext cx="1595105" cy="644592"/>
          </a:xfrm>
          <a:prstGeom prst="roundRect">
            <a:avLst>
              <a:gd name="adj" fmla="val 18320"/>
            </a:avLst>
          </a:prstGeom>
          <a:solidFill>
            <a:srgbClr val="AF86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059740-2316-C055-C267-15D83227E04A}"/>
              </a:ext>
            </a:extLst>
          </p:cNvPr>
          <p:cNvSpPr txBox="1"/>
          <p:nvPr/>
        </p:nvSpPr>
        <p:spPr>
          <a:xfrm>
            <a:off x="9609764" y="147874"/>
            <a:ext cx="996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cs typeface="Arial" panose="020B0604020202020204" pitchFamily="34" charset="0"/>
              </a:rPr>
              <a:t>03-2</a:t>
            </a:r>
            <a:endParaRPr lang="ko-KR" alt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04E118-FFB8-049D-413A-E63A04ED3770}"/>
              </a:ext>
            </a:extLst>
          </p:cNvPr>
          <p:cNvSpPr txBox="1"/>
          <p:nvPr/>
        </p:nvSpPr>
        <p:spPr>
          <a:xfrm>
            <a:off x="10913607" y="227545"/>
            <a:ext cx="996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8F5F9"/>
                </a:solidFill>
              </a:rPr>
              <a:t>선형회귀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3F208B0-F5B8-CC32-E930-6D8C90EA4C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7" t="-3134" b="-3222"/>
          <a:stretch>
            <a:fillRect/>
          </a:stretch>
        </p:blipFill>
        <p:spPr bwMode="auto">
          <a:xfrm>
            <a:off x="8980955" y="1318227"/>
            <a:ext cx="3038443" cy="2641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B067F6-35D3-19E8-9A3F-6892FA61141E}"/>
              </a:ext>
            </a:extLst>
          </p:cNvPr>
          <p:cNvSpPr txBox="1"/>
          <p:nvPr/>
        </p:nvSpPr>
        <p:spPr>
          <a:xfrm>
            <a:off x="9941815" y="3853172"/>
            <a:ext cx="1329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공부 시간 </a:t>
            </a:r>
            <a:r>
              <a:rPr lang="en-US" altLang="ko-KR" sz="1200" dirty="0"/>
              <a:t>(hour)</a:t>
            </a:r>
            <a:endParaRPr lang="ko-KR" alt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35AD63-30E4-7C32-F571-CDB680EAC236}"/>
              </a:ext>
            </a:extLst>
          </p:cNvPr>
          <p:cNvSpPr txBox="1"/>
          <p:nvPr/>
        </p:nvSpPr>
        <p:spPr>
          <a:xfrm rot="16200000">
            <a:off x="8424805" y="2499317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시험 점수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768779-9973-98BE-22B3-C79430055BD3}"/>
              </a:ext>
            </a:extLst>
          </p:cNvPr>
          <p:cNvSpPr txBox="1"/>
          <p:nvPr/>
        </p:nvSpPr>
        <p:spPr>
          <a:xfrm>
            <a:off x="9367030" y="1205820"/>
            <a:ext cx="2374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단순 선형 회귀</a:t>
            </a:r>
            <a:r>
              <a:rPr lang="en-US" altLang="ko-KR" sz="1200" dirty="0"/>
              <a:t>: </a:t>
            </a:r>
            <a:r>
              <a:rPr lang="ko-KR" altLang="en-US" sz="1200" dirty="0"/>
              <a:t>공부시간→점수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9D11A9-05B2-400A-3619-382F2465275D}"/>
              </a:ext>
            </a:extLst>
          </p:cNvPr>
          <p:cNvSpPr txBox="1"/>
          <p:nvPr/>
        </p:nvSpPr>
        <p:spPr>
          <a:xfrm>
            <a:off x="9437510" y="1778866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학습된 직선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798405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D4134D-1E40-B583-72C8-51EFD4B63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2ABF1C-9330-94B6-0B59-B7124448EB2F}"/>
              </a:ext>
            </a:extLst>
          </p:cNvPr>
          <p:cNvSpPr txBox="1"/>
          <p:nvPr/>
        </p:nvSpPr>
        <p:spPr>
          <a:xfrm>
            <a:off x="670948" y="382052"/>
            <a:ext cx="767295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예제 </a:t>
            </a:r>
            <a:r>
              <a:rPr lang="en-US" altLang="ko-KR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1</a:t>
            </a:r>
            <a:endParaRPr lang="ko-KR" altLang="en-US" dirty="0">
              <a:solidFill>
                <a:srgbClr val="9A64A5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7687FE-9F1B-5685-666E-5A911917E7BF}"/>
              </a:ext>
            </a:extLst>
          </p:cNvPr>
          <p:cNvSpPr txBox="1"/>
          <p:nvPr/>
        </p:nvSpPr>
        <p:spPr>
          <a:xfrm>
            <a:off x="670948" y="877446"/>
            <a:ext cx="767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>
                <a:solidFill>
                  <a:srgbClr val="9A64A5"/>
                </a:solidFill>
              </a:rPr>
              <a:t>단일 변수</a:t>
            </a:r>
            <a:r>
              <a:rPr lang="en-US" altLang="ko-KR" b="1" u="sng" dirty="0">
                <a:solidFill>
                  <a:srgbClr val="9A64A5"/>
                </a:solidFill>
              </a:rPr>
              <a:t>(</a:t>
            </a:r>
            <a:r>
              <a:rPr lang="ko-KR" altLang="en-US" b="1" u="sng" dirty="0">
                <a:solidFill>
                  <a:srgbClr val="9A64A5"/>
                </a:solidFill>
              </a:rPr>
              <a:t>공부 시간 → 점수</a:t>
            </a:r>
            <a:r>
              <a:rPr lang="en-US" altLang="ko-KR" b="1" u="sng" dirty="0">
                <a:solidFill>
                  <a:srgbClr val="9A64A5"/>
                </a:solidFill>
              </a:rPr>
              <a:t>) </a:t>
            </a:r>
            <a:r>
              <a:rPr lang="ko-KR" altLang="en-US" b="1" u="sng" dirty="0">
                <a:solidFill>
                  <a:srgbClr val="9A64A5"/>
                </a:solidFill>
              </a:rPr>
              <a:t>단순 선형 회귀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5B1A4E-F9E8-897F-AAC8-359E7194F8EC}"/>
              </a:ext>
            </a:extLst>
          </p:cNvPr>
          <p:cNvSpPr txBox="1"/>
          <p:nvPr/>
        </p:nvSpPr>
        <p:spPr>
          <a:xfrm>
            <a:off x="8906269" y="6545960"/>
            <a:ext cx="32958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dirty="0"/>
              <a:t>출처:</a:t>
            </a:r>
          </a:p>
        </p:txBody>
      </p:sp>
      <p:cxnSp>
        <p:nvCxnSpPr>
          <p:cNvPr id="16" name="직선 연결선 6">
            <a:extLst>
              <a:ext uri="{FF2B5EF4-FFF2-40B4-BE49-F238E27FC236}">
                <a16:creationId xmlns:a16="http://schemas.microsoft.com/office/drawing/2014/main" id="{A4B91A14-2E1D-829F-5EFA-AE261D5BB4E6}"/>
              </a:ext>
            </a:extLst>
          </p:cNvPr>
          <p:cNvCxnSpPr/>
          <p:nvPr/>
        </p:nvCxnSpPr>
        <p:spPr>
          <a:xfrm>
            <a:off x="0" y="6458673"/>
            <a:ext cx="12192000" cy="0"/>
          </a:xfrm>
          <a:prstGeom prst="line">
            <a:avLst/>
          </a:prstGeom>
          <a:ln w="19050">
            <a:solidFill>
              <a:srgbClr val="AF85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B751B59-9C61-54F0-3106-EB7CD7A3DC10}"/>
              </a:ext>
            </a:extLst>
          </p:cNvPr>
          <p:cNvSpPr/>
          <p:nvPr/>
        </p:nvSpPr>
        <p:spPr>
          <a:xfrm>
            <a:off x="662599" y="1743586"/>
            <a:ext cx="8043530" cy="1412185"/>
          </a:xfrm>
          <a:prstGeom prst="roundRect">
            <a:avLst>
              <a:gd name="adj" fmla="val 18320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190E86F-DD59-90D8-9973-95E65E80F92B}"/>
              </a:ext>
            </a:extLst>
          </p:cNvPr>
          <p:cNvGrpSpPr/>
          <p:nvPr/>
        </p:nvGrpSpPr>
        <p:grpSpPr>
          <a:xfrm>
            <a:off x="673331" y="1696033"/>
            <a:ext cx="782408" cy="337806"/>
            <a:chOff x="658249" y="5130582"/>
            <a:chExt cx="782408" cy="33780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EDB95493-DC21-B7A2-6B54-043DACB4BFC3}"/>
                </a:ext>
              </a:extLst>
            </p:cNvPr>
            <p:cNvSpPr/>
            <p:nvPr/>
          </p:nvSpPr>
          <p:spPr>
            <a:xfrm>
              <a:off x="658249" y="5176354"/>
              <a:ext cx="560951" cy="290997"/>
            </a:xfrm>
            <a:prstGeom prst="roundRect">
              <a:avLst>
                <a:gd name="adj" fmla="val 27343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59C7D351-3769-D817-36B7-D75DBFD37691}"/>
                </a:ext>
              </a:extLst>
            </p:cNvPr>
            <p:cNvSpPr/>
            <p:nvPr/>
          </p:nvSpPr>
          <p:spPr>
            <a:xfrm>
              <a:off x="1069182" y="5391168"/>
              <a:ext cx="159544" cy="77220"/>
            </a:xfrm>
            <a:prstGeom prst="roundRect">
              <a:avLst>
                <a:gd name="adj" fmla="val 50000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9CE842D1-D367-803A-0A2F-B495CA952E4A}"/>
                </a:ext>
              </a:extLst>
            </p:cNvPr>
            <p:cNvSpPr/>
            <p:nvPr/>
          </p:nvSpPr>
          <p:spPr>
            <a:xfrm>
              <a:off x="1076325" y="5321074"/>
              <a:ext cx="185738" cy="77220"/>
            </a:xfrm>
            <a:prstGeom prst="roundRect">
              <a:avLst>
                <a:gd name="adj" fmla="val 50000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690B2D49-B675-71FA-1E0E-2E27F2C93F2E}"/>
                </a:ext>
              </a:extLst>
            </p:cNvPr>
            <p:cNvSpPr/>
            <p:nvPr/>
          </p:nvSpPr>
          <p:spPr>
            <a:xfrm>
              <a:off x="1052513" y="5249093"/>
              <a:ext cx="240506" cy="77220"/>
            </a:xfrm>
            <a:prstGeom prst="roundRect">
              <a:avLst>
                <a:gd name="adj" fmla="val 50000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7216068-B32B-3AEA-907D-85E8EEE002A5}"/>
                </a:ext>
              </a:extLst>
            </p:cNvPr>
            <p:cNvSpPr/>
            <p:nvPr/>
          </p:nvSpPr>
          <p:spPr>
            <a:xfrm>
              <a:off x="1076325" y="5176069"/>
              <a:ext cx="364332" cy="77220"/>
            </a:xfrm>
            <a:prstGeom prst="roundRect">
              <a:avLst>
                <a:gd name="adj" fmla="val 50000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F6712479-D3C4-7070-847D-951C1C1E65C2}"/>
                </a:ext>
              </a:extLst>
            </p:cNvPr>
            <p:cNvSpPr/>
            <p:nvPr/>
          </p:nvSpPr>
          <p:spPr>
            <a:xfrm rot="19675888">
              <a:off x="880425" y="5130582"/>
              <a:ext cx="364332" cy="77220"/>
            </a:xfrm>
            <a:prstGeom prst="roundRect">
              <a:avLst>
                <a:gd name="adj" fmla="val 50000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5DDEDEA-9000-0511-E4F9-9E4BDCF87766}"/>
              </a:ext>
            </a:extLst>
          </p:cNvPr>
          <p:cNvSpPr txBox="1"/>
          <p:nvPr/>
        </p:nvSpPr>
        <p:spPr>
          <a:xfrm>
            <a:off x="659042" y="1743901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손코딩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DB58F5E-0792-47C3-91D3-189DBC91D3EF}"/>
              </a:ext>
            </a:extLst>
          </p:cNvPr>
          <p:cNvCxnSpPr/>
          <p:nvPr/>
        </p:nvCxnSpPr>
        <p:spPr>
          <a:xfrm>
            <a:off x="670948" y="1396037"/>
            <a:ext cx="8035181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1293588-B69F-0026-899D-C456A114F0EA}"/>
              </a:ext>
            </a:extLst>
          </p:cNvPr>
          <p:cNvSpPr txBox="1"/>
          <p:nvPr/>
        </p:nvSpPr>
        <p:spPr>
          <a:xfrm>
            <a:off x="1455739" y="1816554"/>
            <a:ext cx="7084757" cy="1164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# </a:t>
            </a:r>
            <a:r>
              <a:rPr lang="ko-KR" altLang="en-US" sz="1200" dirty="0"/>
              <a:t>새 학생 예측</a:t>
            </a:r>
            <a:r>
              <a:rPr lang="en-US" altLang="ko-KR" sz="1200" dirty="0"/>
              <a:t>(</a:t>
            </a:r>
            <a:r>
              <a:rPr lang="ko-KR" altLang="en-US" sz="1200" dirty="0"/>
              <a:t>예</a:t>
            </a:r>
            <a:r>
              <a:rPr lang="en-US" altLang="ko-KR" sz="1200" dirty="0"/>
              <a:t>: </a:t>
            </a:r>
            <a:r>
              <a:rPr lang="ko-KR" altLang="en-US" sz="1200" dirty="0"/>
              <a:t>공부 </a:t>
            </a:r>
            <a:r>
              <a:rPr lang="en-US" altLang="ko-KR" sz="1200" dirty="0"/>
              <a:t>6.5</a:t>
            </a:r>
            <a:r>
              <a:rPr lang="ko-KR" altLang="en-US" sz="1200" dirty="0"/>
              <a:t>시간</a:t>
            </a:r>
            <a:r>
              <a:rPr lang="en-US" altLang="ko-KR" sz="12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new_hour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([[6.5]])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pred_score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lr.predict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new_hour</a:t>
            </a:r>
            <a:r>
              <a:rPr lang="en-US" altLang="ko-KR" sz="1200" dirty="0"/>
              <a:t>)[0]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print(f"</a:t>
            </a:r>
            <a:r>
              <a:rPr lang="ko-KR" altLang="en-US" sz="1200" dirty="0"/>
              <a:t>공부 </a:t>
            </a:r>
            <a:r>
              <a:rPr lang="en-US" altLang="ko-KR" sz="1200" dirty="0"/>
              <a:t>6.5</a:t>
            </a:r>
            <a:r>
              <a:rPr lang="ko-KR" altLang="en-US" sz="1200" dirty="0"/>
              <a:t>시간 학생의 예측 점수</a:t>
            </a:r>
            <a:r>
              <a:rPr lang="en-US" altLang="ko-KR" sz="1200" dirty="0"/>
              <a:t>: {pred_score:.1f}</a:t>
            </a:r>
            <a:r>
              <a:rPr lang="ko-KR" altLang="en-US" sz="1200" dirty="0"/>
              <a:t>점</a:t>
            </a:r>
            <a:r>
              <a:rPr lang="en-US" altLang="ko-KR" sz="1200" dirty="0"/>
              <a:t>")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EA29C8F-9DD6-08C0-E497-D47FBCE3296E}"/>
              </a:ext>
            </a:extLst>
          </p:cNvPr>
          <p:cNvCxnSpPr/>
          <p:nvPr/>
        </p:nvCxnSpPr>
        <p:spPr>
          <a:xfrm>
            <a:off x="679297" y="3430143"/>
            <a:ext cx="8035181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E2CCD0-04B0-B8C1-94ED-6CC39A4297E0}"/>
              </a:ext>
            </a:extLst>
          </p:cNvPr>
          <p:cNvSpPr/>
          <p:nvPr/>
        </p:nvSpPr>
        <p:spPr>
          <a:xfrm>
            <a:off x="9544989" y="79337"/>
            <a:ext cx="1061431" cy="644592"/>
          </a:xfrm>
          <a:prstGeom prst="roundRect">
            <a:avLst>
              <a:gd name="adj" fmla="val 18320"/>
            </a:avLst>
          </a:prstGeom>
          <a:pattFill prst="wdDnDiag">
            <a:fgClr>
              <a:srgbClr val="AF86BA"/>
            </a:fgClr>
            <a:bgClr>
              <a:srgbClr val="9A64A5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C652A3C-50B8-5506-8834-EE2CADBB7BC7}"/>
              </a:ext>
            </a:extLst>
          </p:cNvPr>
          <p:cNvSpPr/>
          <p:nvPr/>
        </p:nvSpPr>
        <p:spPr>
          <a:xfrm>
            <a:off x="10606420" y="66675"/>
            <a:ext cx="1595105" cy="644592"/>
          </a:xfrm>
          <a:prstGeom prst="roundRect">
            <a:avLst>
              <a:gd name="adj" fmla="val 18320"/>
            </a:avLst>
          </a:prstGeom>
          <a:solidFill>
            <a:srgbClr val="AF86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373861-FE3B-8352-9F16-EF3205E159B8}"/>
              </a:ext>
            </a:extLst>
          </p:cNvPr>
          <p:cNvSpPr txBox="1"/>
          <p:nvPr/>
        </p:nvSpPr>
        <p:spPr>
          <a:xfrm>
            <a:off x="9609764" y="147874"/>
            <a:ext cx="996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cs typeface="Arial" panose="020B0604020202020204" pitchFamily="34" charset="0"/>
              </a:rPr>
              <a:t>03-2</a:t>
            </a:r>
            <a:endParaRPr lang="ko-KR" alt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B713C8-4064-7848-6CA7-1EFC2B944D0B}"/>
              </a:ext>
            </a:extLst>
          </p:cNvPr>
          <p:cNvSpPr txBox="1"/>
          <p:nvPr/>
        </p:nvSpPr>
        <p:spPr>
          <a:xfrm>
            <a:off x="10913607" y="227545"/>
            <a:ext cx="996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8F5F9"/>
                </a:solidFill>
              </a:rPr>
              <a:t>선형회귀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AB34DE-93FF-057D-C7DE-64283C0F2EC5}"/>
              </a:ext>
            </a:extLst>
          </p:cNvPr>
          <p:cNvSpPr txBox="1"/>
          <p:nvPr/>
        </p:nvSpPr>
        <p:spPr>
          <a:xfrm>
            <a:off x="8846337" y="1734643"/>
            <a:ext cx="3345663" cy="33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/>
              <a:t>공부 </a:t>
            </a:r>
            <a:r>
              <a:rPr lang="en-US" altLang="ko-KR" sz="1200" dirty="0"/>
              <a:t>6.5</a:t>
            </a:r>
            <a:r>
              <a:rPr lang="ko-KR" altLang="en-US" sz="1200" dirty="0"/>
              <a:t>시간 학생의 예측 점수</a:t>
            </a:r>
            <a:r>
              <a:rPr lang="en-US" altLang="ko-KR" sz="1200" dirty="0"/>
              <a:t>: 62.2</a:t>
            </a:r>
            <a:r>
              <a:rPr lang="ko-KR" altLang="en-US" sz="1200" dirty="0"/>
              <a:t>점</a:t>
            </a:r>
          </a:p>
        </p:txBody>
      </p:sp>
    </p:spTree>
    <p:extLst>
      <p:ext uri="{BB962C8B-B14F-4D97-AF65-F5344CB8AC3E}">
        <p14:creationId xmlns:p14="http://schemas.microsoft.com/office/powerpoint/2010/main" val="3064547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2AE63E-6869-B9F2-670A-DD26D2FF9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358DAEA-5276-2569-A2E9-147306F786D9}"/>
              </a:ext>
            </a:extLst>
          </p:cNvPr>
          <p:cNvSpPr/>
          <p:nvPr/>
        </p:nvSpPr>
        <p:spPr>
          <a:xfrm>
            <a:off x="288709" y="285750"/>
            <a:ext cx="2535786" cy="2124075"/>
          </a:xfrm>
          <a:prstGeom prst="roundRect">
            <a:avLst>
              <a:gd name="adj" fmla="val 18320"/>
            </a:avLst>
          </a:prstGeom>
          <a:pattFill prst="wdDnDiag">
            <a:fgClr>
              <a:srgbClr val="AF86BA"/>
            </a:fgClr>
            <a:bgClr>
              <a:srgbClr val="9A64A5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8DE7C89-9CAE-2668-ACF7-4E582AD9C110}"/>
              </a:ext>
            </a:extLst>
          </p:cNvPr>
          <p:cNvSpPr/>
          <p:nvPr/>
        </p:nvSpPr>
        <p:spPr>
          <a:xfrm>
            <a:off x="2824495" y="285750"/>
            <a:ext cx="7556850" cy="2124075"/>
          </a:xfrm>
          <a:prstGeom prst="roundRect">
            <a:avLst>
              <a:gd name="adj" fmla="val 18320"/>
            </a:avLst>
          </a:prstGeom>
          <a:solidFill>
            <a:srgbClr val="AF86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4085D72-0745-6E76-E275-C3E562761170}"/>
              </a:ext>
            </a:extLst>
          </p:cNvPr>
          <p:cNvSpPr/>
          <p:nvPr/>
        </p:nvSpPr>
        <p:spPr>
          <a:xfrm>
            <a:off x="288709" y="1795462"/>
            <a:ext cx="2535786" cy="1704975"/>
          </a:xfrm>
          <a:prstGeom prst="roundRect">
            <a:avLst>
              <a:gd name="adj" fmla="val 2558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4F1ABD-AC06-F4B0-C208-653A5608CD11}"/>
              </a:ext>
            </a:extLst>
          </p:cNvPr>
          <p:cNvSpPr/>
          <p:nvPr/>
        </p:nvSpPr>
        <p:spPr>
          <a:xfrm>
            <a:off x="2799241" y="1795461"/>
            <a:ext cx="8125934" cy="1704975"/>
          </a:xfrm>
          <a:prstGeom prst="roundRect">
            <a:avLst>
              <a:gd name="adj" fmla="val 2558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D137189-46BA-E62A-547D-7BFE7B2024F5}"/>
              </a:ext>
            </a:extLst>
          </p:cNvPr>
          <p:cNvSpPr/>
          <p:nvPr/>
        </p:nvSpPr>
        <p:spPr>
          <a:xfrm>
            <a:off x="470752" y="2297398"/>
            <a:ext cx="2171700" cy="310889"/>
          </a:xfrm>
          <a:prstGeom prst="roundRect">
            <a:avLst>
              <a:gd name="adj" fmla="val 47768"/>
            </a:avLst>
          </a:prstGeom>
          <a:solidFill>
            <a:srgbClr val="E8DE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9A64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핵심 키워드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EA0954A-0C90-CE57-7014-E868A1DDA3CF}"/>
              </a:ext>
            </a:extLst>
          </p:cNvPr>
          <p:cNvCxnSpPr>
            <a:cxnSpLocks/>
          </p:cNvCxnSpPr>
          <p:nvPr/>
        </p:nvCxnSpPr>
        <p:spPr>
          <a:xfrm>
            <a:off x="2805445" y="2246337"/>
            <a:ext cx="0" cy="1601763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88E8859-0AE6-60D3-1CAD-A8745216BE0B}"/>
              </a:ext>
            </a:extLst>
          </p:cNvPr>
          <p:cNvSpPr/>
          <p:nvPr/>
        </p:nvSpPr>
        <p:spPr>
          <a:xfrm>
            <a:off x="3091837" y="2297397"/>
            <a:ext cx="716711" cy="310889"/>
          </a:xfrm>
          <a:prstGeom prst="roundRect">
            <a:avLst>
              <a:gd name="adj" fmla="val 29943"/>
            </a:avLst>
          </a:prstGeom>
          <a:solidFill>
            <a:srgbClr val="9A64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거리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0F5CC5D-4131-5A92-9E00-2EA5F4594AE1}"/>
              </a:ext>
            </a:extLst>
          </p:cNvPr>
          <p:cNvSpPr/>
          <p:nvPr/>
        </p:nvSpPr>
        <p:spPr>
          <a:xfrm>
            <a:off x="4230620" y="2297397"/>
            <a:ext cx="716711" cy="310889"/>
          </a:xfrm>
          <a:prstGeom prst="roundRect">
            <a:avLst>
              <a:gd name="adj" fmla="val 29943"/>
            </a:avLst>
          </a:prstGeom>
          <a:solidFill>
            <a:srgbClr val="9A64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유사성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4356002-CDC9-D5D8-AFC4-7B6DC7ECE632}"/>
              </a:ext>
            </a:extLst>
          </p:cNvPr>
          <p:cNvSpPr/>
          <p:nvPr/>
        </p:nvSpPr>
        <p:spPr>
          <a:xfrm>
            <a:off x="5369403" y="2297397"/>
            <a:ext cx="716711" cy="310889"/>
          </a:xfrm>
          <a:prstGeom prst="roundRect">
            <a:avLst>
              <a:gd name="adj" fmla="val 29943"/>
            </a:avLst>
          </a:prstGeom>
          <a:solidFill>
            <a:srgbClr val="9A64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분류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4AAD9A6-177C-F8FD-DC82-CCDEA12C0582}"/>
              </a:ext>
            </a:extLst>
          </p:cNvPr>
          <p:cNvSpPr/>
          <p:nvPr/>
        </p:nvSpPr>
        <p:spPr>
          <a:xfrm>
            <a:off x="6508186" y="2297397"/>
            <a:ext cx="999038" cy="310889"/>
          </a:xfrm>
          <a:prstGeom prst="roundRect">
            <a:avLst>
              <a:gd name="adj" fmla="val 29943"/>
            </a:avLst>
          </a:prstGeom>
          <a:solidFill>
            <a:srgbClr val="9A64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주변 이웃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5BF3C9-4D6A-BE38-DEA7-AE5284D04B89}"/>
              </a:ext>
            </a:extLst>
          </p:cNvPr>
          <p:cNvSpPr txBox="1"/>
          <p:nvPr/>
        </p:nvSpPr>
        <p:spPr>
          <a:xfrm>
            <a:off x="3016003" y="2869695"/>
            <a:ext cx="7268640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새로운 데이터가 들어왔을 때</a:t>
            </a:r>
            <a:r>
              <a:rPr lang="en-US" altLang="ko-KR" b="1" dirty="0"/>
              <a:t>, </a:t>
            </a:r>
            <a:r>
              <a:rPr lang="ko-KR" altLang="en-US" b="1" dirty="0"/>
              <a:t>가장 가까운 데이터</a:t>
            </a:r>
            <a:r>
              <a:rPr lang="en-US" altLang="ko-KR" b="1" dirty="0"/>
              <a:t>(K</a:t>
            </a:r>
            <a:r>
              <a:rPr lang="ko-KR" altLang="en-US" b="1" dirty="0"/>
              <a:t>개</a:t>
            </a:r>
            <a:r>
              <a:rPr lang="en-US" altLang="ko-KR" b="1" dirty="0"/>
              <a:t>)</a:t>
            </a:r>
            <a:r>
              <a:rPr lang="ko-KR" altLang="en-US" b="1" dirty="0"/>
              <a:t>를 살펴보고 다수결로 정답을 정하는 알고리즘입니다</a:t>
            </a:r>
            <a:r>
              <a:rPr lang="en-US" altLang="ko-KR" b="1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b="1" dirty="0"/>
              <a:t>예</a:t>
            </a:r>
            <a:r>
              <a:rPr lang="en-US" altLang="ko-KR" b="1" dirty="0"/>
              <a:t>: </a:t>
            </a:r>
            <a:r>
              <a:rPr lang="ko-KR" altLang="en-US" b="1" dirty="0"/>
              <a:t>손글씨 이미지가 숫자 </a:t>
            </a:r>
            <a:r>
              <a:rPr lang="en-US" altLang="ko-KR" b="1" dirty="0"/>
              <a:t>5</a:t>
            </a:r>
            <a:r>
              <a:rPr lang="ko-KR" altLang="en-US" b="1" dirty="0"/>
              <a:t>인지 </a:t>
            </a:r>
            <a:r>
              <a:rPr lang="en-US" altLang="ko-KR" b="1" dirty="0"/>
              <a:t>6</a:t>
            </a:r>
            <a:r>
              <a:rPr lang="ko-KR" altLang="en-US" b="1" dirty="0"/>
              <a:t>인지 판별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D7C5AC-1952-DECC-6D80-4C68A3AE28AA}"/>
              </a:ext>
            </a:extLst>
          </p:cNvPr>
          <p:cNvSpPr txBox="1"/>
          <p:nvPr/>
        </p:nvSpPr>
        <p:spPr>
          <a:xfrm>
            <a:off x="8906269" y="6545960"/>
            <a:ext cx="32958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dirty="0"/>
              <a:t>출처:</a:t>
            </a:r>
          </a:p>
        </p:txBody>
      </p:sp>
      <p:cxnSp>
        <p:nvCxnSpPr>
          <p:cNvPr id="22" name="직선 연결선 6">
            <a:extLst>
              <a:ext uri="{FF2B5EF4-FFF2-40B4-BE49-F238E27FC236}">
                <a16:creationId xmlns:a16="http://schemas.microsoft.com/office/drawing/2014/main" id="{15F7736F-59D4-9AD0-69C7-C6C5D9636FC8}"/>
              </a:ext>
            </a:extLst>
          </p:cNvPr>
          <p:cNvCxnSpPr/>
          <p:nvPr/>
        </p:nvCxnSpPr>
        <p:spPr>
          <a:xfrm>
            <a:off x="0" y="6458673"/>
            <a:ext cx="12192000" cy="0"/>
          </a:xfrm>
          <a:prstGeom prst="line">
            <a:avLst/>
          </a:prstGeom>
          <a:ln w="19050">
            <a:solidFill>
              <a:srgbClr val="AF85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4BE89CA-1973-54D6-094D-197BE61CBC46}"/>
              </a:ext>
            </a:extLst>
          </p:cNvPr>
          <p:cNvSpPr txBox="1"/>
          <p:nvPr/>
        </p:nvSpPr>
        <p:spPr>
          <a:xfrm>
            <a:off x="353484" y="326856"/>
            <a:ext cx="251383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chemeClr val="bg1"/>
                </a:solidFill>
                <a:cs typeface="Arial" panose="020B0604020202020204" pitchFamily="34" charset="0"/>
              </a:rPr>
              <a:t>03-3</a:t>
            </a:r>
            <a:endParaRPr lang="ko-KR" altLang="en-US" sz="8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E93C88C-18A8-E423-7FBD-52814918BB3A}"/>
              </a:ext>
            </a:extLst>
          </p:cNvPr>
          <p:cNvSpPr txBox="1"/>
          <p:nvPr/>
        </p:nvSpPr>
        <p:spPr>
          <a:xfrm>
            <a:off x="3017000" y="722605"/>
            <a:ext cx="49888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dirty="0">
                <a:solidFill>
                  <a:srgbClr val="F8F5F9"/>
                </a:solidFill>
              </a:rPr>
              <a:t>K-</a:t>
            </a:r>
            <a:r>
              <a:rPr lang="ko-KR" altLang="en-US" sz="4000" b="1" dirty="0">
                <a:solidFill>
                  <a:srgbClr val="F8F5F9"/>
                </a:solidFill>
              </a:rPr>
              <a:t>최근접 이웃</a:t>
            </a:r>
            <a:r>
              <a:rPr lang="en-US" altLang="ko-KR" sz="4000" b="1" dirty="0">
                <a:solidFill>
                  <a:srgbClr val="F8F5F9"/>
                </a:solidFill>
              </a:rPr>
              <a:t>(KNN)</a:t>
            </a:r>
            <a:endParaRPr lang="ko-KR" altLang="en-US" sz="4000" b="1" dirty="0">
              <a:solidFill>
                <a:srgbClr val="F8F5F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7931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D3119-860A-067C-374A-690C5DF0D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696846A-0962-DD43-2B8E-7485538B5B47}"/>
              </a:ext>
            </a:extLst>
          </p:cNvPr>
          <p:cNvSpPr txBox="1"/>
          <p:nvPr/>
        </p:nvSpPr>
        <p:spPr>
          <a:xfrm>
            <a:off x="670948" y="382052"/>
            <a:ext cx="7672952" cy="858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공부 시간에 따라 시험 점수를 예측할 수 있을까</a:t>
            </a:r>
            <a:r>
              <a:rPr lang="en-US" altLang="ko-KR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9A64A5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E27B61-AFDB-2CB6-5518-ADD92FAE7ADC}"/>
              </a:ext>
            </a:extLst>
          </p:cNvPr>
          <p:cNvSpPr txBox="1"/>
          <p:nvPr/>
        </p:nvSpPr>
        <p:spPr>
          <a:xfrm>
            <a:off x="670948" y="1087758"/>
            <a:ext cx="8043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sng" dirty="0">
                <a:solidFill>
                  <a:srgbClr val="9A64A5"/>
                </a:solidFill>
              </a:rPr>
              <a:t>K-</a:t>
            </a:r>
            <a:r>
              <a:rPr lang="ko-KR" altLang="en-US" b="1" u="sng" dirty="0">
                <a:solidFill>
                  <a:srgbClr val="9A64A5"/>
                </a:solidFill>
              </a:rPr>
              <a:t>최근접 이웃</a:t>
            </a:r>
            <a:r>
              <a:rPr lang="en-US" altLang="ko-KR" b="1" u="sng" dirty="0">
                <a:solidFill>
                  <a:srgbClr val="9A64A5"/>
                </a:solidFill>
              </a:rPr>
              <a:t>(KNN)</a:t>
            </a:r>
            <a:r>
              <a:rPr lang="ko-KR" altLang="en-US" b="1" u="sng" dirty="0">
                <a:solidFill>
                  <a:srgbClr val="9A64A5"/>
                </a:solidFill>
              </a:rPr>
              <a:t>은 “새 데이터와 가장 가까운</a:t>
            </a:r>
            <a:r>
              <a:rPr lang="en-US" altLang="ko-KR" b="1" u="sng" dirty="0">
                <a:solidFill>
                  <a:srgbClr val="9A64A5"/>
                </a:solidFill>
              </a:rPr>
              <a:t>(</a:t>
            </a:r>
            <a:r>
              <a:rPr lang="ko-KR" altLang="en-US" b="1" u="sng" dirty="0">
                <a:solidFill>
                  <a:srgbClr val="9A64A5"/>
                </a:solidFill>
              </a:rPr>
              <a:t>거리</a:t>
            </a:r>
            <a:r>
              <a:rPr lang="en-US" altLang="ko-KR" b="1" u="sng" dirty="0">
                <a:solidFill>
                  <a:srgbClr val="9A64A5"/>
                </a:solidFill>
              </a:rPr>
              <a:t>) </a:t>
            </a:r>
            <a:r>
              <a:rPr lang="ko-KR" altLang="en-US" b="1" u="sng" dirty="0">
                <a:solidFill>
                  <a:srgbClr val="9A64A5"/>
                </a:solidFill>
              </a:rPr>
              <a:t>주변이웃 </a:t>
            </a:r>
            <a:r>
              <a:rPr lang="en-US" altLang="ko-KR" b="1" u="sng" dirty="0">
                <a:solidFill>
                  <a:srgbClr val="9A64A5"/>
                </a:solidFill>
              </a:rPr>
              <a:t>K</a:t>
            </a:r>
            <a:r>
              <a:rPr lang="ko-KR" altLang="en-US" b="1" u="sng" dirty="0">
                <a:solidFill>
                  <a:srgbClr val="9A64A5"/>
                </a:solidFill>
              </a:rPr>
              <a:t>개를 찾아</a:t>
            </a:r>
            <a:r>
              <a:rPr lang="en-US" altLang="ko-KR" b="1" u="sng" dirty="0">
                <a:solidFill>
                  <a:srgbClr val="9A64A5"/>
                </a:solidFill>
              </a:rPr>
              <a:t>, </a:t>
            </a:r>
            <a:r>
              <a:rPr lang="ko-KR" altLang="en-US" b="1" u="sng" dirty="0">
                <a:solidFill>
                  <a:srgbClr val="9A64A5"/>
                </a:solidFill>
              </a:rPr>
              <a:t>유사성이 높은 이웃이 많은 분류</a:t>
            </a:r>
            <a:r>
              <a:rPr lang="en-US" altLang="ko-KR" b="1" u="sng" dirty="0">
                <a:solidFill>
                  <a:srgbClr val="9A64A5"/>
                </a:solidFill>
              </a:rPr>
              <a:t>(</a:t>
            </a:r>
            <a:r>
              <a:rPr lang="ko-KR" altLang="en-US" b="1" u="sng" dirty="0">
                <a:solidFill>
                  <a:srgbClr val="9A64A5"/>
                </a:solidFill>
              </a:rPr>
              <a:t>또는 회귀</a:t>
            </a:r>
            <a:r>
              <a:rPr lang="en-US" altLang="ko-KR" b="1" u="sng" dirty="0">
                <a:solidFill>
                  <a:srgbClr val="9A64A5"/>
                </a:solidFill>
              </a:rPr>
              <a:t>) </a:t>
            </a:r>
            <a:r>
              <a:rPr lang="ko-KR" altLang="en-US" b="1" u="sng" dirty="0">
                <a:solidFill>
                  <a:srgbClr val="9A64A5"/>
                </a:solidFill>
              </a:rPr>
              <a:t>결과를 따르는 방법”입니다</a:t>
            </a:r>
            <a:r>
              <a:rPr lang="en-US" altLang="ko-KR" b="1" u="sng" dirty="0">
                <a:solidFill>
                  <a:srgbClr val="9A64A5"/>
                </a:solidFill>
              </a:rPr>
              <a:t>.</a:t>
            </a:r>
            <a:endParaRPr lang="ko-KR" altLang="en-US" b="1" u="sng" dirty="0">
              <a:solidFill>
                <a:srgbClr val="9A64A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3E8DCD-8D4B-A8A2-7A79-5F82C357F4D3}"/>
              </a:ext>
            </a:extLst>
          </p:cNvPr>
          <p:cNvSpPr txBox="1"/>
          <p:nvPr/>
        </p:nvSpPr>
        <p:spPr>
          <a:xfrm>
            <a:off x="670947" y="2015231"/>
            <a:ext cx="8582781" cy="263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dirty="0"/>
              <a:t>거리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두 점이 얼마나 떨어져 있는지를 나타내는 척도입니다</a:t>
            </a:r>
            <a:r>
              <a:rPr lang="en-US" altLang="ko-KR" sz="1600" dirty="0"/>
              <a:t>. </a:t>
            </a:r>
            <a:r>
              <a:rPr lang="ko-KR" altLang="en-US" sz="1600" dirty="0"/>
              <a:t>기본은 유클리드 거리</a:t>
            </a:r>
            <a:r>
              <a:rPr lang="en-US" altLang="ko-KR" sz="1600" dirty="0"/>
              <a:t>(</a:t>
            </a:r>
            <a:r>
              <a:rPr lang="ko-KR" altLang="en-US" sz="1600" dirty="0"/>
              <a:t>직선거리</a:t>
            </a:r>
            <a:r>
              <a:rPr lang="en-US" altLang="ko-KR" sz="1600" dirty="0"/>
              <a:t>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거리가 가까울수록 두 데이터가 비슷하다고 봅니다</a:t>
            </a:r>
            <a:r>
              <a:rPr lang="en-US" altLang="ko-KR" sz="1600" dirty="0"/>
              <a:t>. (KNN</a:t>
            </a:r>
            <a:r>
              <a:rPr lang="ko-KR" altLang="en-US" sz="1600" dirty="0"/>
              <a:t>은 거리 계산이 전부라서</a:t>
            </a:r>
            <a:r>
              <a:rPr lang="en-US" altLang="ko-KR" sz="1600" dirty="0"/>
              <a:t>, </a:t>
            </a:r>
            <a:r>
              <a:rPr lang="ko-KR" altLang="en-US" sz="1600" dirty="0"/>
              <a:t>단위</a:t>
            </a:r>
            <a:r>
              <a:rPr lang="en-US" altLang="ko-KR" sz="1600" dirty="0"/>
              <a:t>/</a:t>
            </a:r>
            <a:r>
              <a:rPr lang="ko-KR" altLang="en-US" sz="1600" dirty="0"/>
              <a:t>스케일이 다른 특성은 정규화가 중요</a:t>
            </a:r>
            <a:r>
              <a:rPr lang="en-US" altLang="ko-KR" sz="1600" dirty="0"/>
              <a:t>!)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ko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094D1B-3F97-E432-3196-EC3B1D2D1AC1}"/>
              </a:ext>
            </a:extLst>
          </p:cNvPr>
          <p:cNvSpPr txBox="1"/>
          <p:nvPr/>
        </p:nvSpPr>
        <p:spPr>
          <a:xfrm>
            <a:off x="8906269" y="6545960"/>
            <a:ext cx="32958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dirty="0"/>
              <a:t>출처: 모두의 인공지능 기초 수학</a:t>
            </a:r>
            <a:r>
              <a:rPr lang="en-US" altLang="ko-KR" sz="800" i="1" dirty="0"/>
              <a:t>: 4 </a:t>
            </a:r>
            <a:r>
              <a:rPr lang="ko-KR" altLang="en-US" sz="800" i="1" dirty="0"/>
              <a:t>최소제곱법</a:t>
            </a:r>
          </a:p>
        </p:txBody>
      </p:sp>
      <p:cxnSp>
        <p:nvCxnSpPr>
          <p:cNvPr id="16" name="직선 연결선 6">
            <a:extLst>
              <a:ext uri="{FF2B5EF4-FFF2-40B4-BE49-F238E27FC236}">
                <a16:creationId xmlns:a16="http://schemas.microsoft.com/office/drawing/2014/main" id="{5C5BFCA3-DF8B-FE9C-6F2F-85CE29F3A484}"/>
              </a:ext>
            </a:extLst>
          </p:cNvPr>
          <p:cNvCxnSpPr/>
          <p:nvPr/>
        </p:nvCxnSpPr>
        <p:spPr>
          <a:xfrm>
            <a:off x="0" y="6458673"/>
            <a:ext cx="12192000" cy="0"/>
          </a:xfrm>
          <a:prstGeom prst="line">
            <a:avLst/>
          </a:prstGeom>
          <a:ln w="19050">
            <a:solidFill>
              <a:srgbClr val="AF85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7B3B399-499C-6A33-7546-F747CF62A95E}"/>
              </a:ext>
            </a:extLst>
          </p:cNvPr>
          <p:cNvSpPr/>
          <p:nvPr/>
        </p:nvSpPr>
        <p:spPr>
          <a:xfrm>
            <a:off x="9544989" y="79337"/>
            <a:ext cx="1061431" cy="644592"/>
          </a:xfrm>
          <a:prstGeom prst="roundRect">
            <a:avLst>
              <a:gd name="adj" fmla="val 18320"/>
            </a:avLst>
          </a:prstGeom>
          <a:pattFill prst="wdDnDiag">
            <a:fgClr>
              <a:srgbClr val="AF86BA"/>
            </a:fgClr>
            <a:bgClr>
              <a:srgbClr val="9A64A5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7C2D679-5E5C-E4C4-257A-2E68B68E354F}"/>
              </a:ext>
            </a:extLst>
          </p:cNvPr>
          <p:cNvSpPr/>
          <p:nvPr/>
        </p:nvSpPr>
        <p:spPr>
          <a:xfrm>
            <a:off x="10606420" y="66675"/>
            <a:ext cx="1595105" cy="644592"/>
          </a:xfrm>
          <a:prstGeom prst="roundRect">
            <a:avLst>
              <a:gd name="adj" fmla="val 18320"/>
            </a:avLst>
          </a:prstGeom>
          <a:solidFill>
            <a:srgbClr val="AF86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329DF3-1487-33D9-3023-AF454E2DA2D0}"/>
              </a:ext>
            </a:extLst>
          </p:cNvPr>
          <p:cNvSpPr txBox="1"/>
          <p:nvPr/>
        </p:nvSpPr>
        <p:spPr>
          <a:xfrm>
            <a:off x="9609764" y="147874"/>
            <a:ext cx="996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cs typeface="Arial" panose="020B0604020202020204" pitchFamily="34" charset="0"/>
              </a:rPr>
              <a:t>03-3</a:t>
            </a:r>
            <a:endParaRPr lang="ko-KR" alt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02A9A84-6E9C-BA7E-602C-973AE1D0DB3B}"/>
              </a:ext>
            </a:extLst>
          </p:cNvPr>
          <p:cNvSpPr txBox="1"/>
          <p:nvPr/>
        </p:nvSpPr>
        <p:spPr>
          <a:xfrm>
            <a:off x="11087343" y="218401"/>
            <a:ext cx="689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8F5F9"/>
                </a:solidFill>
              </a:rPr>
              <a:t>KNN</a:t>
            </a:r>
            <a:endParaRPr lang="ko-KR" altLang="en-US" sz="1600" b="1" dirty="0">
              <a:solidFill>
                <a:srgbClr val="F8F5F9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EC186E0-89B5-14B4-6F13-3207E0892E28}"/>
              </a:ext>
            </a:extLst>
          </p:cNvPr>
          <p:cNvSpPr/>
          <p:nvPr/>
        </p:nvSpPr>
        <p:spPr>
          <a:xfrm>
            <a:off x="670948" y="4130802"/>
            <a:ext cx="8043530" cy="1685158"/>
          </a:xfrm>
          <a:prstGeom prst="roundRect">
            <a:avLst>
              <a:gd name="adj" fmla="val 18320"/>
            </a:avLst>
          </a:prstGeom>
          <a:solidFill>
            <a:schemeClr val="bg1"/>
          </a:solidFill>
          <a:ln w="19050">
            <a:solidFill>
              <a:srgbClr val="AF86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8A5DDF8-08FB-1CD5-87C9-9FAAF7F39B7F}"/>
              </a:ext>
            </a:extLst>
          </p:cNvPr>
          <p:cNvSpPr/>
          <p:nvPr/>
        </p:nvSpPr>
        <p:spPr>
          <a:xfrm>
            <a:off x="670948" y="3769016"/>
            <a:ext cx="1410961" cy="488786"/>
          </a:xfrm>
          <a:prstGeom prst="roundRect">
            <a:avLst>
              <a:gd name="adj" fmla="val 27343"/>
            </a:avLst>
          </a:prstGeom>
          <a:solidFill>
            <a:srgbClr val="AF86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추가 정보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9BDE4F4-B7FC-B2F1-F934-B40277FC8093}"/>
              </a:ext>
            </a:extLst>
          </p:cNvPr>
          <p:cNvSpPr/>
          <p:nvPr/>
        </p:nvSpPr>
        <p:spPr>
          <a:xfrm>
            <a:off x="2081909" y="3769016"/>
            <a:ext cx="2020561" cy="488786"/>
          </a:xfrm>
          <a:prstGeom prst="roundRect">
            <a:avLst>
              <a:gd name="adj" fmla="val 27343"/>
            </a:avLst>
          </a:prstGeom>
          <a:solidFill>
            <a:srgbClr val="C5A9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정규화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626EC7-9518-5252-5FAC-63F4360C45FD}"/>
              </a:ext>
            </a:extLst>
          </p:cNvPr>
          <p:cNvSpPr txBox="1"/>
          <p:nvPr/>
        </p:nvSpPr>
        <p:spPr>
          <a:xfrm>
            <a:off x="766199" y="4331827"/>
            <a:ext cx="78200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b="1" dirty="0"/>
              <a:t>개념</a:t>
            </a:r>
            <a:r>
              <a:rPr lang="en-US" altLang="ko-KR" sz="1200" dirty="0"/>
              <a:t>: </a:t>
            </a:r>
            <a:r>
              <a:rPr lang="ko-KR" altLang="en-US" sz="1200" dirty="0"/>
              <a:t>서로 단위</a:t>
            </a:r>
            <a:r>
              <a:rPr lang="en-US" altLang="ko-KR" sz="1200" dirty="0"/>
              <a:t>·</a:t>
            </a:r>
            <a:r>
              <a:rPr lang="ko-KR" altLang="en-US" sz="1200" dirty="0"/>
              <a:t>범위가 다른 특성들을 비슷한 크기로 맞춰 주는 작업입니다</a:t>
            </a:r>
            <a:r>
              <a:rPr lang="en-US" altLang="ko-KR" sz="1200" dirty="0"/>
              <a:t>. 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b="1" dirty="0"/>
              <a:t>필요성</a:t>
            </a:r>
            <a:r>
              <a:rPr lang="en-US" altLang="ko-KR" sz="1200" dirty="0"/>
              <a:t>: </a:t>
            </a:r>
            <a:r>
              <a:rPr lang="ko-KR" altLang="en-US" sz="1200" dirty="0"/>
              <a:t>거리 기반 알고리즘</a:t>
            </a:r>
            <a:r>
              <a:rPr lang="en-US" altLang="ko-KR" sz="1200" dirty="0"/>
              <a:t>(KNN, K-means, PCA </a:t>
            </a:r>
            <a:r>
              <a:rPr lang="ko-KR" altLang="en-US" sz="1200" dirty="0"/>
              <a:t>등</a:t>
            </a:r>
            <a:r>
              <a:rPr lang="en-US" altLang="ko-KR" sz="1200" dirty="0"/>
              <a:t>) </a:t>
            </a:r>
            <a:r>
              <a:rPr lang="ko-KR" altLang="en-US" sz="1200" dirty="0"/>
              <a:t>은 값의 크기에 민감합니다</a:t>
            </a:r>
            <a:r>
              <a:rPr lang="en-US" altLang="ko-KR" sz="1200" dirty="0"/>
              <a:t>. </a:t>
            </a:r>
            <a:r>
              <a:rPr lang="ko-KR" altLang="en-US" sz="1200" dirty="0"/>
              <a:t>스케일이 큰 특성이 거리 계산을 지배해 잘못된 판단을 할 수 있어요</a:t>
            </a:r>
            <a:r>
              <a:rPr lang="en-US" altLang="ko-KR" sz="1200" dirty="0"/>
              <a:t>. </a:t>
            </a:r>
            <a:r>
              <a:rPr lang="ko-KR" altLang="en-US" sz="1200" dirty="0"/>
              <a:t>정규화로 공정한 비교가 가능해집니다</a:t>
            </a:r>
            <a:r>
              <a:rPr lang="en-US" altLang="ko-KR" sz="1200" dirty="0"/>
              <a:t>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b="1" dirty="0"/>
              <a:t>대표 방법</a:t>
            </a:r>
            <a:r>
              <a:rPr lang="en-US" altLang="ko-KR" sz="1200" dirty="0"/>
              <a:t>: </a:t>
            </a:r>
            <a:r>
              <a:rPr lang="ko-KR" altLang="en-US" sz="1200" dirty="0"/>
              <a:t>표준화</a:t>
            </a:r>
            <a:r>
              <a:rPr lang="en-US" altLang="ko-KR" sz="1200" dirty="0"/>
              <a:t>(Standardization): </a:t>
            </a:r>
            <a:r>
              <a:rPr lang="ko-KR" altLang="en-US" sz="1200" dirty="0"/>
              <a:t>평균 </a:t>
            </a:r>
            <a:r>
              <a:rPr lang="en-US" altLang="ko-KR" sz="1200" dirty="0"/>
              <a:t>0, </a:t>
            </a:r>
            <a:r>
              <a:rPr lang="ko-KR" altLang="en-US" sz="1200" dirty="0"/>
              <a:t>표준편차 </a:t>
            </a:r>
            <a:r>
              <a:rPr lang="en-US" altLang="ko-KR" sz="1200" dirty="0"/>
              <a:t>1</a:t>
            </a:r>
            <a:r>
              <a:rPr lang="ko-KR" altLang="en-US" sz="1200" dirty="0"/>
              <a:t>로 변환 </a:t>
            </a:r>
            <a:r>
              <a:rPr lang="en-US" altLang="ko-KR" sz="1200" dirty="0"/>
              <a:t>(z-score), </a:t>
            </a:r>
            <a:r>
              <a:rPr lang="ko-KR" altLang="en-US" sz="1200" dirty="0"/>
              <a:t>최소</a:t>
            </a:r>
            <a:r>
              <a:rPr lang="en-US" altLang="ko-KR" sz="1200" dirty="0"/>
              <a:t>-</a:t>
            </a:r>
            <a:r>
              <a:rPr lang="ko-KR" altLang="en-US" sz="1200" dirty="0"/>
              <a:t>최대 정규화</a:t>
            </a:r>
            <a:r>
              <a:rPr lang="en-US" altLang="ko-KR" sz="1200" dirty="0"/>
              <a:t>(Min–Max): [0, 1] </a:t>
            </a:r>
            <a:r>
              <a:rPr lang="ko-KR" altLang="en-US" sz="1200" dirty="0"/>
              <a:t>구간으로 변환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A06B379A-B9B0-D86F-EF3F-617F68E4A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0238" y="880628"/>
            <a:ext cx="1862634" cy="5325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3565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5BE64B-25F0-CB1E-C4E4-71A5BDB63E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61D4707-16B5-5BBD-7BAB-08DB69462FBF}"/>
              </a:ext>
            </a:extLst>
          </p:cNvPr>
          <p:cNvSpPr txBox="1"/>
          <p:nvPr/>
        </p:nvSpPr>
        <p:spPr>
          <a:xfrm>
            <a:off x="670948" y="382052"/>
            <a:ext cx="7672952" cy="858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공부 시간에 따라 시험 점수를 예측할 수 있을까</a:t>
            </a:r>
            <a:r>
              <a:rPr lang="en-US" altLang="ko-KR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9A64A5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683465-FECF-8309-644B-104B7269B713}"/>
              </a:ext>
            </a:extLst>
          </p:cNvPr>
          <p:cNvSpPr txBox="1"/>
          <p:nvPr/>
        </p:nvSpPr>
        <p:spPr>
          <a:xfrm>
            <a:off x="670948" y="1087758"/>
            <a:ext cx="8043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sng" dirty="0">
                <a:solidFill>
                  <a:srgbClr val="9A64A5"/>
                </a:solidFill>
              </a:rPr>
              <a:t>K-</a:t>
            </a:r>
            <a:r>
              <a:rPr lang="ko-KR" altLang="en-US" b="1" u="sng" dirty="0">
                <a:solidFill>
                  <a:srgbClr val="9A64A5"/>
                </a:solidFill>
              </a:rPr>
              <a:t>최근접 이웃</a:t>
            </a:r>
            <a:r>
              <a:rPr lang="en-US" altLang="ko-KR" b="1" u="sng" dirty="0">
                <a:solidFill>
                  <a:srgbClr val="9A64A5"/>
                </a:solidFill>
              </a:rPr>
              <a:t>(KNN)</a:t>
            </a:r>
            <a:r>
              <a:rPr lang="ko-KR" altLang="en-US" b="1" u="sng" dirty="0">
                <a:solidFill>
                  <a:srgbClr val="9A64A5"/>
                </a:solidFill>
              </a:rPr>
              <a:t>은 “새 데이터와 가장 가까운</a:t>
            </a:r>
            <a:r>
              <a:rPr lang="en-US" altLang="ko-KR" b="1" u="sng" dirty="0">
                <a:solidFill>
                  <a:srgbClr val="9A64A5"/>
                </a:solidFill>
              </a:rPr>
              <a:t>(</a:t>
            </a:r>
            <a:r>
              <a:rPr lang="ko-KR" altLang="en-US" b="1" u="sng" dirty="0">
                <a:solidFill>
                  <a:srgbClr val="9A64A5"/>
                </a:solidFill>
              </a:rPr>
              <a:t>거리</a:t>
            </a:r>
            <a:r>
              <a:rPr lang="en-US" altLang="ko-KR" b="1" u="sng" dirty="0">
                <a:solidFill>
                  <a:srgbClr val="9A64A5"/>
                </a:solidFill>
              </a:rPr>
              <a:t>) </a:t>
            </a:r>
            <a:r>
              <a:rPr lang="ko-KR" altLang="en-US" b="1" u="sng" dirty="0">
                <a:solidFill>
                  <a:srgbClr val="9A64A5"/>
                </a:solidFill>
              </a:rPr>
              <a:t>주변이웃 </a:t>
            </a:r>
            <a:r>
              <a:rPr lang="en-US" altLang="ko-KR" b="1" u="sng" dirty="0">
                <a:solidFill>
                  <a:srgbClr val="9A64A5"/>
                </a:solidFill>
              </a:rPr>
              <a:t>K</a:t>
            </a:r>
            <a:r>
              <a:rPr lang="ko-KR" altLang="en-US" b="1" u="sng" dirty="0">
                <a:solidFill>
                  <a:srgbClr val="9A64A5"/>
                </a:solidFill>
              </a:rPr>
              <a:t>개를 찾아</a:t>
            </a:r>
            <a:r>
              <a:rPr lang="en-US" altLang="ko-KR" b="1" u="sng" dirty="0">
                <a:solidFill>
                  <a:srgbClr val="9A64A5"/>
                </a:solidFill>
              </a:rPr>
              <a:t>, </a:t>
            </a:r>
            <a:r>
              <a:rPr lang="ko-KR" altLang="en-US" b="1" u="sng" dirty="0">
                <a:solidFill>
                  <a:srgbClr val="9A64A5"/>
                </a:solidFill>
              </a:rPr>
              <a:t>유사성이 높은 이웃이 많은 분류</a:t>
            </a:r>
            <a:r>
              <a:rPr lang="en-US" altLang="ko-KR" b="1" u="sng" dirty="0">
                <a:solidFill>
                  <a:srgbClr val="9A64A5"/>
                </a:solidFill>
              </a:rPr>
              <a:t>(</a:t>
            </a:r>
            <a:r>
              <a:rPr lang="ko-KR" altLang="en-US" b="1" u="sng" dirty="0">
                <a:solidFill>
                  <a:srgbClr val="9A64A5"/>
                </a:solidFill>
              </a:rPr>
              <a:t>또는 회귀</a:t>
            </a:r>
            <a:r>
              <a:rPr lang="en-US" altLang="ko-KR" b="1" u="sng" dirty="0">
                <a:solidFill>
                  <a:srgbClr val="9A64A5"/>
                </a:solidFill>
              </a:rPr>
              <a:t>) </a:t>
            </a:r>
            <a:r>
              <a:rPr lang="ko-KR" altLang="en-US" b="1" u="sng" dirty="0">
                <a:solidFill>
                  <a:srgbClr val="9A64A5"/>
                </a:solidFill>
              </a:rPr>
              <a:t>결과를 따르는 방법”입니다</a:t>
            </a:r>
            <a:r>
              <a:rPr lang="en-US" altLang="ko-KR" b="1" u="sng" dirty="0">
                <a:solidFill>
                  <a:srgbClr val="9A64A5"/>
                </a:solidFill>
              </a:rPr>
              <a:t>.</a:t>
            </a:r>
            <a:endParaRPr lang="ko-KR" altLang="en-US" b="1" u="sng" dirty="0">
              <a:solidFill>
                <a:srgbClr val="9A64A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882E5B-2D25-AE8E-C0C1-59490626D6C9}"/>
              </a:ext>
            </a:extLst>
          </p:cNvPr>
          <p:cNvSpPr txBox="1"/>
          <p:nvPr/>
        </p:nvSpPr>
        <p:spPr>
          <a:xfrm>
            <a:off x="670947" y="2015231"/>
            <a:ext cx="8874041" cy="3091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2.</a:t>
            </a:r>
            <a:r>
              <a:rPr lang="ko-KR" altLang="en-US" sz="1600" b="1" dirty="0"/>
              <a:t> 유사성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거리가 </a:t>
            </a:r>
            <a:r>
              <a:rPr lang="ko-KR" altLang="en-US" sz="1600" b="1" dirty="0"/>
              <a:t>짧다 </a:t>
            </a:r>
            <a:r>
              <a:rPr lang="en-US" altLang="ko-KR" sz="1600" b="1" dirty="0"/>
              <a:t>= </a:t>
            </a:r>
            <a:r>
              <a:rPr lang="ko-KR" altLang="en-US" sz="1600" b="1" dirty="0"/>
              <a:t>유사성 높다</a:t>
            </a:r>
            <a:r>
              <a:rPr lang="en-US" altLang="ko-KR" sz="1600" dirty="0"/>
              <a:t>. </a:t>
            </a: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나와 닮은 친구들이 대부분 축구부라면 나도 축구부일 가능성이 높다는 식의 사고방식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3. </a:t>
            </a:r>
            <a:r>
              <a:rPr lang="ko-KR" altLang="en-US" sz="1600" b="1" dirty="0"/>
              <a:t>분류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K</a:t>
            </a:r>
            <a:r>
              <a:rPr lang="ko-KR" altLang="en-US" sz="1600" dirty="0"/>
              <a:t>개의 이웃 중 가장 많은 레이블</a:t>
            </a:r>
            <a:r>
              <a:rPr lang="en-US" altLang="ko-KR" sz="1600" dirty="0"/>
              <a:t>(</a:t>
            </a:r>
            <a:r>
              <a:rPr lang="ko-KR" altLang="en-US" sz="1600" dirty="0"/>
              <a:t>다수결</a:t>
            </a:r>
            <a:r>
              <a:rPr lang="en-US" altLang="ko-KR" sz="1600" dirty="0"/>
              <a:t>)</a:t>
            </a:r>
            <a:r>
              <a:rPr lang="ko-KR" altLang="en-US" sz="1600" dirty="0"/>
              <a:t>이 새 데이터의 레이블이 됩니다</a:t>
            </a:r>
            <a:r>
              <a:rPr lang="en-US" altLang="ko-KR" sz="1600" dirty="0"/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예</a:t>
            </a:r>
            <a:r>
              <a:rPr lang="en-US" altLang="ko-KR" sz="1600" dirty="0"/>
              <a:t>: “</a:t>
            </a:r>
            <a:r>
              <a:rPr lang="ko-KR" altLang="en-US" sz="1600" dirty="0"/>
              <a:t>고양이” </a:t>
            </a:r>
            <a:r>
              <a:rPr lang="en-US" altLang="ko-KR" sz="1600" dirty="0"/>
              <a:t>3</a:t>
            </a:r>
            <a:r>
              <a:rPr lang="ko-KR" altLang="en-US" sz="1600" dirty="0"/>
              <a:t>명</a:t>
            </a:r>
            <a:r>
              <a:rPr lang="en-US" altLang="ko-KR" sz="1600" dirty="0"/>
              <a:t>, “</a:t>
            </a:r>
            <a:r>
              <a:rPr lang="ko-KR" altLang="en-US" sz="1600" dirty="0"/>
              <a:t>개” </a:t>
            </a:r>
            <a:r>
              <a:rPr lang="en-US" altLang="ko-KR" sz="1600" dirty="0"/>
              <a:t>2</a:t>
            </a:r>
            <a:r>
              <a:rPr lang="ko-KR" altLang="en-US" sz="1600" dirty="0"/>
              <a:t>명이면 → 고양이</a:t>
            </a:r>
            <a:endParaRPr lang="en-US" altLang="ko-KR" sz="1600" dirty="0"/>
          </a:p>
          <a:p>
            <a:pPr>
              <a:lnSpc>
                <a:spcPct val="150000"/>
              </a:lnSpc>
            </a:pPr>
            <a:endParaRPr lang="ko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E9F687-4BF0-8035-B47F-CB01E7B0AA0C}"/>
              </a:ext>
            </a:extLst>
          </p:cNvPr>
          <p:cNvSpPr txBox="1"/>
          <p:nvPr/>
        </p:nvSpPr>
        <p:spPr>
          <a:xfrm>
            <a:off x="8906269" y="6545960"/>
            <a:ext cx="32958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dirty="0"/>
              <a:t>출처: 모두의 인공지능 기초 수학</a:t>
            </a:r>
            <a:r>
              <a:rPr lang="en-US" altLang="ko-KR" sz="800" i="1" dirty="0"/>
              <a:t>: 4 </a:t>
            </a:r>
            <a:r>
              <a:rPr lang="ko-KR" altLang="en-US" sz="800" i="1" dirty="0"/>
              <a:t>최소제곱법</a:t>
            </a:r>
          </a:p>
        </p:txBody>
      </p:sp>
      <p:cxnSp>
        <p:nvCxnSpPr>
          <p:cNvPr id="16" name="직선 연결선 6">
            <a:extLst>
              <a:ext uri="{FF2B5EF4-FFF2-40B4-BE49-F238E27FC236}">
                <a16:creationId xmlns:a16="http://schemas.microsoft.com/office/drawing/2014/main" id="{11D13BF9-BC12-D2CD-83FF-18DF15CB511E}"/>
              </a:ext>
            </a:extLst>
          </p:cNvPr>
          <p:cNvCxnSpPr/>
          <p:nvPr/>
        </p:nvCxnSpPr>
        <p:spPr>
          <a:xfrm>
            <a:off x="0" y="6458673"/>
            <a:ext cx="12192000" cy="0"/>
          </a:xfrm>
          <a:prstGeom prst="line">
            <a:avLst/>
          </a:prstGeom>
          <a:ln w="19050">
            <a:solidFill>
              <a:srgbClr val="AF85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14F903C-D27F-CDC0-FD7E-FCA6A525429A}"/>
              </a:ext>
            </a:extLst>
          </p:cNvPr>
          <p:cNvSpPr/>
          <p:nvPr/>
        </p:nvSpPr>
        <p:spPr>
          <a:xfrm>
            <a:off x="9544989" y="79337"/>
            <a:ext cx="1061431" cy="644592"/>
          </a:xfrm>
          <a:prstGeom prst="roundRect">
            <a:avLst>
              <a:gd name="adj" fmla="val 18320"/>
            </a:avLst>
          </a:prstGeom>
          <a:pattFill prst="wdDnDiag">
            <a:fgClr>
              <a:srgbClr val="AF86BA"/>
            </a:fgClr>
            <a:bgClr>
              <a:srgbClr val="9A64A5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CE2298D-1652-D504-2CE4-932227F0142A}"/>
              </a:ext>
            </a:extLst>
          </p:cNvPr>
          <p:cNvSpPr/>
          <p:nvPr/>
        </p:nvSpPr>
        <p:spPr>
          <a:xfrm>
            <a:off x="10606420" y="66675"/>
            <a:ext cx="1595105" cy="644592"/>
          </a:xfrm>
          <a:prstGeom prst="roundRect">
            <a:avLst>
              <a:gd name="adj" fmla="val 18320"/>
            </a:avLst>
          </a:prstGeom>
          <a:solidFill>
            <a:srgbClr val="AF86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8776B2-07A8-D325-3A3E-105098476150}"/>
              </a:ext>
            </a:extLst>
          </p:cNvPr>
          <p:cNvSpPr txBox="1"/>
          <p:nvPr/>
        </p:nvSpPr>
        <p:spPr>
          <a:xfrm>
            <a:off x="9609764" y="147874"/>
            <a:ext cx="996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cs typeface="Arial" panose="020B0604020202020204" pitchFamily="34" charset="0"/>
              </a:rPr>
              <a:t>03-3</a:t>
            </a:r>
            <a:endParaRPr lang="ko-KR" alt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416BAD-CD90-7ADA-3C12-EA1E46604031}"/>
              </a:ext>
            </a:extLst>
          </p:cNvPr>
          <p:cNvSpPr txBox="1"/>
          <p:nvPr/>
        </p:nvSpPr>
        <p:spPr>
          <a:xfrm>
            <a:off x="11087343" y="218401"/>
            <a:ext cx="689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8F5F9"/>
                </a:solidFill>
              </a:rPr>
              <a:t>KNN</a:t>
            </a:r>
            <a:endParaRPr lang="ko-KR" altLang="en-US" sz="1600" b="1" dirty="0">
              <a:solidFill>
                <a:srgbClr val="F8F5F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47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E0F458-A48B-5730-3755-159159926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1864450-3F80-7DC7-8218-48156102D4E2}"/>
              </a:ext>
            </a:extLst>
          </p:cNvPr>
          <p:cNvSpPr txBox="1"/>
          <p:nvPr/>
        </p:nvSpPr>
        <p:spPr>
          <a:xfrm>
            <a:off x="670948" y="382052"/>
            <a:ext cx="7672952" cy="858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공부 시간에 따라 시험 점수를 예측할 수 있을까</a:t>
            </a:r>
            <a:r>
              <a:rPr lang="en-US" altLang="ko-KR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9A64A5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54B568-2E13-ECC6-91A7-742E0C6BFA76}"/>
              </a:ext>
            </a:extLst>
          </p:cNvPr>
          <p:cNvSpPr txBox="1"/>
          <p:nvPr/>
        </p:nvSpPr>
        <p:spPr>
          <a:xfrm>
            <a:off x="670948" y="1087758"/>
            <a:ext cx="8043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u="sng" dirty="0">
                <a:solidFill>
                  <a:srgbClr val="9A64A5"/>
                </a:solidFill>
              </a:rPr>
              <a:t>K-</a:t>
            </a:r>
            <a:r>
              <a:rPr lang="ko-KR" altLang="en-US" b="1" u="sng" dirty="0">
                <a:solidFill>
                  <a:srgbClr val="9A64A5"/>
                </a:solidFill>
              </a:rPr>
              <a:t>최근접 이웃</a:t>
            </a:r>
            <a:r>
              <a:rPr lang="en-US" altLang="ko-KR" b="1" u="sng" dirty="0">
                <a:solidFill>
                  <a:srgbClr val="9A64A5"/>
                </a:solidFill>
              </a:rPr>
              <a:t>(KNN)</a:t>
            </a:r>
            <a:r>
              <a:rPr lang="ko-KR" altLang="en-US" b="1" u="sng" dirty="0">
                <a:solidFill>
                  <a:srgbClr val="9A64A5"/>
                </a:solidFill>
              </a:rPr>
              <a:t>은 “새 데이터와 가장 가까운</a:t>
            </a:r>
            <a:r>
              <a:rPr lang="en-US" altLang="ko-KR" b="1" u="sng" dirty="0">
                <a:solidFill>
                  <a:srgbClr val="9A64A5"/>
                </a:solidFill>
              </a:rPr>
              <a:t>(</a:t>
            </a:r>
            <a:r>
              <a:rPr lang="ko-KR" altLang="en-US" b="1" u="sng" dirty="0">
                <a:solidFill>
                  <a:srgbClr val="9A64A5"/>
                </a:solidFill>
              </a:rPr>
              <a:t>거리</a:t>
            </a:r>
            <a:r>
              <a:rPr lang="en-US" altLang="ko-KR" b="1" u="sng" dirty="0">
                <a:solidFill>
                  <a:srgbClr val="9A64A5"/>
                </a:solidFill>
              </a:rPr>
              <a:t>) </a:t>
            </a:r>
            <a:r>
              <a:rPr lang="ko-KR" altLang="en-US" b="1" u="sng" dirty="0">
                <a:solidFill>
                  <a:srgbClr val="9A64A5"/>
                </a:solidFill>
              </a:rPr>
              <a:t>주변이웃 </a:t>
            </a:r>
            <a:r>
              <a:rPr lang="en-US" altLang="ko-KR" b="1" u="sng" dirty="0">
                <a:solidFill>
                  <a:srgbClr val="9A64A5"/>
                </a:solidFill>
              </a:rPr>
              <a:t>K</a:t>
            </a:r>
            <a:r>
              <a:rPr lang="ko-KR" altLang="en-US" b="1" u="sng" dirty="0">
                <a:solidFill>
                  <a:srgbClr val="9A64A5"/>
                </a:solidFill>
              </a:rPr>
              <a:t>개를 찾아</a:t>
            </a:r>
            <a:r>
              <a:rPr lang="en-US" altLang="ko-KR" b="1" u="sng" dirty="0">
                <a:solidFill>
                  <a:srgbClr val="9A64A5"/>
                </a:solidFill>
              </a:rPr>
              <a:t>, </a:t>
            </a:r>
            <a:r>
              <a:rPr lang="ko-KR" altLang="en-US" b="1" u="sng" dirty="0">
                <a:solidFill>
                  <a:srgbClr val="9A64A5"/>
                </a:solidFill>
              </a:rPr>
              <a:t>유사성이 높은 이웃이 많은 분류</a:t>
            </a:r>
            <a:r>
              <a:rPr lang="en-US" altLang="ko-KR" b="1" u="sng" dirty="0">
                <a:solidFill>
                  <a:srgbClr val="9A64A5"/>
                </a:solidFill>
              </a:rPr>
              <a:t>(</a:t>
            </a:r>
            <a:r>
              <a:rPr lang="ko-KR" altLang="en-US" b="1" u="sng" dirty="0">
                <a:solidFill>
                  <a:srgbClr val="9A64A5"/>
                </a:solidFill>
              </a:rPr>
              <a:t>또는 회귀</a:t>
            </a:r>
            <a:r>
              <a:rPr lang="en-US" altLang="ko-KR" b="1" u="sng" dirty="0">
                <a:solidFill>
                  <a:srgbClr val="9A64A5"/>
                </a:solidFill>
              </a:rPr>
              <a:t>) </a:t>
            </a:r>
            <a:r>
              <a:rPr lang="ko-KR" altLang="en-US" b="1" u="sng" dirty="0">
                <a:solidFill>
                  <a:srgbClr val="9A64A5"/>
                </a:solidFill>
              </a:rPr>
              <a:t>결과를 따르는 방법”입니다</a:t>
            </a:r>
            <a:r>
              <a:rPr lang="en-US" altLang="ko-KR" b="1" u="sng" dirty="0">
                <a:solidFill>
                  <a:srgbClr val="9A64A5"/>
                </a:solidFill>
              </a:rPr>
              <a:t>.</a:t>
            </a:r>
            <a:endParaRPr lang="ko-KR" altLang="en-US" b="1" u="sng" dirty="0">
              <a:solidFill>
                <a:srgbClr val="9A64A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738D32-C720-5FB2-7E33-749812AE92FC}"/>
              </a:ext>
            </a:extLst>
          </p:cNvPr>
          <p:cNvSpPr txBox="1"/>
          <p:nvPr/>
        </p:nvSpPr>
        <p:spPr>
          <a:xfrm>
            <a:off x="670947" y="2015231"/>
            <a:ext cx="8874041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4.</a:t>
            </a:r>
            <a:r>
              <a:rPr lang="ko-KR" altLang="en-US" sz="1600" b="1" dirty="0"/>
              <a:t> 주변이웃</a:t>
            </a:r>
            <a:r>
              <a:rPr lang="en-US" altLang="ko-KR" sz="1600" b="1" dirty="0"/>
              <a:t>(K</a:t>
            </a:r>
            <a:r>
              <a:rPr lang="ko-KR" altLang="en-US" sz="1600" b="1" dirty="0"/>
              <a:t>개</a:t>
            </a:r>
            <a:r>
              <a:rPr lang="en-US" altLang="ko-KR" sz="1600" b="1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K </a:t>
            </a:r>
            <a:r>
              <a:rPr lang="ko-KR" altLang="en-US" sz="1600" dirty="0"/>
              <a:t>값은 하이퍼파라미터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K</a:t>
            </a:r>
            <a:r>
              <a:rPr lang="ko-KR" altLang="en-US" sz="1600" dirty="0"/>
              <a:t>가 너무 작으면 </a:t>
            </a:r>
            <a:r>
              <a:rPr lang="en-US" altLang="ko-KR" sz="1600" dirty="0"/>
              <a:t>(</a:t>
            </a:r>
            <a:r>
              <a:rPr lang="ko-KR" altLang="en-US" sz="1600" dirty="0"/>
              <a:t>예</a:t>
            </a:r>
            <a:r>
              <a:rPr lang="en-US" altLang="ko-KR" sz="1600" dirty="0"/>
              <a:t>: 1) </a:t>
            </a:r>
            <a:r>
              <a:rPr lang="ko-KR" altLang="en-US" sz="1600" dirty="0"/>
              <a:t>이상치에 민감 → 과적합 경향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/>
              <a:t>K</a:t>
            </a:r>
            <a:r>
              <a:rPr lang="ko-KR" altLang="en-US" sz="1600" dirty="0"/>
              <a:t>가 너무 크면 </a:t>
            </a:r>
            <a:r>
              <a:rPr lang="en-US" altLang="ko-KR" sz="1600" dirty="0"/>
              <a:t>(</a:t>
            </a:r>
            <a:r>
              <a:rPr lang="ko-KR" altLang="en-US" sz="1600" dirty="0"/>
              <a:t>예</a:t>
            </a:r>
            <a:r>
              <a:rPr lang="en-US" altLang="ko-KR" sz="1600" dirty="0"/>
              <a:t>: 50) </a:t>
            </a:r>
            <a:r>
              <a:rPr lang="ko-KR" altLang="en-US" sz="1600" dirty="0"/>
              <a:t>경계가 너무 부드러워져 → 과소적합 경향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보통 교차검증으로 적절한 </a:t>
            </a:r>
            <a:r>
              <a:rPr lang="en-US" altLang="ko-KR" sz="1600" dirty="0"/>
              <a:t>K</a:t>
            </a:r>
            <a:r>
              <a:rPr lang="ko-KR" altLang="en-US" sz="1600" dirty="0"/>
              <a:t>를 고릅니다</a:t>
            </a:r>
            <a:r>
              <a:rPr lang="en-US" altLang="ko-KR" sz="1600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BCB959-E9E5-CFF4-1CBD-E9B703F2A571}"/>
              </a:ext>
            </a:extLst>
          </p:cNvPr>
          <p:cNvSpPr txBox="1"/>
          <p:nvPr/>
        </p:nvSpPr>
        <p:spPr>
          <a:xfrm>
            <a:off x="8906269" y="6545960"/>
            <a:ext cx="32958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dirty="0"/>
              <a:t>출처: 모두의 인공지능 기초 수학</a:t>
            </a:r>
            <a:r>
              <a:rPr lang="en-US" altLang="ko-KR" sz="800" i="1" dirty="0"/>
              <a:t>: 4 </a:t>
            </a:r>
            <a:r>
              <a:rPr lang="ko-KR" altLang="en-US" sz="800" i="1" dirty="0"/>
              <a:t>최소제곱법</a:t>
            </a:r>
          </a:p>
        </p:txBody>
      </p:sp>
      <p:cxnSp>
        <p:nvCxnSpPr>
          <p:cNvPr id="16" name="직선 연결선 6">
            <a:extLst>
              <a:ext uri="{FF2B5EF4-FFF2-40B4-BE49-F238E27FC236}">
                <a16:creationId xmlns:a16="http://schemas.microsoft.com/office/drawing/2014/main" id="{44FF08D5-1C52-9645-E82E-693B9766CBDF}"/>
              </a:ext>
            </a:extLst>
          </p:cNvPr>
          <p:cNvCxnSpPr/>
          <p:nvPr/>
        </p:nvCxnSpPr>
        <p:spPr>
          <a:xfrm>
            <a:off x="0" y="6458673"/>
            <a:ext cx="12192000" cy="0"/>
          </a:xfrm>
          <a:prstGeom prst="line">
            <a:avLst/>
          </a:prstGeom>
          <a:ln w="19050">
            <a:solidFill>
              <a:srgbClr val="AF85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DFB4526-3B37-8EC9-66C0-1A23F4E85D7D}"/>
              </a:ext>
            </a:extLst>
          </p:cNvPr>
          <p:cNvSpPr/>
          <p:nvPr/>
        </p:nvSpPr>
        <p:spPr>
          <a:xfrm>
            <a:off x="9544989" y="79337"/>
            <a:ext cx="1061431" cy="644592"/>
          </a:xfrm>
          <a:prstGeom prst="roundRect">
            <a:avLst>
              <a:gd name="adj" fmla="val 18320"/>
            </a:avLst>
          </a:prstGeom>
          <a:pattFill prst="wdDnDiag">
            <a:fgClr>
              <a:srgbClr val="AF86BA"/>
            </a:fgClr>
            <a:bgClr>
              <a:srgbClr val="9A64A5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BC343F-47F2-3284-81E9-5FE5068216A7}"/>
              </a:ext>
            </a:extLst>
          </p:cNvPr>
          <p:cNvSpPr/>
          <p:nvPr/>
        </p:nvSpPr>
        <p:spPr>
          <a:xfrm>
            <a:off x="10606420" y="66675"/>
            <a:ext cx="1595105" cy="644592"/>
          </a:xfrm>
          <a:prstGeom prst="roundRect">
            <a:avLst>
              <a:gd name="adj" fmla="val 18320"/>
            </a:avLst>
          </a:prstGeom>
          <a:solidFill>
            <a:srgbClr val="AF86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BB2754-A1F2-2FB8-00C8-6E09EF2DBF2B}"/>
              </a:ext>
            </a:extLst>
          </p:cNvPr>
          <p:cNvSpPr txBox="1"/>
          <p:nvPr/>
        </p:nvSpPr>
        <p:spPr>
          <a:xfrm>
            <a:off x="9609764" y="147874"/>
            <a:ext cx="996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cs typeface="Arial" panose="020B0604020202020204" pitchFamily="34" charset="0"/>
              </a:rPr>
              <a:t>03-3</a:t>
            </a:r>
            <a:endParaRPr lang="ko-KR" alt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75AD61-16A0-A227-CC39-F550F4682FE5}"/>
              </a:ext>
            </a:extLst>
          </p:cNvPr>
          <p:cNvSpPr txBox="1"/>
          <p:nvPr/>
        </p:nvSpPr>
        <p:spPr>
          <a:xfrm>
            <a:off x="11087343" y="218401"/>
            <a:ext cx="689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8F5F9"/>
                </a:solidFill>
              </a:rPr>
              <a:t>KNN</a:t>
            </a:r>
            <a:endParaRPr lang="ko-KR" altLang="en-US" sz="1600" b="1" dirty="0">
              <a:solidFill>
                <a:srgbClr val="F8F5F9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BC578F3-2FA2-171B-9978-A596988208C9}"/>
              </a:ext>
            </a:extLst>
          </p:cNvPr>
          <p:cNvSpPr/>
          <p:nvPr/>
        </p:nvSpPr>
        <p:spPr>
          <a:xfrm>
            <a:off x="670948" y="4405122"/>
            <a:ext cx="8043530" cy="889097"/>
          </a:xfrm>
          <a:prstGeom prst="roundRect">
            <a:avLst>
              <a:gd name="adj" fmla="val 18320"/>
            </a:avLst>
          </a:prstGeom>
          <a:solidFill>
            <a:schemeClr val="bg1"/>
          </a:solidFill>
          <a:ln w="19050">
            <a:solidFill>
              <a:srgbClr val="AF86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338C5B8-4D1A-266A-D5AB-0D2175495F35}"/>
              </a:ext>
            </a:extLst>
          </p:cNvPr>
          <p:cNvSpPr/>
          <p:nvPr/>
        </p:nvSpPr>
        <p:spPr>
          <a:xfrm>
            <a:off x="670948" y="4043336"/>
            <a:ext cx="1410961" cy="488786"/>
          </a:xfrm>
          <a:prstGeom prst="roundRect">
            <a:avLst>
              <a:gd name="adj" fmla="val 27343"/>
            </a:avLst>
          </a:prstGeom>
          <a:solidFill>
            <a:srgbClr val="AF86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추가 정보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A621027-D64D-E766-52DA-ABBF11BB336A}"/>
              </a:ext>
            </a:extLst>
          </p:cNvPr>
          <p:cNvSpPr/>
          <p:nvPr/>
        </p:nvSpPr>
        <p:spPr>
          <a:xfrm>
            <a:off x="2081909" y="4043336"/>
            <a:ext cx="2020561" cy="488786"/>
          </a:xfrm>
          <a:prstGeom prst="roundRect">
            <a:avLst>
              <a:gd name="adj" fmla="val 27343"/>
            </a:avLst>
          </a:prstGeom>
          <a:solidFill>
            <a:srgbClr val="C5A9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KNN</a:t>
            </a:r>
            <a:r>
              <a:rPr lang="ko-KR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한계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E976B4-A423-63CA-0B58-08B75B9344F8}"/>
              </a:ext>
            </a:extLst>
          </p:cNvPr>
          <p:cNvSpPr txBox="1"/>
          <p:nvPr/>
        </p:nvSpPr>
        <p:spPr>
          <a:xfrm>
            <a:off x="766199" y="4651867"/>
            <a:ext cx="7847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특성이 많아질수록</a:t>
            </a:r>
            <a:r>
              <a:rPr lang="en-US" altLang="ko-KR" sz="1200" dirty="0"/>
              <a:t>(</a:t>
            </a:r>
            <a:r>
              <a:rPr lang="ko-KR" altLang="en-US" sz="1200" dirty="0"/>
              <a:t>고차원</a:t>
            </a:r>
            <a:r>
              <a:rPr lang="en-US" altLang="ko-KR" sz="1200" dirty="0"/>
              <a:t>) “</a:t>
            </a:r>
            <a:r>
              <a:rPr lang="ko-KR" altLang="en-US" sz="1200" dirty="0"/>
              <a:t>모두가 멀리 떨어진” 현상이 생겨 성능이 떨어질 수 있습니다</a:t>
            </a:r>
            <a:r>
              <a:rPr lang="en-US" altLang="ko-KR" sz="1200" dirty="0"/>
              <a:t>(</a:t>
            </a:r>
            <a:r>
              <a:rPr lang="ko-KR" altLang="en-US" sz="1200" dirty="0"/>
              <a:t>차원의 저주</a:t>
            </a:r>
            <a:r>
              <a:rPr lang="en-US" altLang="ko-KR" sz="1200" dirty="0"/>
              <a:t>). </a:t>
            </a:r>
            <a:r>
              <a:rPr lang="ko-KR" altLang="en-US" sz="1200" dirty="0"/>
              <a:t>또한 데이터가 커지면 예측 시 모든 점과 거리를 재야 하므로 느릴 수 있습니다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18010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FA381-495A-4A86-89F5-7108C9F05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7D3990-5B14-687D-4E40-06622F0FEA3C}"/>
              </a:ext>
            </a:extLst>
          </p:cNvPr>
          <p:cNvSpPr txBox="1"/>
          <p:nvPr/>
        </p:nvSpPr>
        <p:spPr>
          <a:xfrm>
            <a:off x="670948" y="382052"/>
            <a:ext cx="767295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예제 </a:t>
            </a:r>
            <a:r>
              <a:rPr lang="en-US" altLang="ko-KR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2 (Advanced!)</a:t>
            </a:r>
            <a:endParaRPr lang="ko-KR" altLang="en-US" dirty="0">
              <a:solidFill>
                <a:srgbClr val="9A64A5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F80D54-6B65-7EF7-545C-9840EF382650}"/>
              </a:ext>
            </a:extLst>
          </p:cNvPr>
          <p:cNvSpPr txBox="1"/>
          <p:nvPr/>
        </p:nvSpPr>
        <p:spPr>
          <a:xfrm>
            <a:off x="670948" y="877446"/>
            <a:ext cx="767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>
                <a:solidFill>
                  <a:srgbClr val="9A64A5"/>
                </a:solidFill>
              </a:rPr>
              <a:t>단일 변수</a:t>
            </a:r>
            <a:r>
              <a:rPr lang="en-US" altLang="ko-KR" b="1" u="sng" dirty="0">
                <a:solidFill>
                  <a:srgbClr val="9A64A5"/>
                </a:solidFill>
              </a:rPr>
              <a:t>(</a:t>
            </a:r>
            <a:r>
              <a:rPr lang="ko-KR" altLang="en-US" b="1" u="sng" dirty="0">
                <a:solidFill>
                  <a:srgbClr val="9A64A5"/>
                </a:solidFill>
              </a:rPr>
              <a:t>공부 시간 → 점수</a:t>
            </a:r>
            <a:r>
              <a:rPr lang="en-US" altLang="ko-KR" b="1" u="sng" dirty="0">
                <a:solidFill>
                  <a:srgbClr val="9A64A5"/>
                </a:solidFill>
              </a:rPr>
              <a:t>) </a:t>
            </a:r>
            <a:r>
              <a:rPr lang="ko-KR" altLang="en-US" b="1" u="sng" dirty="0">
                <a:solidFill>
                  <a:srgbClr val="9A64A5"/>
                </a:solidFill>
              </a:rPr>
              <a:t>단순 선형 회귀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4BCA52-3280-65F3-2FED-B22087DD2912}"/>
              </a:ext>
            </a:extLst>
          </p:cNvPr>
          <p:cNvSpPr txBox="1"/>
          <p:nvPr/>
        </p:nvSpPr>
        <p:spPr>
          <a:xfrm>
            <a:off x="8906269" y="6545960"/>
            <a:ext cx="32958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dirty="0"/>
              <a:t>출처:</a:t>
            </a:r>
          </a:p>
        </p:txBody>
      </p:sp>
      <p:cxnSp>
        <p:nvCxnSpPr>
          <p:cNvPr id="16" name="직선 연결선 6">
            <a:extLst>
              <a:ext uri="{FF2B5EF4-FFF2-40B4-BE49-F238E27FC236}">
                <a16:creationId xmlns:a16="http://schemas.microsoft.com/office/drawing/2014/main" id="{D4806BD2-80A2-6ACB-486B-99F9E66E22BB}"/>
              </a:ext>
            </a:extLst>
          </p:cNvPr>
          <p:cNvCxnSpPr/>
          <p:nvPr/>
        </p:nvCxnSpPr>
        <p:spPr>
          <a:xfrm>
            <a:off x="0" y="6458673"/>
            <a:ext cx="12192000" cy="0"/>
          </a:xfrm>
          <a:prstGeom prst="line">
            <a:avLst/>
          </a:prstGeom>
          <a:ln w="19050">
            <a:solidFill>
              <a:srgbClr val="AF85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2E99C5E-50B6-1668-6D12-8CD4D8B2B6DF}"/>
              </a:ext>
            </a:extLst>
          </p:cNvPr>
          <p:cNvSpPr/>
          <p:nvPr/>
        </p:nvSpPr>
        <p:spPr>
          <a:xfrm>
            <a:off x="662599" y="1524129"/>
            <a:ext cx="8043530" cy="4838567"/>
          </a:xfrm>
          <a:prstGeom prst="roundRect">
            <a:avLst>
              <a:gd name="adj" fmla="val 18320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06E75F4-8972-614A-E4C9-6ED5FF94F239}"/>
              </a:ext>
            </a:extLst>
          </p:cNvPr>
          <p:cNvGrpSpPr/>
          <p:nvPr/>
        </p:nvGrpSpPr>
        <p:grpSpPr>
          <a:xfrm>
            <a:off x="673331" y="1476577"/>
            <a:ext cx="782408" cy="337806"/>
            <a:chOff x="658249" y="5130582"/>
            <a:chExt cx="782408" cy="33780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C7BD6EF9-66EC-81B4-56E6-0A72DF3E1AC9}"/>
                </a:ext>
              </a:extLst>
            </p:cNvPr>
            <p:cNvSpPr/>
            <p:nvPr/>
          </p:nvSpPr>
          <p:spPr>
            <a:xfrm>
              <a:off x="658249" y="5176354"/>
              <a:ext cx="560951" cy="290997"/>
            </a:xfrm>
            <a:prstGeom prst="roundRect">
              <a:avLst>
                <a:gd name="adj" fmla="val 27343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748A3BCD-B7D0-F257-B643-593CA2046B20}"/>
                </a:ext>
              </a:extLst>
            </p:cNvPr>
            <p:cNvSpPr/>
            <p:nvPr/>
          </p:nvSpPr>
          <p:spPr>
            <a:xfrm>
              <a:off x="1069182" y="5391168"/>
              <a:ext cx="159544" cy="77220"/>
            </a:xfrm>
            <a:prstGeom prst="roundRect">
              <a:avLst>
                <a:gd name="adj" fmla="val 50000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BA97CAFC-E55A-7FFF-D7AA-B54B5326891B}"/>
                </a:ext>
              </a:extLst>
            </p:cNvPr>
            <p:cNvSpPr/>
            <p:nvPr/>
          </p:nvSpPr>
          <p:spPr>
            <a:xfrm>
              <a:off x="1076325" y="5321074"/>
              <a:ext cx="185738" cy="77220"/>
            </a:xfrm>
            <a:prstGeom prst="roundRect">
              <a:avLst>
                <a:gd name="adj" fmla="val 50000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93813C81-E96F-40E3-08BB-254A38B8181C}"/>
                </a:ext>
              </a:extLst>
            </p:cNvPr>
            <p:cNvSpPr/>
            <p:nvPr/>
          </p:nvSpPr>
          <p:spPr>
            <a:xfrm>
              <a:off x="1052513" y="5249093"/>
              <a:ext cx="240506" cy="77220"/>
            </a:xfrm>
            <a:prstGeom prst="roundRect">
              <a:avLst>
                <a:gd name="adj" fmla="val 50000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0C99028-26FE-249C-6C53-6306727DEF0A}"/>
                </a:ext>
              </a:extLst>
            </p:cNvPr>
            <p:cNvSpPr/>
            <p:nvPr/>
          </p:nvSpPr>
          <p:spPr>
            <a:xfrm>
              <a:off x="1076325" y="5176069"/>
              <a:ext cx="364332" cy="77220"/>
            </a:xfrm>
            <a:prstGeom prst="roundRect">
              <a:avLst>
                <a:gd name="adj" fmla="val 50000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440A5D0A-573E-98BD-9560-584497741D08}"/>
                </a:ext>
              </a:extLst>
            </p:cNvPr>
            <p:cNvSpPr/>
            <p:nvPr/>
          </p:nvSpPr>
          <p:spPr>
            <a:xfrm rot="19675888">
              <a:off x="880425" y="5130582"/>
              <a:ext cx="364332" cy="77220"/>
            </a:xfrm>
            <a:prstGeom prst="roundRect">
              <a:avLst>
                <a:gd name="adj" fmla="val 50000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80AF457-EBAE-76C0-8868-DEDD4C373B17}"/>
              </a:ext>
            </a:extLst>
          </p:cNvPr>
          <p:cNvSpPr txBox="1"/>
          <p:nvPr/>
        </p:nvSpPr>
        <p:spPr>
          <a:xfrm>
            <a:off x="659042" y="152444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손코딩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9B3B7C-9263-34B7-0CDE-346743EB75AF}"/>
              </a:ext>
            </a:extLst>
          </p:cNvPr>
          <p:cNvSpPr txBox="1"/>
          <p:nvPr/>
        </p:nvSpPr>
        <p:spPr>
          <a:xfrm>
            <a:off x="1455739" y="1597098"/>
            <a:ext cx="6636701" cy="4765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import </a:t>
            </a:r>
            <a:r>
              <a:rPr lang="en-US" altLang="ko-KR" sz="1200" dirty="0" err="1"/>
              <a:t>matplotlib.pyplot</a:t>
            </a:r>
            <a:r>
              <a:rPr lang="en-US" altLang="ko-KR" sz="1200" dirty="0"/>
              <a:t> as </a:t>
            </a:r>
            <a:r>
              <a:rPr lang="en-US" altLang="ko-KR" sz="1200" dirty="0" err="1"/>
              <a:t>plt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from </a:t>
            </a:r>
            <a:r>
              <a:rPr lang="en-US" altLang="ko-KR" sz="1200" dirty="0" err="1"/>
              <a:t>sklearn.model_selection</a:t>
            </a:r>
            <a:r>
              <a:rPr lang="en-US" altLang="ko-KR" sz="1200" dirty="0"/>
              <a:t> import </a:t>
            </a:r>
            <a:r>
              <a:rPr lang="en-US" altLang="ko-KR" sz="1200" dirty="0" err="1"/>
              <a:t>train_test_split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# </a:t>
            </a:r>
            <a:r>
              <a:rPr lang="ko-KR" altLang="en-US" sz="1200" dirty="0"/>
              <a:t>재현성을 위한 시드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np.random.seed</a:t>
            </a:r>
            <a:r>
              <a:rPr lang="en-US" altLang="ko-KR" sz="1200" dirty="0"/>
              <a:t>(42)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# </a:t>
            </a:r>
            <a:r>
              <a:rPr lang="ko-KR" altLang="en-US" sz="1200" dirty="0"/>
              <a:t>가상 데이터</a:t>
            </a:r>
            <a:r>
              <a:rPr lang="en-US" altLang="ko-KR" sz="1200" dirty="0"/>
              <a:t>: </a:t>
            </a:r>
            <a:r>
              <a:rPr lang="ko-KR" altLang="en-US" sz="1200" dirty="0"/>
              <a:t>공부시간</a:t>
            </a:r>
            <a:r>
              <a:rPr lang="en-US" altLang="ko-KR" sz="1200" dirty="0"/>
              <a:t>(0~10), </a:t>
            </a:r>
            <a:r>
              <a:rPr lang="ko-KR" altLang="en-US" sz="1200" dirty="0"/>
              <a:t>점수 </a:t>
            </a:r>
            <a:r>
              <a:rPr lang="en-US" altLang="ko-KR" sz="1200" dirty="0"/>
              <a:t>= 5*x + 30 + </a:t>
            </a:r>
            <a:r>
              <a:rPr lang="ko-KR" altLang="en-US" sz="1200" dirty="0"/>
              <a:t>잡음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hours = </a:t>
            </a:r>
            <a:r>
              <a:rPr lang="en-US" altLang="ko-KR" sz="1200" dirty="0" err="1"/>
              <a:t>np.random.uniform</a:t>
            </a:r>
            <a:r>
              <a:rPr lang="en-US" altLang="ko-KR" sz="1200" dirty="0"/>
              <a:t>(0, 10, size=120)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scores = 5*hours + 30 + </a:t>
            </a:r>
            <a:r>
              <a:rPr lang="en-US" altLang="ko-KR" sz="1200" dirty="0" err="1"/>
              <a:t>np.random.normal</a:t>
            </a:r>
            <a:r>
              <a:rPr lang="en-US" altLang="ko-KR" sz="1200" dirty="0"/>
              <a:t>(0, 5, size=120)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X = </a:t>
            </a:r>
            <a:r>
              <a:rPr lang="en-US" altLang="ko-KR" sz="1200" dirty="0" err="1"/>
              <a:t>hours.reshape</a:t>
            </a:r>
            <a:r>
              <a:rPr lang="en-US" altLang="ko-KR" sz="1200" dirty="0"/>
              <a:t>(-1, 1)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y = scores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# </a:t>
            </a:r>
            <a:r>
              <a:rPr lang="ko-KR" altLang="en-US" sz="1200" dirty="0"/>
              <a:t>학습</a:t>
            </a:r>
            <a:r>
              <a:rPr lang="en-US" altLang="ko-KR" sz="1200" dirty="0"/>
              <a:t>/</a:t>
            </a:r>
            <a:r>
              <a:rPr lang="ko-KR" altLang="en-US" sz="1200" dirty="0"/>
              <a:t>테스트 분할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X_train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X_test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y_train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y_test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train_test_split</a:t>
            </a:r>
            <a:r>
              <a:rPr lang="en-US" altLang="ko-KR" sz="1200" dirty="0"/>
              <a:t>(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X, y, </a:t>
            </a:r>
            <a:r>
              <a:rPr lang="en-US" altLang="ko-KR" sz="1200" dirty="0" err="1"/>
              <a:t>test_size</a:t>
            </a:r>
            <a:r>
              <a:rPr lang="en-US" altLang="ko-KR" sz="1200" dirty="0"/>
              <a:t>=0.2, </a:t>
            </a:r>
            <a:r>
              <a:rPr lang="en-US" altLang="ko-KR" sz="1200" dirty="0" err="1"/>
              <a:t>random_state</a:t>
            </a:r>
            <a:r>
              <a:rPr lang="en-US" altLang="ko-KR" sz="1200" dirty="0"/>
              <a:t>=42)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DC40F94-AA02-00B8-31A3-A1CC358B303A}"/>
              </a:ext>
            </a:extLst>
          </p:cNvPr>
          <p:cNvSpPr/>
          <p:nvPr/>
        </p:nvSpPr>
        <p:spPr>
          <a:xfrm>
            <a:off x="9544989" y="79337"/>
            <a:ext cx="1061431" cy="644592"/>
          </a:xfrm>
          <a:prstGeom prst="roundRect">
            <a:avLst>
              <a:gd name="adj" fmla="val 18320"/>
            </a:avLst>
          </a:prstGeom>
          <a:pattFill prst="wdDnDiag">
            <a:fgClr>
              <a:srgbClr val="AF86BA"/>
            </a:fgClr>
            <a:bgClr>
              <a:srgbClr val="9A64A5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B87B2F3-00CB-C8B5-9A76-25931B2B65DB}"/>
              </a:ext>
            </a:extLst>
          </p:cNvPr>
          <p:cNvSpPr/>
          <p:nvPr/>
        </p:nvSpPr>
        <p:spPr>
          <a:xfrm>
            <a:off x="10606420" y="66675"/>
            <a:ext cx="1595105" cy="644592"/>
          </a:xfrm>
          <a:prstGeom prst="roundRect">
            <a:avLst>
              <a:gd name="adj" fmla="val 18320"/>
            </a:avLst>
          </a:prstGeom>
          <a:solidFill>
            <a:srgbClr val="AF86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768D20-BC50-0420-954E-E4BF40420CAB}"/>
              </a:ext>
            </a:extLst>
          </p:cNvPr>
          <p:cNvSpPr txBox="1"/>
          <p:nvPr/>
        </p:nvSpPr>
        <p:spPr>
          <a:xfrm>
            <a:off x="9609764" y="147874"/>
            <a:ext cx="996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cs typeface="Arial" panose="020B0604020202020204" pitchFamily="34" charset="0"/>
              </a:rPr>
              <a:t>03-3</a:t>
            </a:r>
            <a:endParaRPr lang="ko-KR" alt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86F51F-79C8-9DC7-0789-9E2BC74C95BD}"/>
              </a:ext>
            </a:extLst>
          </p:cNvPr>
          <p:cNvSpPr txBox="1"/>
          <p:nvPr/>
        </p:nvSpPr>
        <p:spPr>
          <a:xfrm>
            <a:off x="11087343" y="218401"/>
            <a:ext cx="689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8F5F9"/>
                </a:solidFill>
              </a:rPr>
              <a:t>KNN</a:t>
            </a:r>
            <a:endParaRPr lang="ko-KR" altLang="en-US" sz="1600" b="1" dirty="0">
              <a:solidFill>
                <a:srgbClr val="F8F5F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069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2F02E75-1835-4C3E-B0B0-44F70D8747B6}"/>
              </a:ext>
            </a:extLst>
          </p:cNvPr>
          <p:cNvSpPr/>
          <p:nvPr/>
        </p:nvSpPr>
        <p:spPr>
          <a:xfrm>
            <a:off x="288709" y="285750"/>
            <a:ext cx="2535786" cy="2124075"/>
          </a:xfrm>
          <a:prstGeom prst="roundRect">
            <a:avLst>
              <a:gd name="adj" fmla="val 18320"/>
            </a:avLst>
          </a:prstGeom>
          <a:pattFill prst="wdDnDiag">
            <a:fgClr>
              <a:srgbClr val="AF86BA"/>
            </a:fgClr>
            <a:bgClr>
              <a:srgbClr val="9A64A5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F10AE9D-B61E-E0BA-CEB6-59C3A7D002D0}"/>
              </a:ext>
            </a:extLst>
          </p:cNvPr>
          <p:cNvSpPr/>
          <p:nvPr/>
        </p:nvSpPr>
        <p:spPr>
          <a:xfrm>
            <a:off x="2824495" y="285750"/>
            <a:ext cx="7556850" cy="2124075"/>
          </a:xfrm>
          <a:prstGeom prst="roundRect">
            <a:avLst>
              <a:gd name="adj" fmla="val 18320"/>
            </a:avLst>
          </a:prstGeom>
          <a:solidFill>
            <a:srgbClr val="AF86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9F212F7-DE4C-B536-C8D0-7D8FEECB2CD1}"/>
              </a:ext>
            </a:extLst>
          </p:cNvPr>
          <p:cNvSpPr/>
          <p:nvPr/>
        </p:nvSpPr>
        <p:spPr>
          <a:xfrm>
            <a:off x="288709" y="1795462"/>
            <a:ext cx="2535786" cy="1704975"/>
          </a:xfrm>
          <a:prstGeom prst="roundRect">
            <a:avLst>
              <a:gd name="adj" fmla="val 2558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19ADDAA-A418-1881-F079-4B90518C9654}"/>
              </a:ext>
            </a:extLst>
          </p:cNvPr>
          <p:cNvSpPr/>
          <p:nvPr/>
        </p:nvSpPr>
        <p:spPr>
          <a:xfrm>
            <a:off x="2799241" y="1795461"/>
            <a:ext cx="8125934" cy="1704975"/>
          </a:xfrm>
          <a:prstGeom prst="roundRect">
            <a:avLst>
              <a:gd name="adj" fmla="val 2558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467DBBA-F535-BC59-12E4-A2C80A0E288F}"/>
              </a:ext>
            </a:extLst>
          </p:cNvPr>
          <p:cNvSpPr/>
          <p:nvPr/>
        </p:nvSpPr>
        <p:spPr>
          <a:xfrm>
            <a:off x="470752" y="2297398"/>
            <a:ext cx="2171700" cy="310889"/>
          </a:xfrm>
          <a:prstGeom prst="roundRect">
            <a:avLst>
              <a:gd name="adj" fmla="val 47768"/>
            </a:avLst>
          </a:prstGeom>
          <a:solidFill>
            <a:srgbClr val="E8DE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9A64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핵심 키워드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1903191-AD62-A3F4-3189-0543BEDF1E73}"/>
              </a:ext>
            </a:extLst>
          </p:cNvPr>
          <p:cNvCxnSpPr>
            <a:cxnSpLocks/>
          </p:cNvCxnSpPr>
          <p:nvPr/>
        </p:nvCxnSpPr>
        <p:spPr>
          <a:xfrm>
            <a:off x="2805445" y="2246337"/>
            <a:ext cx="0" cy="1601763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A5E10FD-44F2-D505-1ED0-AA9E11998DA4}"/>
              </a:ext>
            </a:extLst>
          </p:cNvPr>
          <p:cNvSpPr/>
          <p:nvPr/>
        </p:nvSpPr>
        <p:spPr>
          <a:xfrm>
            <a:off x="3091837" y="2297397"/>
            <a:ext cx="1273358" cy="310889"/>
          </a:xfrm>
          <a:prstGeom prst="roundRect">
            <a:avLst>
              <a:gd name="adj" fmla="val 29943"/>
            </a:avLst>
          </a:prstGeom>
          <a:solidFill>
            <a:srgbClr val="9A64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입력</a:t>
            </a:r>
            <a:r>
              <a:rPr lang="en-US" altLang="ko-KR" sz="1200" b="1" dirty="0">
                <a:solidFill>
                  <a:schemeClr val="bg1"/>
                </a:solidFill>
              </a:rPr>
              <a:t>(Input)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930D678-3AB9-0509-54E9-63341836AB16}"/>
              </a:ext>
            </a:extLst>
          </p:cNvPr>
          <p:cNvSpPr/>
          <p:nvPr/>
        </p:nvSpPr>
        <p:spPr>
          <a:xfrm>
            <a:off x="4529611" y="2297397"/>
            <a:ext cx="1273358" cy="310889"/>
          </a:xfrm>
          <a:prstGeom prst="roundRect">
            <a:avLst>
              <a:gd name="adj" fmla="val 29943"/>
            </a:avLst>
          </a:prstGeom>
          <a:solidFill>
            <a:srgbClr val="9A64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정답</a:t>
            </a:r>
            <a:r>
              <a:rPr lang="en-US" altLang="ko-KR" sz="1200" b="1" dirty="0">
                <a:solidFill>
                  <a:schemeClr val="bg1"/>
                </a:solidFill>
              </a:rPr>
              <a:t>(Label)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4F35AF3-B70D-973C-BD3C-71A7056279B6}"/>
              </a:ext>
            </a:extLst>
          </p:cNvPr>
          <p:cNvSpPr/>
          <p:nvPr/>
        </p:nvSpPr>
        <p:spPr>
          <a:xfrm>
            <a:off x="5967385" y="2297397"/>
            <a:ext cx="1501098" cy="310889"/>
          </a:xfrm>
          <a:prstGeom prst="roundRect">
            <a:avLst>
              <a:gd name="adj" fmla="val 29943"/>
            </a:avLst>
          </a:prstGeom>
          <a:solidFill>
            <a:srgbClr val="9A64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예측</a:t>
            </a:r>
            <a:r>
              <a:rPr lang="en-US" altLang="ko-KR" sz="1200" b="1" dirty="0">
                <a:solidFill>
                  <a:schemeClr val="bg1"/>
                </a:solidFill>
              </a:rPr>
              <a:t>(Prediction)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0D49A1F-2E31-30CD-2D59-C2A5CD35173D}"/>
              </a:ext>
            </a:extLst>
          </p:cNvPr>
          <p:cNvSpPr/>
          <p:nvPr/>
        </p:nvSpPr>
        <p:spPr>
          <a:xfrm>
            <a:off x="7632898" y="2297397"/>
            <a:ext cx="1273358" cy="310889"/>
          </a:xfrm>
          <a:prstGeom prst="roundRect">
            <a:avLst>
              <a:gd name="adj" fmla="val 29943"/>
            </a:avLst>
          </a:prstGeom>
          <a:solidFill>
            <a:srgbClr val="9A64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훈련</a:t>
            </a:r>
            <a:r>
              <a:rPr lang="en-US" altLang="ko-KR" sz="1200" b="1" dirty="0">
                <a:solidFill>
                  <a:schemeClr val="bg1"/>
                </a:solidFill>
              </a:rPr>
              <a:t>(Training)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C6DBBA-336C-EBD4-11A4-65143BF3D910}"/>
              </a:ext>
            </a:extLst>
          </p:cNvPr>
          <p:cNvSpPr txBox="1"/>
          <p:nvPr/>
        </p:nvSpPr>
        <p:spPr>
          <a:xfrm>
            <a:off x="3016003" y="2869695"/>
            <a:ext cx="7268640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지도학습은 데이터와 그에 해당하는 정답을 함께 학습하여</a:t>
            </a:r>
            <a:r>
              <a:rPr lang="en-US" altLang="ko-KR" b="1" dirty="0"/>
              <a:t>, </a:t>
            </a:r>
            <a:r>
              <a:rPr lang="ko-KR" altLang="en-US" b="1" dirty="0"/>
              <a:t>새로운 입력이 주어졌을 때 올바른 정답을 예측하는 기계학습 방식입니다</a:t>
            </a:r>
            <a:r>
              <a:rPr lang="en-US" altLang="ko-KR" b="1" dirty="0"/>
              <a:t>. </a:t>
            </a:r>
            <a:r>
              <a:rPr lang="ko-KR" altLang="en-US" b="1" dirty="0"/>
              <a:t>일상에서 스팸 메일 분류</a:t>
            </a:r>
            <a:r>
              <a:rPr lang="en-US" altLang="ko-KR" b="1" dirty="0"/>
              <a:t>, </a:t>
            </a:r>
            <a:r>
              <a:rPr lang="ko-KR" altLang="en-US" b="1" dirty="0"/>
              <a:t>시험 점수 예측 등에 활용됩니다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CB8995-4D34-0CA3-6031-2F507A001D63}"/>
              </a:ext>
            </a:extLst>
          </p:cNvPr>
          <p:cNvSpPr txBox="1"/>
          <p:nvPr/>
        </p:nvSpPr>
        <p:spPr>
          <a:xfrm>
            <a:off x="8906269" y="6545960"/>
            <a:ext cx="32958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dirty="0"/>
              <a:t>출처:</a:t>
            </a:r>
          </a:p>
        </p:txBody>
      </p:sp>
      <p:cxnSp>
        <p:nvCxnSpPr>
          <p:cNvPr id="22" name="직선 연결선 6">
            <a:extLst>
              <a:ext uri="{FF2B5EF4-FFF2-40B4-BE49-F238E27FC236}">
                <a16:creationId xmlns:a16="http://schemas.microsoft.com/office/drawing/2014/main" id="{4D6D4653-A832-A0BF-6F58-3D4C66D002C6}"/>
              </a:ext>
            </a:extLst>
          </p:cNvPr>
          <p:cNvCxnSpPr/>
          <p:nvPr/>
        </p:nvCxnSpPr>
        <p:spPr>
          <a:xfrm>
            <a:off x="0" y="6458673"/>
            <a:ext cx="12192000" cy="0"/>
          </a:xfrm>
          <a:prstGeom prst="line">
            <a:avLst/>
          </a:prstGeom>
          <a:ln w="19050">
            <a:solidFill>
              <a:srgbClr val="AF85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0A0AD52-E3A6-E872-0A72-C9F678BC3752}"/>
              </a:ext>
            </a:extLst>
          </p:cNvPr>
          <p:cNvSpPr txBox="1"/>
          <p:nvPr/>
        </p:nvSpPr>
        <p:spPr>
          <a:xfrm>
            <a:off x="353484" y="326856"/>
            <a:ext cx="251383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chemeClr val="bg1"/>
                </a:solidFill>
                <a:cs typeface="Arial" panose="020B0604020202020204" pitchFamily="34" charset="0"/>
              </a:rPr>
              <a:t>03-1</a:t>
            </a:r>
            <a:endParaRPr lang="ko-KR" altLang="en-US" sz="8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4099C70-C51E-DD4B-4271-87870B23D6D4}"/>
              </a:ext>
            </a:extLst>
          </p:cNvPr>
          <p:cNvSpPr txBox="1"/>
          <p:nvPr/>
        </p:nvSpPr>
        <p:spPr>
          <a:xfrm>
            <a:off x="3017000" y="722605"/>
            <a:ext cx="39565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F8F5F9"/>
                </a:solidFill>
              </a:rPr>
              <a:t>지도학습의 개념</a:t>
            </a:r>
          </a:p>
        </p:txBody>
      </p:sp>
    </p:spTree>
    <p:extLst>
      <p:ext uri="{BB962C8B-B14F-4D97-AF65-F5344CB8AC3E}">
        <p14:creationId xmlns:p14="http://schemas.microsoft.com/office/powerpoint/2010/main" val="3390698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E0206-5AFD-5AD3-1BF9-9E3B04A51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E7FAF6-6006-1252-CFF5-F35E3AF14E65}"/>
              </a:ext>
            </a:extLst>
          </p:cNvPr>
          <p:cNvSpPr txBox="1"/>
          <p:nvPr/>
        </p:nvSpPr>
        <p:spPr>
          <a:xfrm>
            <a:off x="670948" y="382052"/>
            <a:ext cx="767295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예제 </a:t>
            </a:r>
            <a:r>
              <a:rPr lang="en-US" altLang="ko-KR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2 (Advanced!)</a:t>
            </a:r>
            <a:endParaRPr lang="ko-KR" altLang="en-US" dirty="0">
              <a:solidFill>
                <a:srgbClr val="9A64A5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90979D-F09F-95F9-3D68-E8BDC24BC61E}"/>
              </a:ext>
            </a:extLst>
          </p:cNvPr>
          <p:cNvSpPr txBox="1"/>
          <p:nvPr/>
        </p:nvSpPr>
        <p:spPr>
          <a:xfrm>
            <a:off x="670948" y="877446"/>
            <a:ext cx="767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>
                <a:solidFill>
                  <a:srgbClr val="9A64A5"/>
                </a:solidFill>
              </a:rPr>
              <a:t>단일 변수</a:t>
            </a:r>
            <a:r>
              <a:rPr lang="en-US" altLang="ko-KR" b="1" u="sng" dirty="0">
                <a:solidFill>
                  <a:srgbClr val="9A64A5"/>
                </a:solidFill>
              </a:rPr>
              <a:t>(</a:t>
            </a:r>
            <a:r>
              <a:rPr lang="ko-KR" altLang="en-US" b="1" u="sng" dirty="0">
                <a:solidFill>
                  <a:srgbClr val="9A64A5"/>
                </a:solidFill>
              </a:rPr>
              <a:t>공부 시간 → 점수</a:t>
            </a:r>
            <a:r>
              <a:rPr lang="en-US" altLang="ko-KR" b="1" u="sng" dirty="0">
                <a:solidFill>
                  <a:srgbClr val="9A64A5"/>
                </a:solidFill>
              </a:rPr>
              <a:t>) </a:t>
            </a:r>
            <a:r>
              <a:rPr lang="ko-KR" altLang="en-US" b="1" u="sng" dirty="0">
                <a:solidFill>
                  <a:srgbClr val="9A64A5"/>
                </a:solidFill>
              </a:rPr>
              <a:t>단순 선형 회귀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D9CEBF-C025-7B6D-8B63-7B8CF497068B}"/>
              </a:ext>
            </a:extLst>
          </p:cNvPr>
          <p:cNvSpPr txBox="1"/>
          <p:nvPr/>
        </p:nvSpPr>
        <p:spPr>
          <a:xfrm>
            <a:off x="8906269" y="6545960"/>
            <a:ext cx="32958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dirty="0"/>
              <a:t>출처:</a:t>
            </a:r>
          </a:p>
        </p:txBody>
      </p:sp>
      <p:cxnSp>
        <p:nvCxnSpPr>
          <p:cNvPr id="16" name="직선 연결선 6">
            <a:extLst>
              <a:ext uri="{FF2B5EF4-FFF2-40B4-BE49-F238E27FC236}">
                <a16:creationId xmlns:a16="http://schemas.microsoft.com/office/drawing/2014/main" id="{59509856-E125-D63B-5DC2-A61A00085BD4}"/>
              </a:ext>
            </a:extLst>
          </p:cNvPr>
          <p:cNvCxnSpPr/>
          <p:nvPr/>
        </p:nvCxnSpPr>
        <p:spPr>
          <a:xfrm>
            <a:off x="0" y="6458673"/>
            <a:ext cx="12192000" cy="0"/>
          </a:xfrm>
          <a:prstGeom prst="line">
            <a:avLst/>
          </a:prstGeom>
          <a:ln w="19050">
            <a:solidFill>
              <a:srgbClr val="AF85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E3DA0F7-84EE-EEF0-1824-40CA4AF89B80}"/>
              </a:ext>
            </a:extLst>
          </p:cNvPr>
          <p:cNvSpPr/>
          <p:nvPr/>
        </p:nvSpPr>
        <p:spPr>
          <a:xfrm>
            <a:off x="662599" y="1524130"/>
            <a:ext cx="8043530" cy="2499230"/>
          </a:xfrm>
          <a:prstGeom prst="roundRect">
            <a:avLst>
              <a:gd name="adj" fmla="val 18320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823BA1B-E91A-3D01-7513-2BAE738E677C}"/>
              </a:ext>
            </a:extLst>
          </p:cNvPr>
          <p:cNvGrpSpPr/>
          <p:nvPr/>
        </p:nvGrpSpPr>
        <p:grpSpPr>
          <a:xfrm>
            <a:off x="673331" y="1476577"/>
            <a:ext cx="782408" cy="337806"/>
            <a:chOff x="658249" y="5130582"/>
            <a:chExt cx="782408" cy="33780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B6AFF4D-B335-3DB1-7818-B13477E70FE4}"/>
                </a:ext>
              </a:extLst>
            </p:cNvPr>
            <p:cNvSpPr/>
            <p:nvPr/>
          </p:nvSpPr>
          <p:spPr>
            <a:xfrm>
              <a:off x="658249" y="5176354"/>
              <a:ext cx="560951" cy="290997"/>
            </a:xfrm>
            <a:prstGeom prst="roundRect">
              <a:avLst>
                <a:gd name="adj" fmla="val 27343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23A06080-D59D-B993-5678-F6B64ECFFA51}"/>
                </a:ext>
              </a:extLst>
            </p:cNvPr>
            <p:cNvSpPr/>
            <p:nvPr/>
          </p:nvSpPr>
          <p:spPr>
            <a:xfrm>
              <a:off x="1069182" y="5391168"/>
              <a:ext cx="159544" cy="77220"/>
            </a:xfrm>
            <a:prstGeom prst="roundRect">
              <a:avLst>
                <a:gd name="adj" fmla="val 50000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701676C9-C925-6CD4-EB4B-A5CE610585F8}"/>
                </a:ext>
              </a:extLst>
            </p:cNvPr>
            <p:cNvSpPr/>
            <p:nvPr/>
          </p:nvSpPr>
          <p:spPr>
            <a:xfrm>
              <a:off x="1076325" y="5321074"/>
              <a:ext cx="185738" cy="77220"/>
            </a:xfrm>
            <a:prstGeom prst="roundRect">
              <a:avLst>
                <a:gd name="adj" fmla="val 50000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317FCEE-E958-A3C7-0A63-B8B091CBA5E7}"/>
                </a:ext>
              </a:extLst>
            </p:cNvPr>
            <p:cNvSpPr/>
            <p:nvPr/>
          </p:nvSpPr>
          <p:spPr>
            <a:xfrm>
              <a:off x="1052513" y="5249093"/>
              <a:ext cx="240506" cy="77220"/>
            </a:xfrm>
            <a:prstGeom prst="roundRect">
              <a:avLst>
                <a:gd name="adj" fmla="val 50000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075D517D-6825-C632-595F-CF80C3662E14}"/>
                </a:ext>
              </a:extLst>
            </p:cNvPr>
            <p:cNvSpPr/>
            <p:nvPr/>
          </p:nvSpPr>
          <p:spPr>
            <a:xfrm>
              <a:off x="1076325" y="5176069"/>
              <a:ext cx="364332" cy="77220"/>
            </a:xfrm>
            <a:prstGeom prst="roundRect">
              <a:avLst>
                <a:gd name="adj" fmla="val 50000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1F55B6BB-40DD-D1D5-D7A1-84FE35BA9A7A}"/>
                </a:ext>
              </a:extLst>
            </p:cNvPr>
            <p:cNvSpPr/>
            <p:nvPr/>
          </p:nvSpPr>
          <p:spPr>
            <a:xfrm rot="19675888">
              <a:off x="880425" y="5130582"/>
              <a:ext cx="364332" cy="77220"/>
            </a:xfrm>
            <a:prstGeom prst="roundRect">
              <a:avLst>
                <a:gd name="adj" fmla="val 50000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098BF444-7B05-806D-F1C0-A18B67E82129}"/>
              </a:ext>
            </a:extLst>
          </p:cNvPr>
          <p:cNvSpPr txBox="1"/>
          <p:nvPr/>
        </p:nvSpPr>
        <p:spPr>
          <a:xfrm>
            <a:off x="659042" y="152444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손코딩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66E220-FC12-EE70-0EC1-96CD59FDEB45}"/>
              </a:ext>
            </a:extLst>
          </p:cNvPr>
          <p:cNvSpPr txBox="1"/>
          <p:nvPr/>
        </p:nvSpPr>
        <p:spPr>
          <a:xfrm>
            <a:off x="1455739" y="1597098"/>
            <a:ext cx="6636701" cy="2272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# </a:t>
            </a:r>
            <a:r>
              <a:rPr lang="ko-KR" altLang="en-US" sz="1200" dirty="0"/>
              <a:t>대략 보기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plt.scatter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X_train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y_train</a:t>
            </a:r>
            <a:r>
              <a:rPr lang="en-US" altLang="ko-KR" sz="1200" dirty="0"/>
              <a:t>, label="Train")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plt.scatter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X_test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y_test</a:t>
            </a:r>
            <a:r>
              <a:rPr lang="en-US" altLang="ko-KR" sz="1200" dirty="0"/>
              <a:t>, label="Test", marker="x")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plt.xlabel</a:t>
            </a:r>
            <a:r>
              <a:rPr lang="en-US" altLang="ko-KR" sz="1200" dirty="0"/>
              <a:t>("</a:t>
            </a:r>
            <a:r>
              <a:rPr lang="ko-KR" altLang="en-US" sz="1200" dirty="0"/>
              <a:t>공부 시간 </a:t>
            </a:r>
            <a:r>
              <a:rPr lang="en-US" altLang="ko-KR" sz="1200" dirty="0"/>
              <a:t>(hour)")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plt.ylabel</a:t>
            </a:r>
            <a:r>
              <a:rPr lang="en-US" altLang="ko-KR" sz="1200" dirty="0"/>
              <a:t>("</a:t>
            </a:r>
            <a:r>
              <a:rPr lang="ko-KR" altLang="en-US" sz="1200" dirty="0"/>
              <a:t>시험 점수</a:t>
            </a:r>
            <a:r>
              <a:rPr lang="en-US" altLang="ko-KR" sz="1200" dirty="0"/>
              <a:t>")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plt.title</a:t>
            </a:r>
            <a:r>
              <a:rPr lang="en-US" altLang="ko-KR" sz="1200" dirty="0"/>
              <a:t>("</a:t>
            </a:r>
            <a:r>
              <a:rPr lang="ko-KR" altLang="en-US" sz="1200" dirty="0"/>
              <a:t>공부 시간 </a:t>
            </a:r>
            <a:r>
              <a:rPr lang="en-US" altLang="ko-KR" sz="1200" dirty="0"/>
              <a:t>vs </a:t>
            </a:r>
            <a:r>
              <a:rPr lang="ko-KR" altLang="en-US" sz="1200" dirty="0"/>
              <a:t>시험 점수 </a:t>
            </a:r>
            <a:r>
              <a:rPr lang="en-US" altLang="ko-KR" sz="1200" dirty="0"/>
              <a:t>(</a:t>
            </a:r>
            <a:r>
              <a:rPr lang="ko-KR" altLang="en-US" sz="1200" dirty="0"/>
              <a:t>가상 데이터</a:t>
            </a:r>
            <a:r>
              <a:rPr lang="en-US" altLang="ko-KR" sz="1200" dirty="0"/>
              <a:t>)")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plt.legend</a:t>
            </a:r>
            <a:r>
              <a:rPr lang="en-US" altLang="ko-KR" sz="1200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plt.show</a:t>
            </a:r>
            <a:r>
              <a:rPr lang="en-US" altLang="ko-KR" sz="1200" dirty="0"/>
              <a:t>()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365744EF-70F2-2263-AC1A-386FF4B350D1}"/>
              </a:ext>
            </a:extLst>
          </p:cNvPr>
          <p:cNvSpPr/>
          <p:nvPr/>
        </p:nvSpPr>
        <p:spPr>
          <a:xfrm>
            <a:off x="9544989" y="79337"/>
            <a:ext cx="1061431" cy="644592"/>
          </a:xfrm>
          <a:prstGeom prst="roundRect">
            <a:avLst>
              <a:gd name="adj" fmla="val 18320"/>
            </a:avLst>
          </a:prstGeom>
          <a:pattFill prst="wdDnDiag">
            <a:fgClr>
              <a:srgbClr val="AF86BA"/>
            </a:fgClr>
            <a:bgClr>
              <a:srgbClr val="9A64A5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B1870F-ECA3-0C89-9B11-1D19C5E45D74}"/>
              </a:ext>
            </a:extLst>
          </p:cNvPr>
          <p:cNvSpPr/>
          <p:nvPr/>
        </p:nvSpPr>
        <p:spPr>
          <a:xfrm>
            <a:off x="10606420" y="66675"/>
            <a:ext cx="1595105" cy="644592"/>
          </a:xfrm>
          <a:prstGeom prst="roundRect">
            <a:avLst>
              <a:gd name="adj" fmla="val 18320"/>
            </a:avLst>
          </a:prstGeom>
          <a:solidFill>
            <a:srgbClr val="AF86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0E5C15-DDBF-4596-25B0-5F784D79F52C}"/>
              </a:ext>
            </a:extLst>
          </p:cNvPr>
          <p:cNvSpPr txBox="1"/>
          <p:nvPr/>
        </p:nvSpPr>
        <p:spPr>
          <a:xfrm>
            <a:off x="9609764" y="147874"/>
            <a:ext cx="996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cs typeface="Arial" panose="020B0604020202020204" pitchFamily="34" charset="0"/>
              </a:rPr>
              <a:t>03-3</a:t>
            </a:r>
            <a:endParaRPr lang="ko-KR" alt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31518D2-176D-D8C0-3319-8020495E1C36}"/>
              </a:ext>
            </a:extLst>
          </p:cNvPr>
          <p:cNvSpPr txBox="1"/>
          <p:nvPr/>
        </p:nvSpPr>
        <p:spPr>
          <a:xfrm>
            <a:off x="11087343" y="218401"/>
            <a:ext cx="689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8F5F9"/>
                </a:solidFill>
              </a:rPr>
              <a:t>KNN</a:t>
            </a:r>
            <a:endParaRPr lang="ko-KR" altLang="en-US" sz="1600" b="1" dirty="0">
              <a:solidFill>
                <a:srgbClr val="F8F5F9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E106424D-8BC5-9DC3-B263-2302DB6BAF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0709" y="1369718"/>
            <a:ext cx="3143389" cy="254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50E9B1-32D9-ED1B-5AF4-C23D9C226C50}"/>
              </a:ext>
            </a:extLst>
          </p:cNvPr>
          <p:cNvSpPr txBox="1"/>
          <p:nvPr/>
        </p:nvSpPr>
        <p:spPr>
          <a:xfrm>
            <a:off x="9941815" y="3853172"/>
            <a:ext cx="1329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공부 시간 </a:t>
            </a:r>
            <a:r>
              <a:rPr lang="en-US" altLang="ko-KR" sz="1200" dirty="0"/>
              <a:t>(hour)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CEDACC-EBC0-9430-717B-2F7A5A64146C}"/>
              </a:ext>
            </a:extLst>
          </p:cNvPr>
          <p:cNvSpPr txBox="1"/>
          <p:nvPr/>
        </p:nvSpPr>
        <p:spPr>
          <a:xfrm rot="16200000">
            <a:off x="8424805" y="2499317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시험 점수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2302D5-BA77-D1B5-0AC8-9EBE5ACD31DA}"/>
              </a:ext>
            </a:extLst>
          </p:cNvPr>
          <p:cNvSpPr txBox="1"/>
          <p:nvPr/>
        </p:nvSpPr>
        <p:spPr>
          <a:xfrm>
            <a:off x="9211582" y="1205820"/>
            <a:ext cx="28552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공부 시간 </a:t>
            </a:r>
            <a:r>
              <a:rPr lang="en-US" altLang="ko-KR" sz="1200" dirty="0"/>
              <a:t>vs </a:t>
            </a:r>
            <a:r>
              <a:rPr lang="ko-KR" altLang="en-US" sz="1200" dirty="0"/>
              <a:t>시험 점수 </a:t>
            </a:r>
            <a:r>
              <a:rPr lang="en-US" altLang="ko-KR" sz="1200" dirty="0"/>
              <a:t>(</a:t>
            </a:r>
            <a:r>
              <a:rPr lang="ko-KR" altLang="en-US" sz="1200" dirty="0"/>
              <a:t>가상 데이터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665861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9958AE-039C-AC19-7969-9F5138370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340523-1468-B4C2-3D02-4AF94288CEED}"/>
              </a:ext>
            </a:extLst>
          </p:cNvPr>
          <p:cNvSpPr txBox="1"/>
          <p:nvPr/>
        </p:nvSpPr>
        <p:spPr>
          <a:xfrm>
            <a:off x="670948" y="382052"/>
            <a:ext cx="767295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예제 </a:t>
            </a:r>
            <a:r>
              <a:rPr lang="en-US" altLang="ko-KR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2 (Advanced!)</a:t>
            </a:r>
            <a:endParaRPr lang="ko-KR" altLang="en-US" dirty="0">
              <a:solidFill>
                <a:srgbClr val="9A64A5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0D0B59-F5E7-8789-4EB5-8F3ABEE46291}"/>
              </a:ext>
            </a:extLst>
          </p:cNvPr>
          <p:cNvSpPr txBox="1"/>
          <p:nvPr/>
        </p:nvSpPr>
        <p:spPr>
          <a:xfrm>
            <a:off x="670948" y="877446"/>
            <a:ext cx="767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>
                <a:solidFill>
                  <a:srgbClr val="9A64A5"/>
                </a:solidFill>
              </a:rPr>
              <a:t>단일 변수</a:t>
            </a:r>
            <a:r>
              <a:rPr lang="en-US" altLang="ko-KR" b="1" u="sng" dirty="0">
                <a:solidFill>
                  <a:srgbClr val="9A64A5"/>
                </a:solidFill>
              </a:rPr>
              <a:t>(</a:t>
            </a:r>
            <a:r>
              <a:rPr lang="ko-KR" altLang="en-US" b="1" u="sng" dirty="0">
                <a:solidFill>
                  <a:srgbClr val="9A64A5"/>
                </a:solidFill>
              </a:rPr>
              <a:t>공부 시간 → 점수</a:t>
            </a:r>
            <a:r>
              <a:rPr lang="en-US" altLang="ko-KR" b="1" u="sng" dirty="0">
                <a:solidFill>
                  <a:srgbClr val="9A64A5"/>
                </a:solidFill>
              </a:rPr>
              <a:t>) </a:t>
            </a:r>
            <a:r>
              <a:rPr lang="ko-KR" altLang="en-US" b="1" u="sng" dirty="0">
                <a:solidFill>
                  <a:srgbClr val="9A64A5"/>
                </a:solidFill>
              </a:rPr>
              <a:t>단순 선형 회귀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341828F-4A25-E4EF-CAF3-21F989EB1171}"/>
              </a:ext>
            </a:extLst>
          </p:cNvPr>
          <p:cNvSpPr txBox="1"/>
          <p:nvPr/>
        </p:nvSpPr>
        <p:spPr>
          <a:xfrm>
            <a:off x="8906269" y="6545960"/>
            <a:ext cx="32958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dirty="0"/>
              <a:t>출처:</a:t>
            </a:r>
          </a:p>
        </p:txBody>
      </p:sp>
      <p:cxnSp>
        <p:nvCxnSpPr>
          <p:cNvPr id="16" name="직선 연결선 6">
            <a:extLst>
              <a:ext uri="{FF2B5EF4-FFF2-40B4-BE49-F238E27FC236}">
                <a16:creationId xmlns:a16="http://schemas.microsoft.com/office/drawing/2014/main" id="{12E3D4CA-1E27-A123-1587-5BBB95DA23B7}"/>
              </a:ext>
            </a:extLst>
          </p:cNvPr>
          <p:cNvCxnSpPr/>
          <p:nvPr/>
        </p:nvCxnSpPr>
        <p:spPr>
          <a:xfrm>
            <a:off x="0" y="6458673"/>
            <a:ext cx="12192000" cy="0"/>
          </a:xfrm>
          <a:prstGeom prst="line">
            <a:avLst/>
          </a:prstGeom>
          <a:ln w="19050">
            <a:solidFill>
              <a:srgbClr val="AF85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372DE72-365F-2803-502A-2B78ADF90B25}"/>
              </a:ext>
            </a:extLst>
          </p:cNvPr>
          <p:cNvSpPr/>
          <p:nvPr/>
        </p:nvSpPr>
        <p:spPr>
          <a:xfrm>
            <a:off x="662599" y="1341249"/>
            <a:ext cx="8043530" cy="5042597"/>
          </a:xfrm>
          <a:prstGeom prst="roundRect">
            <a:avLst>
              <a:gd name="adj" fmla="val 18320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7C26C1D-D5AF-3A44-1298-7EE4C4D72B95}"/>
              </a:ext>
            </a:extLst>
          </p:cNvPr>
          <p:cNvGrpSpPr/>
          <p:nvPr/>
        </p:nvGrpSpPr>
        <p:grpSpPr>
          <a:xfrm>
            <a:off x="673331" y="1293697"/>
            <a:ext cx="782408" cy="337806"/>
            <a:chOff x="658249" y="5130582"/>
            <a:chExt cx="782408" cy="33780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81B454B8-DCD1-67CD-CB5B-995DB277D1BA}"/>
                </a:ext>
              </a:extLst>
            </p:cNvPr>
            <p:cNvSpPr/>
            <p:nvPr/>
          </p:nvSpPr>
          <p:spPr>
            <a:xfrm>
              <a:off x="658249" y="5176354"/>
              <a:ext cx="560951" cy="290997"/>
            </a:xfrm>
            <a:prstGeom prst="roundRect">
              <a:avLst>
                <a:gd name="adj" fmla="val 27343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6CB1D7F4-C19D-DC6C-E2BE-483E8CADA1E4}"/>
                </a:ext>
              </a:extLst>
            </p:cNvPr>
            <p:cNvSpPr/>
            <p:nvPr/>
          </p:nvSpPr>
          <p:spPr>
            <a:xfrm>
              <a:off x="1069182" y="5391168"/>
              <a:ext cx="159544" cy="77220"/>
            </a:xfrm>
            <a:prstGeom prst="roundRect">
              <a:avLst>
                <a:gd name="adj" fmla="val 50000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DF09152F-4B37-3396-2716-FEB717B047E5}"/>
                </a:ext>
              </a:extLst>
            </p:cNvPr>
            <p:cNvSpPr/>
            <p:nvPr/>
          </p:nvSpPr>
          <p:spPr>
            <a:xfrm>
              <a:off x="1076325" y="5321074"/>
              <a:ext cx="185738" cy="77220"/>
            </a:xfrm>
            <a:prstGeom prst="roundRect">
              <a:avLst>
                <a:gd name="adj" fmla="val 50000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353E4C7D-A693-6963-8CBB-12D7AA2C2D5A}"/>
                </a:ext>
              </a:extLst>
            </p:cNvPr>
            <p:cNvSpPr/>
            <p:nvPr/>
          </p:nvSpPr>
          <p:spPr>
            <a:xfrm>
              <a:off x="1052513" y="5249093"/>
              <a:ext cx="240506" cy="77220"/>
            </a:xfrm>
            <a:prstGeom prst="roundRect">
              <a:avLst>
                <a:gd name="adj" fmla="val 50000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A8E7F9EB-560E-DD19-8F0D-88CBEDA9A12D}"/>
                </a:ext>
              </a:extLst>
            </p:cNvPr>
            <p:cNvSpPr/>
            <p:nvPr/>
          </p:nvSpPr>
          <p:spPr>
            <a:xfrm>
              <a:off x="1076325" y="5176069"/>
              <a:ext cx="364332" cy="77220"/>
            </a:xfrm>
            <a:prstGeom prst="roundRect">
              <a:avLst>
                <a:gd name="adj" fmla="val 50000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187C5EDF-F194-B0BA-E937-B4EAC165D589}"/>
                </a:ext>
              </a:extLst>
            </p:cNvPr>
            <p:cNvSpPr/>
            <p:nvPr/>
          </p:nvSpPr>
          <p:spPr>
            <a:xfrm rot="19675888">
              <a:off x="880425" y="5130582"/>
              <a:ext cx="364332" cy="77220"/>
            </a:xfrm>
            <a:prstGeom prst="roundRect">
              <a:avLst>
                <a:gd name="adj" fmla="val 50000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79117B1E-FAB5-7C04-DD7B-3301B827EB09}"/>
              </a:ext>
            </a:extLst>
          </p:cNvPr>
          <p:cNvSpPr txBox="1"/>
          <p:nvPr/>
        </p:nvSpPr>
        <p:spPr>
          <a:xfrm>
            <a:off x="659042" y="134156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손코딩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AA9692-F87D-2987-FD89-7C04075576C9}"/>
              </a:ext>
            </a:extLst>
          </p:cNvPr>
          <p:cNvSpPr txBox="1"/>
          <p:nvPr/>
        </p:nvSpPr>
        <p:spPr>
          <a:xfrm>
            <a:off x="1455739" y="1359354"/>
            <a:ext cx="6636701" cy="5042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from </a:t>
            </a:r>
            <a:r>
              <a:rPr lang="en-US" altLang="ko-KR" sz="1200" dirty="0" err="1"/>
              <a:t>sklearn.pipeline</a:t>
            </a:r>
            <a:r>
              <a:rPr lang="en-US" altLang="ko-KR" sz="1200" dirty="0"/>
              <a:t> import Pipeline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from </a:t>
            </a:r>
            <a:r>
              <a:rPr lang="en-US" altLang="ko-KR" sz="1200" dirty="0" err="1"/>
              <a:t>sklearn.preprocessing</a:t>
            </a:r>
            <a:r>
              <a:rPr lang="en-US" altLang="ko-KR" sz="1200" dirty="0"/>
              <a:t> import </a:t>
            </a:r>
            <a:r>
              <a:rPr lang="en-US" altLang="ko-KR" sz="1200" dirty="0" err="1"/>
              <a:t>StandardScaler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from </a:t>
            </a:r>
            <a:r>
              <a:rPr lang="en-US" altLang="ko-KR" sz="1200" dirty="0" err="1"/>
              <a:t>sklearn.neighbors</a:t>
            </a:r>
            <a:r>
              <a:rPr lang="en-US" altLang="ko-KR" sz="1200" dirty="0"/>
              <a:t> import </a:t>
            </a:r>
            <a:r>
              <a:rPr lang="en-US" altLang="ko-KR" sz="1200" dirty="0" err="1"/>
              <a:t>KNeighborsRegressor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from </a:t>
            </a:r>
            <a:r>
              <a:rPr lang="en-US" altLang="ko-KR" sz="1200" dirty="0" err="1"/>
              <a:t>sklearn.model_selection</a:t>
            </a:r>
            <a:r>
              <a:rPr lang="en-US" altLang="ko-KR" sz="1200" dirty="0"/>
              <a:t> import </a:t>
            </a:r>
            <a:r>
              <a:rPr lang="en-US" altLang="ko-KR" sz="1200" dirty="0" err="1"/>
              <a:t>GridSearchCV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KFold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from </a:t>
            </a:r>
            <a:r>
              <a:rPr lang="en-US" altLang="ko-KR" sz="1200" dirty="0" err="1"/>
              <a:t>sklearn.metrics</a:t>
            </a:r>
            <a:r>
              <a:rPr lang="en-US" altLang="ko-KR" sz="1200" dirty="0"/>
              <a:t> import r2_score, </a:t>
            </a:r>
            <a:r>
              <a:rPr lang="en-US" altLang="ko-KR" sz="1200" dirty="0" err="1"/>
              <a:t>mean_absolute_error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# </a:t>
            </a:r>
            <a:r>
              <a:rPr lang="ko-KR" altLang="en-US" sz="1200" dirty="0"/>
              <a:t>파이프라인</a:t>
            </a:r>
            <a:r>
              <a:rPr lang="en-US" altLang="ko-KR" sz="1200" dirty="0"/>
              <a:t>: </a:t>
            </a:r>
            <a:r>
              <a:rPr lang="ko-KR" altLang="en-US" sz="1200" dirty="0"/>
              <a:t>표준화 </a:t>
            </a:r>
            <a:r>
              <a:rPr lang="en-US" altLang="ko-KR" sz="1200" dirty="0"/>
              <a:t>-&gt; KNN </a:t>
            </a:r>
            <a:r>
              <a:rPr lang="ko-KR" altLang="en-US" sz="1200" dirty="0"/>
              <a:t>회귀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pipe = Pipeline([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("scaler", </a:t>
            </a:r>
            <a:r>
              <a:rPr lang="en-US" altLang="ko-KR" sz="1200" dirty="0" err="1"/>
              <a:t>StandardScaler</a:t>
            </a:r>
            <a:r>
              <a:rPr lang="en-US" altLang="ko-KR" sz="1200" dirty="0"/>
              <a:t>()),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("</a:t>
            </a:r>
            <a:r>
              <a:rPr lang="en-US" altLang="ko-KR" sz="1200" dirty="0" err="1"/>
              <a:t>knn</a:t>
            </a:r>
            <a:r>
              <a:rPr lang="en-US" altLang="ko-KR" sz="1200" dirty="0"/>
              <a:t>", </a:t>
            </a:r>
            <a:r>
              <a:rPr lang="en-US" altLang="ko-KR" sz="1200" dirty="0" err="1"/>
              <a:t>KNeighborsRegressor</a:t>
            </a:r>
            <a:r>
              <a:rPr lang="en-US" altLang="ko-KR" sz="1200" dirty="0"/>
              <a:t>())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])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# </a:t>
            </a:r>
            <a:r>
              <a:rPr lang="ko-KR" altLang="en-US" sz="1200" dirty="0"/>
              <a:t>하이퍼파라미터 후보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param_grid</a:t>
            </a:r>
            <a:r>
              <a:rPr lang="en-US" altLang="ko-KR" sz="1200" dirty="0"/>
              <a:t> = {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"</a:t>
            </a:r>
            <a:r>
              <a:rPr lang="en-US" altLang="ko-KR" sz="1200" dirty="0" err="1"/>
              <a:t>knn</a:t>
            </a:r>
            <a:r>
              <a:rPr lang="en-US" altLang="ko-KR" sz="1200" dirty="0"/>
              <a:t>__</a:t>
            </a:r>
            <a:r>
              <a:rPr lang="en-US" altLang="ko-KR" sz="1200" dirty="0" err="1"/>
              <a:t>n_neighbors</a:t>
            </a:r>
            <a:r>
              <a:rPr lang="en-US" altLang="ko-KR" sz="1200" dirty="0"/>
              <a:t>": list(range(1, 21)),        # K: 1~20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"</a:t>
            </a:r>
            <a:r>
              <a:rPr lang="en-US" altLang="ko-KR" sz="1200" dirty="0" err="1"/>
              <a:t>knn</a:t>
            </a:r>
            <a:r>
              <a:rPr lang="en-US" altLang="ko-KR" sz="1200" dirty="0"/>
              <a:t>__weights": ["uniform", "distance"],       # </a:t>
            </a:r>
            <a:r>
              <a:rPr lang="ko-KR" altLang="en-US" sz="1200" dirty="0"/>
              <a:t>가중치 방식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    </a:t>
            </a:r>
            <a:r>
              <a:rPr lang="en-US" altLang="ko-KR" sz="1200" dirty="0"/>
              <a:t>"</a:t>
            </a:r>
            <a:r>
              <a:rPr lang="en-US" altLang="ko-KR" sz="1200" dirty="0" err="1"/>
              <a:t>knn</a:t>
            </a:r>
            <a:r>
              <a:rPr lang="en-US" altLang="ko-KR" sz="1200" dirty="0"/>
              <a:t>__metric": ["</a:t>
            </a:r>
            <a:r>
              <a:rPr lang="en-US" altLang="ko-KR" sz="1200" dirty="0" err="1"/>
              <a:t>euclidean</a:t>
            </a:r>
            <a:r>
              <a:rPr lang="en-US" altLang="ko-KR" sz="1200" dirty="0"/>
              <a:t>", "</a:t>
            </a:r>
            <a:r>
              <a:rPr lang="en-US" altLang="ko-KR" sz="1200" dirty="0" err="1"/>
              <a:t>manhattan</a:t>
            </a:r>
            <a:r>
              <a:rPr lang="en-US" altLang="ko-KR" sz="1200" dirty="0"/>
              <a:t>"]      # </a:t>
            </a:r>
            <a:r>
              <a:rPr lang="ko-KR" altLang="en-US" sz="1200" dirty="0"/>
              <a:t>거리 방식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}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3F8C7B2-A099-976D-9921-FEB0AF4BE89A}"/>
              </a:ext>
            </a:extLst>
          </p:cNvPr>
          <p:cNvSpPr/>
          <p:nvPr/>
        </p:nvSpPr>
        <p:spPr>
          <a:xfrm>
            <a:off x="9544989" y="79337"/>
            <a:ext cx="1061431" cy="644592"/>
          </a:xfrm>
          <a:prstGeom prst="roundRect">
            <a:avLst>
              <a:gd name="adj" fmla="val 18320"/>
            </a:avLst>
          </a:prstGeom>
          <a:pattFill prst="wdDnDiag">
            <a:fgClr>
              <a:srgbClr val="AF86BA"/>
            </a:fgClr>
            <a:bgClr>
              <a:srgbClr val="9A64A5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AE5ABDA-D626-D654-7C23-56AEAF6D2FC0}"/>
              </a:ext>
            </a:extLst>
          </p:cNvPr>
          <p:cNvSpPr/>
          <p:nvPr/>
        </p:nvSpPr>
        <p:spPr>
          <a:xfrm>
            <a:off x="10606420" y="66675"/>
            <a:ext cx="1595105" cy="644592"/>
          </a:xfrm>
          <a:prstGeom prst="roundRect">
            <a:avLst>
              <a:gd name="adj" fmla="val 18320"/>
            </a:avLst>
          </a:prstGeom>
          <a:solidFill>
            <a:srgbClr val="AF86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7A112-D340-1E0B-E3EC-6977EA6412E1}"/>
              </a:ext>
            </a:extLst>
          </p:cNvPr>
          <p:cNvSpPr txBox="1"/>
          <p:nvPr/>
        </p:nvSpPr>
        <p:spPr>
          <a:xfrm>
            <a:off x="9609764" y="147874"/>
            <a:ext cx="996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cs typeface="Arial" panose="020B0604020202020204" pitchFamily="34" charset="0"/>
              </a:rPr>
              <a:t>03-3</a:t>
            </a:r>
            <a:endParaRPr lang="ko-KR" alt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A09177-F2D8-8E14-262E-4851B3BA3B63}"/>
              </a:ext>
            </a:extLst>
          </p:cNvPr>
          <p:cNvSpPr txBox="1"/>
          <p:nvPr/>
        </p:nvSpPr>
        <p:spPr>
          <a:xfrm>
            <a:off x="11087343" y="218401"/>
            <a:ext cx="689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8F5F9"/>
                </a:solidFill>
              </a:rPr>
              <a:t>KNN</a:t>
            </a:r>
            <a:endParaRPr lang="ko-KR" altLang="en-US" sz="1600" b="1" dirty="0">
              <a:solidFill>
                <a:srgbClr val="F8F5F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8970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28A25-3A14-7BD2-8AD3-6EA083158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046745-CB45-8CDE-FE2F-DB3CB7F46E16}"/>
              </a:ext>
            </a:extLst>
          </p:cNvPr>
          <p:cNvSpPr txBox="1"/>
          <p:nvPr/>
        </p:nvSpPr>
        <p:spPr>
          <a:xfrm>
            <a:off x="670948" y="382052"/>
            <a:ext cx="767295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예제 </a:t>
            </a:r>
            <a:r>
              <a:rPr lang="en-US" altLang="ko-KR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2 (Advanced!)</a:t>
            </a:r>
            <a:endParaRPr lang="ko-KR" altLang="en-US" dirty="0">
              <a:solidFill>
                <a:srgbClr val="9A64A5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11906C-FFC4-79BA-ECAD-167D38ED6C77}"/>
              </a:ext>
            </a:extLst>
          </p:cNvPr>
          <p:cNvSpPr txBox="1"/>
          <p:nvPr/>
        </p:nvSpPr>
        <p:spPr>
          <a:xfrm>
            <a:off x="670948" y="877446"/>
            <a:ext cx="767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>
                <a:solidFill>
                  <a:srgbClr val="9A64A5"/>
                </a:solidFill>
              </a:rPr>
              <a:t>단일 변수</a:t>
            </a:r>
            <a:r>
              <a:rPr lang="en-US" altLang="ko-KR" b="1" u="sng" dirty="0">
                <a:solidFill>
                  <a:srgbClr val="9A64A5"/>
                </a:solidFill>
              </a:rPr>
              <a:t>(</a:t>
            </a:r>
            <a:r>
              <a:rPr lang="ko-KR" altLang="en-US" b="1" u="sng" dirty="0">
                <a:solidFill>
                  <a:srgbClr val="9A64A5"/>
                </a:solidFill>
              </a:rPr>
              <a:t>공부 시간 → 점수</a:t>
            </a:r>
            <a:r>
              <a:rPr lang="en-US" altLang="ko-KR" b="1" u="sng" dirty="0">
                <a:solidFill>
                  <a:srgbClr val="9A64A5"/>
                </a:solidFill>
              </a:rPr>
              <a:t>) </a:t>
            </a:r>
            <a:r>
              <a:rPr lang="ko-KR" altLang="en-US" b="1" u="sng" dirty="0">
                <a:solidFill>
                  <a:srgbClr val="9A64A5"/>
                </a:solidFill>
              </a:rPr>
              <a:t>단순 선형 회귀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CEABE0-5F15-7D21-AE21-E4DE8E279245}"/>
              </a:ext>
            </a:extLst>
          </p:cNvPr>
          <p:cNvSpPr txBox="1"/>
          <p:nvPr/>
        </p:nvSpPr>
        <p:spPr>
          <a:xfrm>
            <a:off x="8906269" y="6545960"/>
            <a:ext cx="32958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dirty="0"/>
              <a:t>출처:</a:t>
            </a:r>
          </a:p>
        </p:txBody>
      </p:sp>
      <p:cxnSp>
        <p:nvCxnSpPr>
          <p:cNvPr id="16" name="직선 연결선 6">
            <a:extLst>
              <a:ext uri="{FF2B5EF4-FFF2-40B4-BE49-F238E27FC236}">
                <a16:creationId xmlns:a16="http://schemas.microsoft.com/office/drawing/2014/main" id="{D0F07F5A-2315-696A-FF04-050AD4F11BA2}"/>
              </a:ext>
            </a:extLst>
          </p:cNvPr>
          <p:cNvCxnSpPr/>
          <p:nvPr/>
        </p:nvCxnSpPr>
        <p:spPr>
          <a:xfrm>
            <a:off x="0" y="6458673"/>
            <a:ext cx="12192000" cy="0"/>
          </a:xfrm>
          <a:prstGeom prst="line">
            <a:avLst/>
          </a:prstGeom>
          <a:ln w="19050">
            <a:solidFill>
              <a:srgbClr val="AF85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943E11A-B79B-DF13-6BCF-841FDA7E2838}"/>
              </a:ext>
            </a:extLst>
          </p:cNvPr>
          <p:cNvSpPr/>
          <p:nvPr/>
        </p:nvSpPr>
        <p:spPr>
          <a:xfrm>
            <a:off x="662599" y="1341249"/>
            <a:ext cx="8043530" cy="4639305"/>
          </a:xfrm>
          <a:prstGeom prst="roundRect">
            <a:avLst>
              <a:gd name="adj" fmla="val 18320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DAD7BFD-08A3-A94C-9BE2-6C18F8856091}"/>
              </a:ext>
            </a:extLst>
          </p:cNvPr>
          <p:cNvGrpSpPr/>
          <p:nvPr/>
        </p:nvGrpSpPr>
        <p:grpSpPr>
          <a:xfrm>
            <a:off x="673331" y="1293697"/>
            <a:ext cx="782408" cy="337806"/>
            <a:chOff x="658249" y="5130582"/>
            <a:chExt cx="782408" cy="33780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570EA803-847A-68F7-EB8B-A2D132D42212}"/>
                </a:ext>
              </a:extLst>
            </p:cNvPr>
            <p:cNvSpPr/>
            <p:nvPr/>
          </p:nvSpPr>
          <p:spPr>
            <a:xfrm>
              <a:off x="658249" y="5176354"/>
              <a:ext cx="560951" cy="290997"/>
            </a:xfrm>
            <a:prstGeom prst="roundRect">
              <a:avLst>
                <a:gd name="adj" fmla="val 27343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20F5E2C8-F65A-8CA6-8938-F588389557FF}"/>
                </a:ext>
              </a:extLst>
            </p:cNvPr>
            <p:cNvSpPr/>
            <p:nvPr/>
          </p:nvSpPr>
          <p:spPr>
            <a:xfrm>
              <a:off x="1069182" y="5391168"/>
              <a:ext cx="159544" cy="77220"/>
            </a:xfrm>
            <a:prstGeom prst="roundRect">
              <a:avLst>
                <a:gd name="adj" fmla="val 50000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6AC24ABC-86B7-1317-79B9-B81825CCC170}"/>
                </a:ext>
              </a:extLst>
            </p:cNvPr>
            <p:cNvSpPr/>
            <p:nvPr/>
          </p:nvSpPr>
          <p:spPr>
            <a:xfrm>
              <a:off x="1076325" y="5321074"/>
              <a:ext cx="185738" cy="77220"/>
            </a:xfrm>
            <a:prstGeom prst="roundRect">
              <a:avLst>
                <a:gd name="adj" fmla="val 50000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BFD81C93-A90F-C405-A1E1-D2224E267915}"/>
                </a:ext>
              </a:extLst>
            </p:cNvPr>
            <p:cNvSpPr/>
            <p:nvPr/>
          </p:nvSpPr>
          <p:spPr>
            <a:xfrm>
              <a:off x="1052513" y="5249093"/>
              <a:ext cx="240506" cy="77220"/>
            </a:xfrm>
            <a:prstGeom prst="roundRect">
              <a:avLst>
                <a:gd name="adj" fmla="val 50000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ECC2392F-537E-26A1-AC50-D647D6B3DB69}"/>
                </a:ext>
              </a:extLst>
            </p:cNvPr>
            <p:cNvSpPr/>
            <p:nvPr/>
          </p:nvSpPr>
          <p:spPr>
            <a:xfrm>
              <a:off x="1076325" y="5176069"/>
              <a:ext cx="364332" cy="77220"/>
            </a:xfrm>
            <a:prstGeom prst="roundRect">
              <a:avLst>
                <a:gd name="adj" fmla="val 50000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76FEC747-6902-179B-D25D-23930725F65E}"/>
                </a:ext>
              </a:extLst>
            </p:cNvPr>
            <p:cNvSpPr/>
            <p:nvPr/>
          </p:nvSpPr>
          <p:spPr>
            <a:xfrm rot="19675888">
              <a:off x="880425" y="5130582"/>
              <a:ext cx="364332" cy="77220"/>
            </a:xfrm>
            <a:prstGeom prst="roundRect">
              <a:avLst>
                <a:gd name="adj" fmla="val 50000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C2D43FC1-8010-BA9F-C727-ED7968A588B2}"/>
              </a:ext>
            </a:extLst>
          </p:cNvPr>
          <p:cNvSpPr txBox="1"/>
          <p:nvPr/>
        </p:nvSpPr>
        <p:spPr>
          <a:xfrm>
            <a:off x="659042" y="134156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손코딩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714A32-06ED-2383-6C41-F3D2544C392D}"/>
              </a:ext>
            </a:extLst>
          </p:cNvPr>
          <p:cNvSpPr txBox="1"/>
          <p:nvPr/>
        </p:nvSpPr>
        <p:spPr>
          <a:xfrm>
            <a:off x="1455739" y="1359354"/>
            <a:ext cx="6636701" cy="4488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# </a:t>
            </a:r>
            <a:r>
              <a:rPr lang="ko-KR" altLang="en-US" sz="1200" dirty="0"/>
              <a:t>교차검증은 </a:t>
            </a:r>
            <a:r>
              <a:rPr lang="en-US" altLang="ko-KR" sz="1200" dirty="0"/>
              <a:t>MAE(</a:t>
            </a:r>
            <a:r>
              <a:rPr lang="ko-KR" altLang="en-US" sz="1200" dirty="0"/>
              <a:t>낮을수록 좋음</a:t>
            </a:r>
            <a:r>
              <a:rPr lang="en-US" altLang="ko-KR" sz="1200" dirty="0"/>
              <a:t>)</a:t>
            </a:r>
            <a:r>
              <a:rPr lang="ko-KR" altLang="en-US" sz="1200" dirty="0"/>
              <a:t>를 최소화하도록 탐색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cv = </a:t>
            </a:r>
            <a:r>
              <a:rPr lang="en-US" altLang="ko-KR" sz="1200" dirty="0" err="1"/>
              <a:t>KFold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n_splits</a:t>
            </a:r>
            <a:r>
              <a:rPr lang="en-US" altLang="ko-KR" sz="1200" dirty="0"/>
              <a:t>=5, shuffle=True, </a:t>
            </a:r>
            <a:r>
              <a:rPr lang="en-US" altLang="ko-KR" sz="1200" dirty="0" err="1"/>
              <a:t>random_state</a:t>
            </a:r>
            <a:r>
              <a:rPr lang="en-US" altLang="ko-KR" sz="1200" dirty="0"/>
              <a:t>=42)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gs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GridSearchCV</a:t>
            </a:r>
            <a:r>
              <a:rPr lang="en-US" altLang="ko-KR" sz="1200" dirty="0"/>
              <a:t>(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pipe, </a:t>
            </a:r>
            <a:r>
              <a:rPr lang="en-US" altLang="ko-KR" sz="1200" dirty="0" err="1"/>
              <a:t>param_grid</a:t>
            </a:r>
            <a:r>
              <a:rPr lang="en-US" altLang="ko-KR" sz="1200" dirty="0"/>
              <a:t>=</a:t>
            </a:r>
            <a:r>
              <a:rPr lang="en-US" altLang="ko-KR" sz="1200" dirty="0" err="1"/>
              <a:t>param_grid</a:t>
            </a:r>
            <a:r>
              <a:rPr lang="en-US" altLang="ko-KR" sz="1200" dirty="0"/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scoring="</a:t>
            </a:r>
            <a:r>
              <a:rPr lang="en-US" altLang="ko-KR" sz="1200" dirty="0" err="1"/>
              <a:t>neg_mean_absolute_error</a:t>
            </a:r>
            <a:r>
              <a:rPr lang="en-US" altLang="ko-KR" sz="1200" dirty="0"/>
              <a:t>", cv=cv, </a:t>
            </a:r>
            <a:r>
              <a:rPr lang="en-US" altLang="ko-KR" sz="1200" dirty="0" err="1"/>
              <a:t>n_jobs</a:t>
            </a:r>
            <a:r>
              <a:rPr lang="en-US" altLang="ko-KR" sz="1200" dirty="0"/>
              <a:t>=-1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gs.fit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X_train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y_train</a:t>
            </a:r>
            <a:r>
              <a:rPr lang="en-US" altLang="ko-KR" sz="1200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print("</a:t>
            </a:r>
            <a:r>
              <a:rPr lang="ko-KR" altLang="en-US" sz="1200" dirty="0"/>
              <a:t>최적 하이퍼파라미터</a:t>
            </a:r>
            <a:r>
              <a:rPr lang="en-US" altLang="ko-KR" sz="1200" dirty="0"/>
              <a:t>:", </a:t>
            </a:r>
            <a:r>
              <a:rPr lang="en-US" altLang="ko-KR" sz="1200" dirty="0" err="1"/>
              <a:t>gs.best_params</a:t>
            </a:r>
            <a:r>
              <a:rPr lang="en-US" altLang="ko-KR" sz="1200" dirty="0"/>
              <a:t>_)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print(</a:t>
            </a:r>
            <a:r>
              <a:rPr lang="en-US" altLang="ko-KR" sz="1200" dirty="0" err="1"/>
              <a:t>f"CV</a:t>
            </a:r>
            <a:r>
              <a:rPr lang="en-US" altLang="ko-KR" sz="1200" dirty="0"/>
              <a:t> </a:t>
            </a:r>
            <a:r>
              <a:rPr lang="ko-KR" altLang="en-US" sz="1200" dirty="0"/>
              <a:t>기준 최적 </a:t>
            </a:r>
            <a:r>
              <a:rPr lang="en-US" altLang="ko-KR" sz="1200" dirty="0"/>
              <a:t>MAE: {-gs.best_score_:.3f}")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best_model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gs.best_estimator</a:t>
            </a:r>
            <a:r>
              <a:rPr lang="en-US" altLang="ko-KR" sz="1200" dirty="0"/>
              <a:t>_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# </a:t>
            </a:r>
            <a:r>
              <a:rPr lang="ko-KR" altLang="en-US" sz="1200" dirty="0"/>
              <a:t>테스트 성능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y_pred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best_model.predict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X_test</a:t>
            </a:r>
            <a:r>
              <a:rPr lang="en-US" altLang="ko-KR" sz="12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print(</a:t>
            </a:r>
            <a:r>
              <a:rPr lang="en-US" altLang="ko-KR" sz="1200" dirty="0" err="1"/>
              <a:t>f"Test</a:t>
            </a:r>
            <a:r>
              <a:rPr lang="en-US" altLang="ko-KR" sz="1200" dirty="0"/>
              <a:t> R^2: {r2_score(</a:t>
            </a:r>
            <a:r>
              <a:rPr lang="en-US" altLang="ko-KR" sz="1200" dirty="0" err="1"/>
              <a:t>y_test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y_pred</a:t>
            </a:r>
            <a:r>
              <a:rPr lang="en-US" altLang="ko-KR" sz="1200" dirty="0"/>
              <a:t>):.3f}")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print(</a:t>
            </a:r>
            <a:r>
              <a:rPr lang="en-US" altLang="ko-KR" sz="1200" dirty="0" err="1"/>
              <a:t>f"Test</a:t>
            </a:r>
            <a:r>
              <a:rPr lang="en-US" altLang="ko-KR" sz="1200" dirty="0"/>
              <a:t> MAE: {</a:t>
            </a:r>
            <a:r>
              <a:rPr lang="en-US" altLang="ko-KR" sz="1200" dirty="0" err="1"/>
              <a:t>mean_absolute_error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y_test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y_pred</a:t>
            </a:r>
            <a:r>
              <a:rPr lang="en-US" altLang="ko-KR" sz="1200" dirty="0"/>
              <a:t>):.3f}")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8F6FACE-E85A-2D8F-8A02-B6544C31100D}"/>
              </a:ext>
            </a:extLst>
          </p:cNvPr>
          <p:cNvSpPr/>
          <p:nvPr/>
        </p:nvSpPr>
        <p:spPr>
          <a:xfrm>
            <a:off x="9544989" y="79337"/>
            <a:ext cx="1061431" cy="644592"/>
          </a:xfrm>
          <a:prstGeom prst="roundRect">
            <a:avLst>
              <a:gd name="adj" fmla="val 18320"/>
            </a:avLst>
          </a:prstGeom>
          <a:pattFill prst="wdDnDiag">
            <a:fgClr>
              <a:srgbClr val="AF86BA"/>
            </a:fgClr>
            <a:bgClr>
              <a:srgbClr val="9A64A5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F0A6F0A-AA50-3419-5CAC-ECC5DB422414}"/>
              </a:ext>
            </a:extLst>
          </p:cNvPr>
          <p:cNvSpPr/>
          <p:nvPr/>
        </p:nvSpPr>
        <p:spPr>
          <a:xfrm>
            <a:off x="10606420" y="66675"/>
            <a:ext cx="1595105" cy="644592"/>
          </a:xfrm>
          <a:prstGeom prst="roundRect">
            <a:avLst>
              <a:gd name="adj" fmla="val 18320"/>
            </a:avLst>
          </a:prstGeom>
          <a:solidFill>
            <a:srgbClr val="AF86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B9A18A-E74E-CDA6-421A-4C77C5921465}"/>
              </a:ext>
            </a:extLst>
          </p:cNvPr>
          <p:cNvSpPr txBox="1"/>
          <p:nvPr/>
        </p:nvSpPr>
        <p:spPr>
          <a:xfrm>
            <a:off x="9609764" y="147874"/>
            <a:ext cx="996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cs typeface="Arial" panose="020B0604020202020204" pitchFamily="34" charset="0"/>
              </a:rPr>
              <a:t>03-3</a:t>
            </a:r>
            <a:endParaRPr lang="ko-KR" alt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3D0D66-9DCB-2D61-3AC6-8927946C7010}"/>
              </a:ext>
            </a:extLst>
          </p:cNvPr>
          <p:cNvSpPr txBox="1"/>
          <p:nvPr/>
        </p:nvSpPr>
        <p:spPr>
          <a:xfrm>
            <a:off x="11087343" y="218401"/>
            <a:ext cx="689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8F5F9"/>
                </a:solidFill>
              </a:rPr>
              <a:t>KNN</a:t>
            </a:r>
            <a:endParaRPr lang="ko-KR" altLang="en-US" sz="1600" b="1" dirty="0">
              <a:solidFill>
                <a:srgbClr val="F8F5F9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D0A769-6415-9E22-6B88-7012985D2D00}"/>
              </a:ext>
            </a:extLst>
          </p:cNvPr>
          <p:cNvSpPr txBox="1"/>
          <p:nvPr/>
        </p:nvSpPr>
        <p:spPr>
          <a:xfrm>
            <a:off x="8846337" y="1734643"/>
            <a:ext cx="3345663" cy="17186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200" dirty="0"/>
              <a:t>최적 하이퍼파라미터</a:t>
            </a:r>
            <a:r>
              <a:rPr lang="en-US" altLang="ko-KR" sz="1200" dirty="0"/>
              <a:t>: {'</a:t>
            </a:r>
            <a:r>
              <a:rPr lang="en-US" altLang="ko-KR" sz="1200" dirty="0" err="1"/>
              <a:t>knn</a:t>
            </a:r>
            <a:r>
              <a:rPr lang="en-US" altLang="ko-KR" sz="1200" dirty="0"/>
              <a:t>__metric': '</a:t>
            </a:r>
            <a:r>
              <a:rPr lang="en-US" altLang="ko-KR" sz="1200" dirty="0" err="1"/>
              <a:t>euclidean</a:t>
            </a:r>
            <a:r>
              <a:rPr lang="en-US" altLang="ko-KR" sz="1200" dirty="0"/>
              <a:t>', '</a:t>
            </a:r>
            <a:r>
              <a:rPr lang="en-US" altLang="ko-KR" sz="1200" dirty="0" err="1"/>
              <a:t>knn</a:t>
            </a:r>
            <a:r>
              <a:rPr lang="en-US" altLang="ko-KR" sz="1200" dirty="0"/>
              <a:t>__</a:t>
            </a:r>
            <a:r>
              <a:rPr lang="en-US" altLang="ko-KR" sz="1200" dirty="0" err="1"/>
              <a:t>n_neighbors</a:t>
            </a:r>
            <a:r>
              <a:rPr lang="en-US" altLang="ko-KR" sz="1200" dirty="0"/>
              <a:t>': 10, '</a:t>
            </a:r>
            <a:r>
              <a:rPr lang="en-US" altLang="ko-KR" sz="1200" dirty="0" err="1"/>
              <a:t>knn</a:t>
            </a:r>
            <a:r>
              <a:rPr lang="en-US" altLang="ko-KR" sz="1200" dirty="0"/>
              <a:t>__weights': 'uniform’}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/>
              <a:t>CV </a:t>
            </a:r>
            <a:r>
              <a:rPr lang="ko-KR" altLang="en-US" sz="1200" dirty="0"/>
              <a:t>기준 최적 </a:t>
            </a:r>
            <a:r>
              <a:rPr lang="en-US" altLang="ko-KR" sz="1200" dirty="0"/>
              <a:t>MAE: 3.820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/>
              <a:t>Test R^2: 0.891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200" dirty="0"/>
              <a:t>Test MAE: 4.348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247419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41EDEA-1F1C-C31E-4E41-6FC756A75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B32786-8104-8A63-E2AB-2BCBD22A13FC}"/>
              </a:ext>
            </a:extLst>
          </p:cNvPr>
          <p:cNvSpPr txBox="1"/>
          <p:nvPr/>
        </p:nvSpPr>
        <p:spPr>
          <a:xfrm>
            <a:off x="670948" y="382052"/>
            <a:ext cx="767295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예제 </a:t>
            </a:r>
            <a:r>
              <a:rPr lang="en-US" altLang="ko-KR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2 (Advanced!)</a:t>
            </a:r>
            <a:endParaRPr lang="ko-KR" altLang="en-US" dirty="0">
              <a:solidFill>
                <a:srgbClr val="9A64A5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9D03E2-7537-E8B9-3FDD-6F2CA1FE526A}"/>
              </a:ext>
            </a:extLst>
          </p:cNvPr>
          <p:cNvSpPr txBox="1"/>
          <p:nvPr/>
        </p:nvSpPr>
        <p:spPr>
          <a:xfrm>
            <a:off x="670948" y="877446"/>
            <a:ext cx="767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>
                <a:solidFill>
                  <a:srgbClr val="9A64A5"/>
                </a:solidFill>
              </a:rPr>
              <a:t>단일 변수</a:t>
            </a:r>
            <a:r>
              <a:rPr lang="en-US" altLang="ko-KR" b="1" u="sng" dirty="0">
                <a:solidFill>
                  <a:srgbClr val="9A64A5"/>
                </a:solidFill>
              </a:rPr>
              <a:t>(</a:t>
            </a:r>
            <a:r>
              <a:rPr lang="ko-KR" altLang="en-US" b="1" u="sng" dirty="0">
                <a:solidFill>
                  <a:srgbClr val="9A64A5"/>
                </a:solidFill>
              </a:rPr>
              <a:t>공부 시간 → 점수</a:t>
            </a:r>
            <a:r>
              <a:rPr lang="en-US" altLang="ko-KR" b="1" u="sng" dirty="0">
                <a:solidFill>
                  <a:srgbClr val="9A64A5"/>
                </a:solidFill>
              </a:rPr>
              <a:t>) </a:t>
            </a:r>
            <a:r>
              <a:rPr lang="ko-KR" altLang="en-US" b="1" u="sng" dirty="0">
                <a:solidFill>
                  <a:srgbClr val="9A64A5"/>
                </a:solidFill>
              </a:rPr>
              <a:t>단순 선형 회귀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8DE023-A81A-FE79-9592-AFC3202D782B}"/>
              </a:ext>
            </a:extLst>
          </p:cNvPr>
          <p:cNvSpPr txBox="1"/>
          <p:nvPr/>
        </p:nvSpPr>
        <p:spPr>
          <a:xfrm>
            <a:off x="8906269" y="6545960"/>
            <a:ext cx="32958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dirty="0"/>
              <a:t>출처:</a:t>
            </a:r>
          </a:p>
        </p:txBody>
      </p:sp>
      <p:cxnSp>
        <p:nvCxnSpPr>
          <p:cNvPr id="16" name="직선 연결선 6">
            <a:extLst>
              <a:ext uri="{FF2B5EF4-FFF2-40B4-BE49-F238E27FC236}">
                <a16:creationId xmlns:a16="http://schemas.microsoft.com/office/drawing/2014/main" id="{E2A1394B-1C0D-8325-11F8-A2A5BC44D305}"/>
              </a:ext>
            </a:extLst>
          </p:cNvPr>
          <p:cNvCxnSpPr/>
          <p:nvPr/>
        </p:nvCxnSpPr>
        <p:spPr>
          <a:xfrm>
            <a:off x="0" y="6458673"/>
            <a:ext cx="12192000" cy="0"/>
          </a:xfrm>
          <a:prstGeom prst="line">
            <a:avLst/>
          </a:prstGeom>
          <a:ln w="19050">
            <a:solidFill>
              <a:srgbClr val="AF85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CCBA722-7383-8461-6E21-76D0525F88B5}"/>
              </a:ext>
            </a:extLst>
          </p:cNvPr>
          <p:cNvSpPr/>
          <p:nvPr/>
        </p:nvSpPr>
        <p:spPr>
          <a:xfrm>
            <a:off x="662599" y="1341249"/>
            <a:ext cx="8043530" cy="5030137"/>
          </a:xfrm>
          <a:prstGeom prst="roundRect">
            <a:avLst>
              <a:gd name="adj" fmla="val 18320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60620D9-C24D-42BA-442B-92B43A647D5C}"/>
              </a:ext>
            </a:extLst>
          </p:cNvPr>
          <p:cNvGrpSpPr/>
          <p:nvPr/>
        </p:nvGrpSpPr>
        <p:grpSpPr>
          <a:xfrm>
            <a:off x="673331" y="1293697"/>
            <a:ext cx="782408" cy="337806"/>
            <a:chOff x="658249" y="5130582"/>
            <a:chExt cx="782408" cy="33780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A028E423-BC31-81AD-2BBC-EA553D74B22B}"/>
                </a:ext>
              </a:extLst>
            </p:cNvPr>
            <p:cNvSpPr/>
            <p:nvPr/>
          </p:nvSpPr>
          <p:spPr>
            <a:xfrm>
              <a:off x="658249" y="5176354"/>
              <a:ext cx="560951" cy="290997"/>
            </a:xfrm>
            <a:prstGeom prst="roundRect">
              <a:avLst>
                <a:gd name="adj" fmla="val 27343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FDEF83B2-CC26-5D65-DBA4-9ADB064360D6}"/>
                </a:ext>
              </a:extLst>
            </p:cNvPr>
            <p:cNvSpPr/>
            <p:nvPr/>
          </p:nvSpPr>
          <p:spPr>
            <a:xfrm>
              <a:off x="1069182" y="5391168"/>
              <a:ext cx="159544" cy="77220"/>
            </a:xfrm>
            <a:prstGeom prst="roundRect">
              <a:avLst>
                <a:gd name="adj" fmla="val 50000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EBF27E76-688E-6957-0F28-910D67461C1B}"/>
                </a:ext>
              </a:extLst>
            </p:cNvPr>
            <p:cNvSpPr/>
            <p:nvPr/>
          </p:nvSpPr>
          <p:spPr>
            <a:xfrm>
              <a:off x="1076325" y="5321074"/>
              <a:ext cx="185738" cy="77220"/>
            </a:xfrm>
            <a:prstGeom prst="roundRect">
              <a:avLst>
                <a:gd name="adj" fmla="val 50000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3028297-C1E7-B5B2-6363-72CE7331EFE0}"/>
                </a:ext>
              </a:extLst>
            </p:cNvPr>
            <p:cNvSpPr/>
            <p:nvPr/>
          </p:nvSpPr>
          <p:spPr>
            <a:xfrm>
              <a:off x="1052513" y="5249093"/>
              <a:ext cx="240506" cy="77220"/>
            </a:xfrm>
            <a:prstGeom prst="roundRect">
              <a:avLst>
                <a:gd name="adj" fmla="val 50000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F1E65E53-D683-C491-3ED0-B180A94405A7}"/>
                </a:ext>
              </a:extLst>
            </p:cNvPr>
            <p:cNvSpPr/>
            <p:nvPr/>
          </p:nvSpPr>
          <p:spPr>
            <a:xfrm>
              <a:off x="1076325" y="5176069"/>
              <a:ext cx="364332" cy="77220"/>
            </a:xfrm>
            <a:prstGeom prst="roundRect">
              <a:avLst>
                <a:gd name="adj" fmla="val 50000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1C7015E-AAF4-0584-1FC6-3EF81E1EDC0A}"/>
                </a:ext>
              </a:extLst>
            </p:cNvPr>
            <p:cNvSpPr/>
            <p:nvPr/>
          </p:nvSpPr>
          <p:spPr>
            <a:xfrm rot="19675888">
              <a:off x="880425" y="5130582"/>
              <a:ext cx="364332" cy="77220"/>
            </a:xfrm>
            <a:prstGeom prst="roundRect">
              <a:avLst>
                <a:gd name="adj" fmla="val 50000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EEBA9FAB-BE8D-34F5-2125-3FE645C89119}"/>
              </a:ext>
            </a:extLst>
          </p:cNvPr>
          <p:cNvSpPr txBox="1"/>
          <p:nvPr/>
        </p:nvSpPr>
        <p:spPr>
          <a:xfrm>
            <a:off x="659042" y="134156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손코딩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8F011C-4D17-4FF2-58DB-4114F6ADA6E4}"/>
              </a:ext>
            </a:extLst>
          </p:cNvPr>
          <p:cNvSpPr txBox="1"/>
          <p:nvPr/>
        </p:nvSpPr>
        <p:spPr>
          <a:xfrm>
            <a:off x="1455739" y="1359354"/>
            <a:ext cx="6636701" cy="5042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# </a:t>
            </a:r>
            <a:r>
              <a:rPr lang="ko-KR" altLang="en-US" sz="1200" dirty="0"/>
              <a:t>예측 곡선</a:t>
            </a:r>
            <a:r>
              <a:rPr lang="en-US" altLang="ko-KR" sz="1200" dirty="0"/>
              <a:t>(</a:t>
            </a:r>
            <a:r>
              <a:rPr lang="ko-KR" altLang="en-US" sz="1200" dirty="0"/>
              <a:t>부드러운 선</a:t>
            </a:r>
            <a:r>
              <a:rPr lang="en-US" altLang="ko-KR" sz="1200" dirty="0"/>
              <a:t>) </a:t>
            </a:r>
            <a:r>
              <a:rPr lang="ko-KR" altLang="en-US" sz="1200" dirty="0"/>
              <a:t>그리기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x_line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np.linspace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X.min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X.max</a:t>
            </a:r>
            <a:r>
              <a:rPr lang="en-US" altLang="ko-KR" sz="1200" dirty="0"/>
              <a:t>(), 300).reshape(-1,1)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y_line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best_model.predict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x_line</a:t>
            </a:r>
            <a:r>
              <a:rPr lang="en-US" altLang="ko-KR" sz="1200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plt.scatter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X_train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y_train</a:t>
            </a:r>
            <a:r>
              <a:rPr lang="en-US" altLang="ko-KR" sz="1200" dirty="0"/>
              <a:t>, label="Train")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plt.scatter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X_test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y_test</a:t>
            </a:r>
            <a:r>
              <a:rPr lang="en-US" altLang="ko-KR" sz="1200" dirty="0"/>
              <a:t>, label="Test", marker="x")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plt.plot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x_line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y_line</a:t>
            </a:r>
            <a:r>
              <a:rPr lang="en-US" altLang="ko-KR" sz="1200" dirty="0"/>
              <a:t>, label="KNN </a:t>
            </a:r>
            <a:r>
              <a:rPr lang="ko-KR" altLang="en-US" sz="1200" dirty="0"/>
              <a:t>예측 곡선</a:t>
            </a:r>
            <a:r>
              <a:rPr lang="en-US" altLang="ko-KR" sz="1200" dirty="0"/>
              <a:t>", linewidth=2)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plt.xlabel</a:t>
            </a:r>
            <a:r>
              <a:rPr lang="en-US" altLang="ko-KR" sz="1200" dirty="0"/>
              <a:t>("</a:t>
            </a:r>
            <a:r>
              <a:rPr lang="ko-KR" altLang="en-US" sz="1200" dirty="0"/>
              <a:t>공부 시간 </a:t>
            </a:r>
            <a:r>
              <a:rPr lang="en-US" altLang="ko-KR" sz="1200" dirty="0"/>
              <a:t>(hour)")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plt.ylabel</a:t>
            </a:r>
            <a:r>
              <a:rPr lang="en-US" altLang="ko-KR" sz="1200" dirty="0"/>
              <a:t>("</a:t>
            </a:r>
            <a:r>
              <a:rPr lang="ko-KR" altLang="en-US" sz="1200" dirty="0"/>
              <a:t>시험 점수</a:t>
            </a:r>
            <a:r>
              <a:rPr lang="en-US" altLang="ko-KR" sz="1200" dirty="0"/>
              <a:t>")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plt.title</a:t>
            </a:r>
            <a:r>
              <a:rPr lang="en-US" altLang="ko-KR" sz="1200" dirty="0"/>
              <a:t>("KNN </a:t>
            </a:r>
            <a:r>
              <a:rPr lang="ko-KR" altLang="en-US" sz="1200" dirty="0"/>
              <a:t>회귀 예측 </a:t>
            </a:r>
            <a:r>
              <a:rPr lang="en-US" altLang="ko-KR" sz="1200" dirty="0"/>
              <a:t>(</a:t>
            </a:r>
            <a:r>
              <a:rPr lang="ko-KR" altLang="en-US" sz="1200" dirty="0"/>
              <a:t>최적 하이퍼파라미터 적용</a:t>
            </a:r>
            <a:r>
              <a:rPr lang="en-US" altLang="ko-KR" sz="1200" dirty="0"/>
              <a:t>)")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plt.legend</a:t>
            </a:r>
            <a:r>
              <a:rPr lang="en-US" altLang="ko-KR" sz="1200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plt.show</a:t>
            </a:r>
            <a:r>
              <a:rPr lang="en-US" altLang="ko-KR" sz="1200" dirty="0"/>
              <a:t>()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# </a:t>
            </a:r>
            <a:r>
              <a:rPr lang="ko-KR" altLang="en-US" sz="1200" dirty="0"/>
              <a:t>새로운 학생 예측 </a:t>
            </a:r>
            <a:r>
              <a:rPr lang="en-US" altLang="ko-KR" sz="1200" dirty="0"/>
              <a:t>(</a:t>
            </a:r>
            <a:r>
              <a:rPr lang="ko-KR" altLang="en-US" sz="1200" dirty="0"/>
              <a:t>예</a:t>
            </a:r>
            <a:r>
              <a:rPr lang="en-US" altLang="ko-KR" sz="1200" dirty="0"/>
              <a:t>: 6.5</a:t>
            </a:r>
            <a:r>
              <a:rPr lang="ko-KR" altLang="en-US" sz="1200" dirty="0"/>
              <a:t>시간 공부</a:t>
            </a:r>
            <a:r>
              <a:rPr lang="en-US" altLang="ko-KR" sz="12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new_hours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np.array</a:t>
            </a:r>
            <a:r>
              <a:rPr lang="en-US" altLang="ko-KR" sz="1200" dirty="0"/>
              <a:t>([[6.5], [2.0], [9.0]])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new_pred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best_model.predict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new_hours</a:t>
            </a:r>
            <a:r>
              <a:rPr lang="en-US" altLang="ko-KR" sz="12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for h, p in zip(</a:t>
            </a:r>
            <a:r>
              <a:rPr lang="en-US" altLang="ko-KR" sz="1200" dirty="0" err="1"/>
              <a:t>new_hours.ravel</a:t>
            </a:r>
            <a:r>
              <a:rPr lang="en-US" altLang="ko-KR" sz="1200" dirty="0"/>
              <a:t>(), </a:t>
            </a:r>
            <a:r>
              <a:rPr lang="en-US" altLang="ko-KR" sz="1200" dirty="0" err="1"/>
              <a:t>new_pred</a:t>
            </a:r>
            <a:r>
              <a:rPr lang="en-US" altLang="ko-KR" sz="1200" dirty="0"/>
              <a:t>):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print(f"</a:t>
            </a:r>
            <a:r>
              <a:rPr lang="ko-KR" altLang="en-US" sz="1200" dirty="0"/>
              <a:t>공부 </a:t>
            </a:r>
            <a:r>
              <a:rPr lang="en-US" altLang="ko-KR" sz="1200" dirty="0"/>
              <a:t>{h:&gt;4.1f}</a:t>
            </a:r>
            <a:r>
              <a:rPr lang="ko-KR" altLang="en-US" sz="1200" dirty="0"/>
              <a:t>시간 → 예측 점수 </a:t>
            </a:r>
            <a:r>
              <a:rPr lang="en-US" altLang="ko-KR" sz="1200" dirty="0"/>
              <a:t>{p:&gt;6.2f}")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7ECD959-A8FF-FE7F-3BE3-C5C8E38F4AA5}"/>
              </a:ext>
            </a:extLst>
          </p:cNvPr>
          <p:cNvSpPr/>
          <p:nvPr/>
        </p:nvSpPr>
        <p:spPr>
          <a:xfrm>
            <a:off x="9544989" y="79337"/>
            <a:ext cx="1061431" cy="644592"/>
          </a:xfrm>
          <a:prstGeom prst="roundRect">
            <a:avLst>
              <a:gd name="adj" fmla="val 18320"/>
            </a:avLst>
          </a:prstGeom>
          <a:pattFill prst="wdDnDiag">
            <a:fgClr>
              <a:srgbClr val="AF86BA"/>
            </a:fgClr>
            <a:bgClr>
              <a:srgbClr val="9A64A5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104A6EC-7829-83EA-721F-96AD63B71D50}"/>
              </a:ext>
            </a:extLst>
          </p:cNvPr>
          <p:cNvSpPr/>
          <p:nvPr/>
        </p:nvSpPr>
        <p:spPr>
          <a:xfrm>
            <a:off x="10606420" y="66675"/>
            <a:ext cx="1595105" cy="644592"/>
          </a:xfrm>
          <a:prstGeom prst="roundRect">
            <a:avLst>
              <a:gd name="adj" fmla="val 18320"/>
            </a:avLst>
          </a:prstGeom>
          <a:solidFill>
            <a:srgbClr val="AF86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F50C67-8A35-7BC2-C611-080B8A304C83}"/>
              </a:ext>
            </a:extLst>
          </p:cNvPr>
          <p:cNvSpPr txBox="1"/>
          <p:nvPr/>
        </p:nvSpPr>
        <p:spPr>
          <a:xfrm>
            <a:off x="9609764" y="147874"/>
            <a:ext cx="996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cs typeface="Arial" panose="020B0604020202020204" pitchFamily="34" charset="0"/>
              </a:rPr>
              <a:t>03-3</a:t>
            </a:r>
            <a:endParaRPr lang="ko-KR" alt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239C17-2342-8F98-B9F2-F5732AA79EE7}"/>
              </a:ext>
            </a:extLst>
          </p:cNvPr>
          <p:cNvSpPr txBox="1"/>
          <p:nvPr/>
        </p:nvSpPr>
        <p:spPr>
          <a:xfrm>
            <a:off x="11087343" y="218401"/>
            <a:ext cx="6894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rgbClr val="F8F5F9"/>
                </a:solidFill>
              </a:rPr>
              <a:t>KNN</a:t>
            </a:r>
            <a:endParaRPr lang="ko-KR" altLang="en-US" sz="1600" b="1" dirty="0">
              <a:solidFill>
                <a:srgbClr val="F8F5F9"/>
              </a:solidFill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43B03D2F-D55F-C0B0-500C-CF9865A18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7879" y="1367045"/>
            <a:ext cx="3158367" cy="2557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A1D9CF-0D59-36DB-8D72-E31FE1F6726B}"/>
              </a:ext>
            </a:extLst>
          </p:cNvPr>
          <p:cNvSpPr txBox="1"/>
          <p:nvPr/>
        </p:nvSpPr>
        <p:spPr>
          <a:xfrm>
            <a:off x="9941815" y="3853172"/>
            <a:ext cx="1329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공부 시간 </a:t>
            </a:r>
            <a:r>
              <a:rPr lang="en-US" altLang="ko-KR" sz="1200" dirty="0"/>
              <a:t>(hour)</a:t>
            </a:r>
            <a:endParaRPr lang="ko-KR" altLang="en-US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CDCC7D-B4AA-3C95-3DF3-43460AB75786}"/>
              </a:ext>
            </a:extLst>
          </p:cNvPr>
          <p:cNvSpPr txBox="1"/>
          <p:nvPr/>
        </p:nvSpPr>
        <p:spPr>
          <a:xfrm rot="16200000">
            <a:off x="8424805" y="2499317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시험 점수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95D5AF-52FD-7AEC-73CC-3B74CE960EF3}"/>
              </a:ext>
            </a:extLst>
          </p:cNvPr>
          <p:cNvSpPr txBox="1"/>
          <p:nvPr/>
        </p:nvSpPr>
        <p:spPr>
          <a:xfrm>
            <a:off x="9074422" y="1196676"/>
            <a:ext cx="32912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KNN </a:t>
            </a:r>
            <a:r>
              <a:rPr lang="ko-KR" altLang="en-US" sz="1200" dirty="0"/>
              <a:t>회귀 예측 </a:t>
            </a:r>
            <a:r>
              <a:rPr lang="en-US" altLang="ko-KR" sz="1200" dirty="0"/>
              <a:t>(</a:t>
            </a:r>
            <a:r>
              <a:rPr lang="ko-KR" altLang="en-US" sz="1200" dirty="0"/>
              <a:t>최적 하이퍼파라미터 적용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FCBE47-1513-B687-48F6-36812631C94C}"/>
              </a:ext>
            </a:extLst>
          </p:cNvPr>
          <p:cNvSpPr txBox="1"/>
          <p:nvPr/>
        </p:nvSpPr>
        <p:spPr>
          <a:xfrm>
            <a:off x="9499269" y="1933457"/>
            <a:ext cx="1234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KNN </a:t>
            </a:r>
            <a:r>
              <a:rPr lang="ko-KR" altLang="en-US" sz="1200" dirty="0"/>
              <a:t>예측 곡선</a:t>
            </a:r>
          </a:p>
        </p:txBody>
      </p:sp>
    </p:spTree>
    <p:extLst>
      <p:ext uri="{BB962C8B-B14F-4D97-AF65-F5344CB8AC3E}">
        <p14:creationId xmlns:p14="http://schemas.microsoft.com/office/powerpoint/2010/main" val="19212353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36F7E5-4EED-66FA-DAE1-0D1F7F2EDE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0A1900D-F884-A2A5-0FA6-0F7B79360999}"/>
              </a:ext>
            </a:extLst>
          </p:cNvPr>
          <p:cNvSpPr/>
          <p:nvPr/>
        </p:nvSpPr>
        <p:spPr>
          <a:xfrm>
            <a:off x="288709" y="285750"/>
            <a:ext cx="2535786" cy="2124075"/>
          </a:xfrm>
          <a:prstGeom prst="roundRect">
            <a:avLst>
              <a:gd name="adj" fmla="val 18320"/>
            </a:avLst>
          </a:prstGeom>
          <a:pattFill prst="wdDnDiag">
            <a:fgClr>
              <a:srgbClr val="AF86BA"/>
            </a:fgClr>
            <a:bgClr>
              <a:srgbClr val="9A64A5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C5738A5-DCAD-5656-1A56-9FFD7E4483FA}"/>
              </a:ext>
            </a:extLst>
          </p:cNvPr>
          <p:cNvSpPr/>
          <p:nvPr/>
        </p:nvSpPr>
        <p:spPr>
          <a:xfrm>
            <a:off x="2824495" y="285750"/>
            <a:ext cx="7556850" cy="2124075"/>
          </a:xfrm>
          <a:prstGeom prst="roundRect">
            <a:avLst>
              <a:gd name="adj" fmla="val 18320"/>
            </a:avLst>
          </a:prstGeom>
          <a:solidFill>
            <a:srgbClr val="AF86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8101720-DC44-75ED-70DF-3F81C847C3C7}"/>
              </a:ext>
            </a:extLst>
          </p:cNvPr>
          <p:cNvSpPr/>
          <p:nvPr/>
        </p:nvSpPr>
        <p:spPr>
          <a:xfrm>
            <a:off x="288709" y="1795462"/>
            <a:ext cx="2535786" cy="1704975"/>
          </a:xfrm>
          <a:prstGeom prst="roundRect">
            <a:avLst>
              <a:gd name="adj" fmla="val 2558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3CE513-368E-8245-CD13-68330893B0D7}"/>
              </a:ext>
            </a:extLst>
          </p:cNvPr>
          <p:cNvSpPr/>
          <p:nvPr/>
        </p:nvSpPr>
        <p:spPr>
          <a:xfrm>
            <a:off x="2799241" y="1795461"/>
            <a:ext cx="8125934" cy="1704975"/>
          </a:xfrm>
          <a:prstGeom prst="roundRect">
            <a:avLst>
              <a:gd name="adj" fmla="val 2558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F5F5AA8-D755-2B78-D88B-ED060B2A26E3}"/>
              </a:ext>
            </a:extLst>
          </p:cNvPr>
          <p:cNvSpPr/>
          <p:nvPr/>
        </p:nvSpPr>
        <p:spPr>
          <a:xfrm>
            <a:off x="470752" y="2297398"/>
            <a:ext cx="2171700" cy="310889"/>
          </a:xfrm>
          <a:prstGeom prst="roundRect">
            <a:avLst>
              <a:gd name="adj" fmla="val 47768"/>
            </a:avLst>
          </a:prstGeom>
          <a:solidFill>
            <a:srgbClr val="E8DE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9A64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핵심 키워드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8B42ADD-8673-894D-F9B8-636536C2A330}"/>
              </a:ext>
            </a:extLst>
          </p:cNvPr>
          <p:cNvCxnSpPr>
            <a:cxnSpLocks/>
          </p:cNvCxnSpPr>
          <p:nvPr/>
        </p:nvCxnSpPr>
        <p:spPr>
          <a:xfrm>
            <a:off x="2805445" y="2246337"/>
            <a:ext cx="0" cy="1601763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0A3300F-53A2-5D0E-9AB9-AC7202FFA2AB}"/>
              </a:ext>
            </a:extLst>
          </p:cNvPr>
          <p:cNvSpPr/>
          <p:nvPr/>
        </p:nvSpPr>
        <p:spPr>
          <a:xfrm>
            <a:off x="3091837" y="2297397"/>
            <a:ext cx="716711" cy="310889"/>
          </a:xfrm>
          <a:prstGeom prst="roundRect">
            <a:avLst>
              <a:gd name="adj" fmla="val 29943"/>
            </a:avLst>
          </a:prstGeom>
          <a:solidFill>
            <a:srgbClr val="9A64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질문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91826EE-D9F8-BC6A-D900-C7E44C52CB8C}"/>
              </a:ext>
            </a:extLst>
          </p:cNvPr>
          <p:cNvSpPr/>
          <p:nvPr/>
        </p:nvSpPr>
        <p:spPr>
          <a:xfrm>
            <a:off x="4230620" y="2297397"/>
            <a:ext cx="716711" cy="310889"/>
          </a:xfrm>
          <a:prstGeom prst="roundRect">
            <a:avLst>
              <a:gd name="adj" fmla="val 29943"/>
            </a:avLst>
          </a:prstGeom>
          <a:solidFill>
            <a:srgbClr val="9A64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분기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8C8865F-6557-1621-2D68-9C2C8DED3AB1}"/>
              </a:ext>
            </a:extLst>
          </p:cNvPr>
          <p:cNvSpPr/>
          <p:nvPr/>
        </p:nvSpPr>
        <p:spPr>
          <a:xfrm>
            <a:off x="5369403" y="2297397"/>
            <a:ext cx="716711" cy="310889"/>
          </a:xfrm>
          <a:prstGeom prst="roundRect">
            <a:avLst>
              <a:gd name="adj" fmla="val 29943"/>
            </a:avLst>
          </a:prstGeom>
          <a:solidFill>
            <a:srgbClr val="9A64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규칙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C346BBF-68FA-3E7D-26CD-A51A544E7854}"/>
              </a:ext>
            </a:extLst>
          </p:cNvPr>
          <p:cNvSpPr/>
          <p:nvPr/>
        </p:nvSpPr>
        <p:spPr>
          <a:xfrm>
            <a:off x="6508186" y="2297397"/>
            <a:ext cx="999038" cy="310889"/>
          </a:xfrm>
          <a:prstGeom prst="roundRect">
            <a:avLst>
              <a:gd name="adj" fmla="val 29943"/>
            </a:avLst>
          </a:prstGeom>
          <a:solidFill>
            <a:srgbClr val="9A64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예측 경로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5F5445-D305-E492-4052-8F15FA1C94E9}"/>
              </a:ext>
            </a:extLst>
          </p:cNvPr>
          <p:cNvSpPr txBox="1"/>
          <p:nvPr/>
        </p:nvSpPr>
        <p:spPr>
          <a:xfrm>
            <a:off x="3016003" y="2869695"/>
            <a:ext cx="7268640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데이터를 조건에 따라 나무처럼 분기시켜 최종 결과를 예측하는 알고리즘 입니다</a:t>
            </a:r>
            <a:r>
              <a:rPr lang="en-US" altLang="ko-KR" b="1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b="1" dirty="0"/>
              <a:t>예</a:t>
            </a:r>
            <a:r>
              <a:rPr lang="en-US" altLang="ko-KR" b="1" dirty="0"/>
              <a:t>: "</a:t>
            </a:r>
            <a:r>
              <a:rPr lang="ko-KR" altLang="en-US" b="1" dirty="0"/>
              <a:t>키가 </a:t>
            </a:r>
            <a:r>
              <a:rPr lang="en-US" altLang="ko-KR" b="1" dirty="0"/>
              <a:t>170cm </a:t>
            </a:r>
            <a:r>
              <a:rPr lang="ko-KR" altLang="en-US" b="1" dirty="0"/>
              <a:t>이상인가</a:t>
            </a:r>
            <a:r>
              <a:rPr lang="en-US" altLang="ko-KR" b="1" dirty="0"/>
              <a:t>?" → "</a:t>
            </a:r>
            <a:r>
              <a:rPr lang="ko-KR" altLang="en-US" b="1" dirty="0"/>
              <a:t>운동을 얼마나 하는가</a:t>
            </a:r>
            <a:r>
              <a:rPr lang="en-US" altLang="ko-KR" b="1" dirty="0"/>
              <a:t>?" </a:t>
            </a:r>
            <a:r>
              <a:rPr lang="ko-KR" altLang="en-US" b="1" dirty="0"/>
              <a:t>등을 기준으로 건강 여부 판별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CE6808-C7A3-1FD3-190C-8DCD388004DD}"/>
              </a:ext>
            </a:extLst>
          </p:cNvPr>
          <p:cNvSpPr txBox="1"/>
          <p:nvPr/>
        </p:nvSpPr>
        <p:spPr>
          <a:xfrm>
            <a:off x="8906269" y="6545960"/>
            <a:ext cx="32958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dirty="0"/>
              <a:t>출처:</a:t>
            </a:r>
          </a:p>
        </p:txBody>
      </p:sp>
      <p:cxnSp>
        <p:nvCxnSpPr>
          <p:cNvPr id="22" name="직선 연결선 6">
            <a:extLst>
              <a:ext uri="{FF2B5EF4-FFF2-40B4-BE49-F238E27FC236}">
                <a16:creationId xmlns:a16="http://schemas.microsoft.com/office/drawing/2014/main" id="{F76C163C-6954-CB06-F839-00025E36918D}"/>
              </a:ext>
            </a:extLst>
          </p:cNvPr>
          <p:cNvCxnSpPr/>
          <p:nvPr/>
        </p:nvCxnSpPr>
        <p:spPr>
          <a:xfrm>
            <a:off x="0" y="6458673"/>
            <a:ext cx="12192000" cy="0"/>
          </a:xfrm>
          <a:prstGeom prst="line">
            <a:avLst/>
          </a:prstGeom>
          <a:ln w="19050">
            <a:solidFill>
              <a:srgbClr val="AF85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8156E39-8079-7481-EADE-CE647BFCAB03}"/>
              </a:ext>
            </a:extLst>
          </p:cNvPr>
          <p:cNvSpPr txBox="1"/>
          <p:nvPr/>
        </p:nvSpPr>
        <p:spPr>
          <a:xfrm>
            <a:off x="353484" y="326856"/>
            <a:ext cx="251383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chemeClr val="bg1"/>
                </a:solidFill>
                <a:cs typeface="Arial" panose="020B0604020202020204" pitchFamily="34" charset="0"/>
              </a:rPr>
              <a:t>03-4</a:t>
            </a:r>
            <a:endParaRPr lang="ko-KR" altLang="en-US" sz="8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2DBB17-DD40-DB04-056C-D5078CADA55F}"/>
              </a:ext>
            </a:extLst>
          </p:cNvPr>
          <p:cNvSpPr txBox="1"/>
          <p:nvPr/>
        </p:nvSpPr>
        <p:spPr>
          <a:xfrm>
            <a:off x="3017000" y="722605"/>
            <a:ext cx="36247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F8F5F9"/>
                </a:solidFill>
              </a:rPr>
              <a:t>의사 결정 나무</a:t>
            </a:r>
          </a:p>
        </p:txBody>
      </p:sp>
    </p:spTree>
    <p:extLst>
      <p:ext uri="{BB962C8B-B14F-4D97-AF65-F5344CB8AC3E}">
        <p14:creationId xmlns:p14="http://schemas.microsoft.com/office/powerpoint/2010/main" val="41695637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B4FFA4-7B5C-1FD5-1A82-884109DA2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7E11BB-9209-431C-EC65-C1A63CC0AE06}"/>
              </a:ext>
            </a:extLst>
          </p:cNvPr>
          <p:cNvSpPr txBox="1"/>
          <p:nvPr/>
        </p:nvSpPr>
        <p:spPr>
          <a:xfrm>
            <a:off x="670948" y="382052"/>
            <a:ext cx="7672952" cy="858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공부 시간에 따라 시험 점수를 예측할 수 있을까</a:t>
            </a:r>
            <a:r>
              <a:rPr lang="en-US" altLang="ko-KR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9A64A5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FD0007-1309-7180-A74A-340BEFA9ED91}"/>
              </a:ext>
            </a:extLst>
          </p:cNvPr>
          <p:cNvSpPr txBox="1"/>
          <p:nvPr/>
        </p:nvSpPr>
        <p:spPr>
          <a:xfrm>
            <a:off x="670948" y="1087758"/>
            <a:ext cx="7768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>
                <a:solidFill>
                  <a:srgbClr val="9A64A5"/>
                </a:solidFill>
              </a:rPr>
              <a:t>데이터를 질문으로 쪼개며 분기해 내려가고</a:t>
            </a:r>
            <a:r>
              <a:rPr lang="en-US" altLang="ko-KR" b="1" u="sng" dirty="0">
                <a:solidFill>
                  <a:srgbClr val="9A64A5"/>
                </a:solidFill>
              </a:rPr>
              <a:t>, </a:t>
            </a:r>
            <a:r>
              <a:rPr lang="ko-KR" altLang="en-US" b="1" u="sng" dirty="0">
                <a:solidFill>
                  <a:srgbClr val="9A64A5"/>
                </a:solidFill>
              </a:rPr>
              <a:t>맨 아래 규칙</a:t>
            </a:r>
            <a:r>
              <a:rPr lang="en-US" altLang="ko-KR" b="1" u="sng" dirty="0">
                <a:solidFill>
                  <a:srgbClr val="9A64A5"/>
                </a:solidFill>
              </a:rPr>
              <a:t>(</a:t>
            </a:r>
            <a:r>
              <a:rPr lang="ko-KR" altLang="en-US" b="1" u="sng" dirty="0">
                <a:solidFill>
                  <a:srgbClr val="9A64A5"/>
                </a:solidFill>
              </a:rPr>
              <a:t>리프</a:t>
            </a:r>
            <a:r>
              <a:rPr lang="en-US" altLang="ko-KR" b="1" u="sng" dirty="0">
                <a:solidFill>
                  <a:srgbClr val="9A64A5"/>
                </a:solidFill>
              </a:rPr>
              <a:t>)</a:t>
            </a:r>
            <a:r>
              <a:rPr lang="ko-KR" altLang="en-US" b="1" u="sng" dirty="0">
                <a:solidFill>
                  <a:srgbClr val="9A64A5"/>
                </a:solidFill>
              </a:rPr>
              <a:t>에 도달한 예측경로로 답</a:t>
            </a:r>
            <a:r>
              <a:rPr lang="en-US" altLang="ko-KR" b="1" u="sng" dirty="0">
                <a:solidFill>
                  <a:srgbClr val="9A64A5"/>
                </a:solidFill>
              </a:rPr>
              <a:t>(</a:t>
            </a:r>
            <a:r>
              <a:rPr lang="ko-KR" altLang="en-US" b="1" u="sng" dirty="0">
                <a:solidFill>
                  <a:srgbClr val="9A64A5"/>
                </a:solidFill>
              </a:rPr>
              <a:t>분류</a:t>
            </a:r>
            <a:r>
              <a:rPr lang="en-US" altLang="ko-KR" b="1" u="sng" dirty="0">
                <a:solidFill>
                  <a:srgbClr val="9A64A5"/>
                </a:solidFill>
              </a:rPr>
              <a:t>/</a:t>
            </a:r>
            <a:r>
              <a:rPr lang="ko-KR" altLang="en-US" b="1" u="sng" dirty="0">
                <a:solidFill>
                  <a:srgbClr val="9A64A5"/>
                </a:solidFill>
              </a:rPr>
              <a:t>예측</a:t>
            </a:r>
            <a:r>
              <a:rPr lang="en-US" altLang="ko-KR" b="1" u="sng" dirty="0">
                <a:solidFill>
                  <a:srgbClr val="9A64A5"/>
                </a:solidFill>
              </a:rPr>
              <a:t>)</a:t>
            </a:r>
            <a:r>
              <a:rPr lang="ko-KR" altLang="en-US" b="1" u="sng" dirty="0">
                <a:solidFill>
                  <a:srgbClr val="9A64A5"/>
                </a:solidFill>
              </a:rPr>
              <a:t>을 정하는 알고리즘</a:t>
            </a:r>
            <a:r>
              <a:rPr lang="en-US" altLang="ko-KR" b="1" u="sng" dirty="0">
                <a:solidFill>
                  <a:srgbClr val="9A64A5"/>
                </a:solidFill>
              </a:rPr>
              <a:t>.</a:t>
            </a:r>
            <a:endParaRPr lang="ko-KR" altLang="en-US" b="1" u="sng" dirty="0">
              <a:solidFill>
                <a:srgbClr val="9A64A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740620-4742-E13D-C715-E80045035C8B}"/>
              </a:ext>
            </a:extLst>
          </p:cNvPr>
          <p:cNvSpPr txBox="1"/>
          <p:nvPr/>
        </p:nvSpPr>
        <p:spPr>
          <a:xfrm>
            <a:off x="670947" y="2015231"/>
            <a:ext cx="8582781" cy="1718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dirty="0"/>
              <a:t>질문</a:t>
            </a:r>
            <a:r>
              <a:rPr lang="en-US" altLang="ko-KR" sz="1600" b="1" dirty="0"/>
              <a:t>(Question)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트리는 먼저 “어떤 질문을 하면 데이터가 가장 잘 나뉠까</a:t>
            </a:r>
            <a:r>
              <a:rPr lang="en-US" altLang="ko-KR" sz="1600" dirty="0"/>
              <a:t>?”</a:t>
            </a:r>
            <a:r>
              <a:rPr lang="ko-KR" altLang="en-US" sz="1600" dirty="0"/>
              <a:t>를 고릅니다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이 질문을 고르는 기준은 불순도</a:t>
            </a:r>
            <a:r>
              <a:rPr lang="en-US" altLang="ko-KR" sz="1600" dirty="0"/>
              <a:t>(</a:t>
            </a:r>
            <a:r>
              <a:rPr lang="ko-KR" altLang="en-US" sz="1600" dirty="0"/>
              <a:t>혼합도</a:t>
            </a:r>
            <a:r>
              <a:rPr lang="en-US" altLang="ko-KR" sz="1600" dirty="0"/>
              <a:t>)</a:t>
            </a:r>
            <a:r>
              <a:rPr lang="ko-KR" altLang="en-US" sz="1600" dirty="0"/>
              <a:t>를 얼마나 줄이느냐입니다</a:t>
            </a:r>
            <a:r>
              <a:rPr lang="en-US" altLang="ko-KR" sz="1600" dirty="0"/>
              <a:t>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대표 지표</a:t>
            </a:r>
            <a:r>
              <a:rPr lang="en-US" altLang="ko-KR" sz="1200" dirty="0"/>
              <a:t>: </a:t>
            </a:r>
            <a:r>
              <a:rPr lang="ko-KR" altLang="en-US" sz="1200" dirty="0"/>
              <a:t>지니 불순도</a:t>
            </a:r>
            <a:r>
              <a:rPr lang="en-US" altLang="ko-KR" sz="1200" dirty="0"/>
              <a:t>(</a:t>
            </a:r>
            <a:r>
              <a:rPr lang="ko-KR" altLang="en-US" sz="1200" dirty="0"/>
              <a:t>클수록 섞임 많음</a:t>
            </a:r>
            <a:r>
              <a:rPr lang="en-US" altLang="ko-KR" sz="1200" dirty="0"/>
              <a:t>), </a:t>
            </a:r>
            <a:r>
              <a:rPr lang="ko-KR" altLang="en-US" sz="1200" dirty="0"/>
              <a:t>엔트로피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200" dirty="0"/>
              <a:t>불순도 감소</a:t>
            </a:r>
            <a:r>
              <a:rPr lang="en-US" altLang="ko-KR" sz="1200" dirty="0"/>
              <a:t>(=</a:t>
            </a:r>
            <a:r>
              <a:rPr lang="ko-KR" altLang="en-US" sz="1200" dirty="0"/>
              <a:t>정보이득</a:t>
            </a:r>
            <a:r>
              <a:rPr lang="en-US" altLang="ko-KR" sz="1200" dirty="0"/>
              <a:t>)</a:t>
            </a:r>
            <a:r>
              <a:rPr lang="ko-KR" altLang="en-US" sz="1200" dirty="0"/>
              <a:t>가 큰 질문일수록 “좋은 질문”으로 선택됩니다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46B855-0DA8-4CC9-3EF3-3192708A1940}"/>
              </a:ext>
            </a:extLst>
          </p:cNvPr>
          <p:cNvSpPr txBox="1"/>
          <p:nvPr/>
        </p:nvSpPr>
        <p:spPr>
          <a:xfrm>
            <a:off x="8906269" y="6545960"/>
            <a:ext cx="32958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dirty="0"/>
              <a:t>출처: 모두의 인공지능 기초 수학</a:t>
            </a:r>
            <a:r>
              <a:rPr lang="en-US" altLang="ko-KR" sz="800" i="1" dirty="0"/>
              <a:t>: 4 </a:t>
            </a:r>
            <a:r>
              <a:rPr lang="ko-KR" altLang="en-US" sz="800" i="1" dirty="0"/>
              <a:t>최소제곱법</a:t>
            </a:r>
          </a:p>
        </p:txBody>
      </p:sp>
      <p:cxnSp>
        <p:nvCxnSpPr>
          <p:cNvPr id="16" name="직선 연결선 6">
            <a:extLst>
              <a:ext uri="{FF2B5EF4-FFF2-40B4-BE49-F238E27FC236}">
                <a16:creationId xmlns:a16="http://schemas.microsoft.com/office/drawing/2014/main" id="{0EABB82F-4966-97A0-3889-726A696FA073}"/>
              </a:ext>
            </a:extLst>
          </p:cNvPr>
          <p:cNvCxnSpPr/>
          <p:nvPr/>
        </p:nvCxnSpPr>
        <p:spPr>
          <a:xfrm>
            <a:off x="0" y="6458673"/>
            <a:ext cx="12192000" cy="0"/>
          </a:xfrm>
          <a:prstGeom prst="line">
            <a:avLst/>
          </a:prstGeom>
          <a:ln w="19050">
            <a:solidFill>
              <a:srgbClr val="AF85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EE0BFC5-9A9D-4191-986F-06782A2EE3B9}"/>
              </a:ext>
            </a:extLst>
          </p:cNvPr>
          <p:cNvSpPr/>
          <p:nvPr/>
        </p:nvSpPr>
        <p:spPr>
          <a:xfrm>
            <a:off x="9544989" y="79337"/>
            <a:ext cx="1061431" cy="644592"/>
          </a:xfrm>
          <a:prstGeom prst="roundRect">
            <a:avLst>
              <a:gd name="adj" fmla="val 18320"/>
            </a:avLst>
          </a:prstGeom>
          <a:pattFill prst="wdDnDiag">
            <a:fgClr>
              <a:srgbClr val="AF86BA"/>
            </a:fgClr>
            <a:bgClr>
              <a:srgbClr val="9A64A5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9DE05BE-0EE9-DC8D-0C7A-136B2157FA90}"/>
              </a:ext>
            </a:extLst>
          </p:cNvPr>
          <p:cNvSpPr/>
          <p:nvPr/>
        </p:nvSpPr>
        <p:spPr>
          <a:xfrm>
            <a:off x="10606420" y="66675"/>
            <a:ext cx="1595105" cy="644592"/>
          </a:xfrm>
          <a:prstGeom prst="roundRect">
            <a:avLst>
              <a:gd name="adj" fmla="val 18320"/>
            </a:avLst>
          </a:prstGeom>
          <a:solidFill>
            <a:srgbClr val="AF86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F3FFB6A-F1B3-75CA-670F-FF334A83B05D}"/>
              </a:ext>
            </a:extLst>
          </p:cNvPr>
          <p:cNvSpPr txBox="1"/>
          <p:nvPr/>
        </p:nvSpPr>
        <p:spPr>
          <a:xfrm>
            <a:off x="9609764" y="147874"/>
            <a:ext cx="996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cs typeface="Arial" panose="020B0604020202020204" pitchFamily="34" charset="0"/>
              </a:rPr>
              <a:t>03-4</a:t>
            </a:r>
            <a:endParaRPr lang="ko-KR" alt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B55BE8-4BA0-F0AA-56FF-7D38B7217824}"/>
              </a:ext>
            </a:extLst>
          </p:cNvPr>
          <p:cNvSpPr txBox="1"/>
          <p:nvPr/>
        </p:nvSpPr>
        <p:spPr>
          <a:xfrm>
            <a:off x="10633853" y="218401"/>
            <a:ext cx="1728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8F5F9"/>
                </a:solidFill>
              </a:rPr>
              <a:t>의사 결정 나무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8DD83DB-8564-70A5-0EB0-7B531DF68A09}"/>
              </a:ext>
            </a:extLst>
          </p:cNvPr>
          <p:cNvSpPr/>
          <p:nvPr/>
        </p:nvSpPr>
        <p:spPr>
          <a:xfrm>
            <a:off x="670948" y="4606290"/>
            <a:ext cx="8043530" cy="998980"/>
          </a:xfrm>
          <a:prstGeom prst="roundRect">
            <a:avLst>
              <a:gd name="adj" fmla="val 18320"/>
            </a:avLst>
          </a:prstGeom>
          <a:solidFill>
            <a:schemeClr val="bg1"/>
          </a:solidFill>
          <a:ln w="19050">
            <a:solidFill>
              <a:srgbClr val="AF86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F681D8D-C83F-EB64-6F72-8100528EDD14}"/>
              </a:ext>
            </a:extLst>
          </p:cNvPr>
          <p:cNvSpPr/>
          <p:nvPr/>
        </p:nvSpPr>
        <p:spPr>
          <a:xfrm>
            <a:off x="670948" y="4244504"/>
            <a:ext cx="1410961" cy="488786"/>
          </a:xfrm>
          <a:prstGeom prst="roundRect">
            <a:avLst>
              <a:gd name="adj" fmla="val 27343"/>
            </a:avLst>
          </a:prstGeom>
          <a:solidFill>
            <a:srgbClr val="AF86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추가 정보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F65DDF1-4A7D-8D26-1612-B5D76CDBB478}"/>
              </a:ext>
            </a:extLst>
          </p:cNvPr>
          <p:cNvSpPr/>
          <p:nvPr/>
        </p:nvSpPr>
        <p:spPr>
          <a:xfrm>
            <a:off x="2081909" y="4244504"/>
            <a:ext cx="2020561" cy="488786"/>
          </a:xfrm>
          <a:prstGeom prst="roundRect">
            <a:avLst>
              <a:gd name="adj" fmla="val 27343"/>
            </a:avLst>
          </a:prstGeom>
          <a:solidFill>
            <a:srgbClr val="C5A9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입력값의 특성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9B5A31-780B-53D5-68EB-DD734001C9C7}"/>
              </a:ext>
            </a:extLst>
          </p:cNvPr>
          <p:cNvSpPr txBox="1"/>
          <p:nvPr/>
        </p:nvSpPr>
        <p:spPr>
          <a:xfrm>
            <a:off x="766199" y="4807315"/>
            <a:ext cx="7820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/>
              <a:t>연속형 특성</a:t>
            </a:r>
            <a:r>
              <a:rPr lang="en-US" altLang="ko-KR" sz="1200" dirty="0"/>
              <a:t>(</a:t>
            </a:r>
            <a:r>
              <a:rPr lang="ko-KR" altLang="en-US" sz="1200" dirty="0"/>
              <a:t>길이</a:t>
            </a:r>
            <a:r>
              <a:rPr lang="en-US" altLang="ko-KR" sz="1200" dirty="0"/>
              <a:t>, </a:t>
            </a:r>
            <a:r>
              <a:rPr lang="ko-KR" altLang="en-US" sz="1200" dirty="0"/>
              <a:t>무게</a:t>
            </a:r>
            <a:r>
              <a:rPr lang="en-US" altLang="ko-KR" sz="1200" dirty="0"/>
              <a:t>)</a:t>
            </a:r>
            <a:r>
              <a:rPr lang="ko-KR" altLang="en-US" sz="1200" dirty="0"/>
              <a:t>은 임계값</a:t>
            </a:r>
            <a:r>
              <a:rPr lang="en-US" altLang="ko-KR" sz="1200" dirty="0"/>
              <a:t>(≤ 2.45</a:t>
            </a:r>
            <a:r>
              <a:rPr lang="ko-KR" altLang="en-US" sz="1200" dirty="0"/>
              <a:t>처럼</a:t>
            </a:r>
            <a:r>
              <a:rPr lang="en-US" altLang="ko-KR" sz="1200" dirty="0"/>
              <a:t>)</a:t>
            </a:r>
            <a:r>
              <a:rPr lang="ko-KR" altLang="en-US" sz="1200" dirty="0"/>
              <a:t>을 여러 후보로 시험해 보고</a:t>
            </a:r>
            <a:r>
              <a:rPr lang="en-US" altLang="ko-KR" sz="1200" dirty="0"/>
              <a:t>,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endParaRPr lang="en-US" altLang="ko-KR" sz="1200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ko-KR" altLang="en-US" sz="1200" dirty="0"/>
              <a:t>범주형 특성</a:t>
            </a:r>
            <a:r>
              <a:rPr lang="en-US" altLang="ko-KR" sz="1200" dirty="0"/>
              <a:t>(</a:t>
            </a:r>
            <a:r>
              <a:rPr lang="ko-KR" altLang="en-US" sz="1200" dirty="0"/>
              <a:t>색</a:t>
            </a:r>
            <a:r>
              <a:rPr lang="en-US" altLang="ko-KR" sz="1200" dirty="0"/>
              <a:t>=</a:t>
            </a:r>
            <a:r>
              <a:rPr lang="ko-KR" altLang="en-US" sz="1200" dirty="0"/>
              <a:t>빨</a:t>
            </a:r>
            <a:r>
              <a:rPr lang="en-US" altLang="ko-KR" sz="1200" dirty="0"/>
              <a:t>·</a:t>
            </a:r>
            <a:r>
              <a:rPr lang="ko-KR" altLang="en-US" sz="1200" dirty="0"/>
              <a:t>파</a:t>
            </a:r>
            <a:r>
              <a:rPr lang="en-US" altLang="ko-KR" sz="1200" dirty="0"/>
              <a:t>·</a:t>
            </a:r>
            <a:r>
              <a:rPr lang="ko-KR" altLang="en-US" sz="1200" dirty="0"/>
              <a:t>초</a:t>
            </a:r>
            <a:r>
              <a:rPr lang="en-US" altLang="ko-KR" sz="1200" dirty="0"/>
              <a:t>)</a:t>
            </a:r>
            <a:r>
              <a:rPr lang="ko-KR" altLang="en-US" sz="1200" dirty="0"/>
              <a:t>은 범주 묶음을 달리해 보며 가장 잘 나누는 질문을 선택합니다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pic>
        <p:nvPicPr>
          <p:cNvPr id="22530" name="Picture 2" descr="머신러닝] 의사결정트리(Decision Tree) 알고리즘">
            <a:extLst>
              <a:ext uri="{FF2B5EF4-FFF2-40B4-BE49-F238E27FC236}">
                <a16:creationId xmlns:a16="http://schemas.microsoft.com/office/drawing/2014/main" id="{012CB18E-743E-CE2C-F7E2-7FD8D0265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6217" y="779804"/>
            <a:ext cx="3476859" cy="2470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766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828224-5E31-B348-2949-4B734FD7A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CC3891-CEA9-9EAF-1DA6-A0D614D49E41}"/>
              </a:ext>
            </a:extLst>
          </p:cNvPr>
          <p:cNvSpPr txBox="1"/>
          <p:nvPr/>
        </p:nvSpPr>
        <p:spPr>
          <a:xfrm>
            <a:off x="670948" y="382052"/>
            <a:ext cx="7672952" cy="858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공부 시간에 따라 시험 점수를 예측할 수 있을까</a:t>
            </a:r>
            <a:r>
              <a:rPr lang="en-US" altLang="ko-KR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9A64A5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1F3FFA-9202-9EE4-6AE3-B25CFECCAF55}"/>
              </a:ext>
            </a:extLst>
          </p:cNvPr>
          <p:cNvSpPr txBox="1"/>
          <p:nvPr/>
        </p:nvSpPr>
        <p:spPr>
          <a:xfrm>
            <a:off x="670948" y="1087758"/>
            <a:ext cx="7768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>
                <a:solidFill>
                  <a:srgbClr val="9A64A5"/>
                </a:solidFill>
              </a:rPr>
              <a:t>데이터를 질문으로 쪼개며 분기해 내려가고</a:t>
            </a:r>
            <a:r>
              <a:rPr lang="en-US" altLang="ko-KR" b="1" u="sng" dirty="0">
                <a:solidFill>
                  <a:srgbClr val="9A64A5"/>
                </a:solidFill>
              </a:rPr>
              <a:t>, </a:t>
            </a:r>
            <a:r>
              <a:rPr lang="ko-KR" altLang="en-US" b="1" u="sng" dirty="0">
                <a:solidFill>
                  <a:srgbClr val="9A64A5"/>
                </a:solidFill>
              </a:rPr>
              <a:t>맨 아래 규칙</a:t>
            </a:r>
            <a:r>
              <a:rPr lang="en-US" altLang="ko-KR" b="1" u="sng" dirty="0">
                <a:solidFill>
                  <a:srgbClr val="9A64A5"/>
                </a:solidFill>
              </a:rPr>
              <a:t>(</a:t>
            </a:r>
            <a:r>
              <a:rPr lang="ko-KR" altLang="en-US" b="1" u="sng" dirty="0">
                <a:solidFill>
                  <a:srgbClr val="9A64A5"/>
                </a:solidFill>
              </a:rPr>
              <a:t>리프</a:t>
            </a:r>
            <a:r>
              <a:rPr lang="en-US" altLang="ko-KR" b="1" u="sng" dirty="0">
                <a:solidFill>
                  <a:srgbClr val="9A64A5"/>
                </a:solidFill>
              </a:rPr>
              <a:t>)</a:t>
            </a:r>
            <a:r>
              <a:rPr lang="ko-KR" altLang="en-US" b="1" u="sng" dirty="0">
                <a:solidFill>
                  <a:srgbClr val="9A64A5"/>
                </a:solidFill>
              </a:rPr>
              <a:t>에 도달한 예측경로로 답</a:t>
            </a:r>
            <a:r>
              <a:rPr lang="en-US" altLang="ko-KR" b="1" u="sng" dirty="0">
                <a:solidFill>
                  <a:srgbClr val="9A64A5"/>
                </a:solidFill>
              </a:rPr>
              <a:t>(</a:t>
            </a:r>
            <a:r>
              <a:rPr lang="ko-KR" altLang="en-US" b="1" u="sng" dirty="0">
                <a:solidFill>
                  <a:srgbClr val="9A64A5"/>
                </a:solidFill>
              </a:rPr>
              <a:t>분류</a:t>
            </a:r>
            <a:r>
              <a:rPr lang="en-US" altLang="ko-KR" b="1" u="sng" dirty="0">
                <a:solidFill>
                  <a:srgbClr val="9A64A5"/>
                </a:solidFill>
              </a:rPr>
              <a:t>/</a:t>
            </a:r>
            <a:r>
              <a:rPr lang="ko-KR" altLang="en-US" b="1" u="sng" dirty="0">
                <a:solidFill>
                  <a:srgbClr val="9A64A5"/>
                </a:solidFill>
              </a:rPr>
              <a:t>예측</a:t>
            </a:r>
            <a:r>
              <a:rPr lang="en-US" altLang="ko-KR" b="1" u="sng" dirty="0">
                <a:solidFill>
                  <a:srgbClr val="9A64A5"/>
                </a:solidFill>
              </a:rPr>
              <a:t>)</a:t>
            </a:r>
            <a:r>
              <a:rPr lang="ko-KR" altLang="en-US" b="1" u="sng" dirty="0">
                <a:solidFill>
                  <a:srgbClr val="9A64A5"/>
                </a:solidFill>
              </a:rPr>
              <a:t>을 정하는 알고리즘</a:t>
            </a:r>
            <a:r>
              <a:rPr lang="en-US" altLang="ko-KR" b="1" u="sng" dirty="0">
                <a:solidFill>
                  <a:srgbClr val="9A64A5"/>
                </a:solidFill>
              </a:rPr>
              <a:t>.</a:t>
            </a:r>
            <a:endParaRPr lang="ko-KR" altLang="en-US" b="1" u="sng" dirty="0">
              <a:solidFill>
                <a:srgbClr val="9A64A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2B0A7C-1DCA-2711-A592-B1D9C26462CF}"/>
              </a:ext>
            </a:extLst>
          </p:cNvPr>
          <p:cNvSpPr txBox="1"/>
          <p:nvPr/>
        </p:nvSpPr>
        <p:spPr>
          <a:xfrm>
            <a:off x="670947" y="2015231"/>
            <a:ext cx="8582781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분기</a:t>
            </a:r>
            <a:r>
              <a:rPr lang="en-US" altLang="ko-KR" sz="1600" b="1" dirty="0"/>
              <a:t>(Split)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질문의 답이 예</a:t>
            </a:r>
            <a:r>
              <a:rPr lang="en-US" altLang="ko-KR" sz="1600" dirty="0"/>
              <a:t>/</a:t>
            </a:r>
            <a:r>
              <a:rPr lang="ko-KR" altLang="en-US" sz="1600" dirty="0"/>
              <a:t>아니오로 갈라지면서 왼</a:t>
            </a:r>
            <a:r>
              <a:rPr lang="en-US" altLang="ko-KR" sz="1600" dirty="0"/>
              <a:t>·</a:t>
            </a:r>
            <a:r>
              <a:rPr lang="ko-KR" altLang="en-US" sz="1600" dirty="0"/>
              <a:t>오른쪽 가지로 분기합니다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분기를 반복할수록 리프</a:t>
            </a:r>
            <a:r>
              <a:rPr lang="en-US" altLang="ko-KR" sz="1600" dirty="0"/>
              <a:t>(</a:t>
            </a:r>
            <a:r>
              <a:rPr lang="ko-KR" altLang="en-US" sz="1600" dirty="0"/>
              <a:t>끝 노드</a:t>
            </a:r>
            <a:r>
              <a:rPr lang="en-US" altLang="ko-KR" sz="1600" dirty="0"/>
              <a:t>)</a:t>
            </a:r>
            <a:r>
              <a:rPr lang="ko-KR" altLang="en-US" sz="1600" dirty="0"/>
              <a:t>에는 비슷한 것끼리 모이게 됩니다</a:t>
            </a:r>
            <a:r>
              <a:rPr lang="en-US" altLang="ko-KR" sz="1600" dirty="0"/>
              <a:t>(</a:t>
            </a:r>
            <a:r>
              <a:rPr lang="ko-KR" altLang="en-US" sz="1600" dirty="0"/>
              <a:t>불순도↓</a:t>
            </a:r>
            <a:r>
              <a:rPr lang="en-US" altLang="ko-KR" sz="1600" dirty="0"/>
              <a:t>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너무 많이 분기하면 훈련 데이터에만 과하게 맞춘 과적합 위험이 커져요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클래스 불균형</a:t>
            </a:r>
            <a:r>
              <a:rPr lang="ko-KR" altLang="en-US" sz="1600" dirty="0"/>
              <a:t>이 심하면 한쪽 가지로 쏠릴 수 있어</a:t>
            </a:r>
            <a:r>
              <a:rPr lang="en-US" altLang="ko-KR" sz="1600" dirty="0"/>
              <a:t>, </a:t>
            </a:r>
            <a:r>
              <a:rPr lang="ko-KR" altLang="en-US" sz="1600" dirty="0"/>
              <a:t>분할 기준</a:t>
            </a:r>
            <a:r>
              <a:rPr lang="en-US" altLang="ko-KR" sz="1600" dirty="0"/>
              <a:t>/</a:t>
            </a:r>
            <a:r>
              <a:rPr lang="ko-KR" altLang="en-US" sz="1600" dirty="0"/>
              <a:t>가중치 조정이 필요할 수 있습니다</a:t>
            </a:r>
            <a:r>
              <a:rPr lang="en-US" altLang="ko-KR" sz="1600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BB4521-1F2E-E41E-B2A6-93E8CE55EFC9}"/>
              </a:ext>
            </a:extLst>
          </p:cNvPr>
          <p:cNvSpPr txBox="1"/>
          <p:nvPr/>
        </p:nvSpPr>
        <p:spPr>
          <a:xfrm>
            <a:off x="8906269" y="6545960"/>
            <a:ext cx="32958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dirty="0"/>
              <a:t>출처: 모두의 인공지능 기초 수학</a:t>
            </a:r>
            <a:r>
              <a:rPr lang="en-US" altLang="ko-KR" sz="800" i="1" dirty="0"/>
              <a:t>: 4 </a:t>
            </a:r>
            <a:r>
              <a:rPr lang="ko-KR" altLang="en-US" sz="800" i="1" dirty="0"/>
              <a:t>최소제곱법</a:t>
            </a:r>
          </a:p>
        </p:txBody>
      </p:sp>
      <p:cxnSp>
        <p:nvCxnSpPr>
          <p:cNvPr id="16" name="직선 연결선 6">
            <a:extLst>
              <a:ext uri="{FF2B5EF4-FFF2-40B4-BE49-F238E27FC236}">
                <a16:creationId xmlns:a16="http://schemas.microsoft.com/office/drawing/2014/main" id="{170AF1C7-F2C1-E96C-3A02-0CDD3DC32CB8}"/>
              </a:ext>
            </a:extLst>
          </p:cNvPr>
          <p:cNvCxnSpPr/>
          <p:nvPr/>
        </p:nvCxnSpPr>
        <p:spPr>
          <a:xfrm>
            <a:off x="0" y="6458673"/>
            <a:ext cx="12192000" cy="0"/>
          </a:xfrm>
          <a:prstGeom prst="line">
            <a:avLst/>
          </a:prstGeom>
          <a:ln w="19050">
            <a:solidFill>
              <a:srgbClr val="AF85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5725357-45E1-C8B9-EED6-AE9F821C7475}"/>
              </a:ext>
            </a:extLst>
          </p:cNvPr>
          <p:cNvSpPr/>
          <p:nvPr/>
        </p:nvSpPr>
        <p:spPr>
          <a:xfrm>
            <a:off x="9544989" y="79337"/>
            <a:ext cx="1061431" cy="644592"/>
          </a:xfrm>
          <a:prstGeom prst="roundRect">
            <a:avLst>
              <a:gd name="adj" fmla="val 18320"/>
            </a:avLst>
          </a:prstGeom>
          <a:pattFill prst="wdDnDiag">
            <a:fgClr>
              <a:srgbClr val="AF86BA"/>
            </a:fgClr>
            <a:bgClr>
              <a:srgbClr val="9A64A5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B1C28F-083C-AB6B-66EF-0B1E40BA84D2}"/>
              </a:ext>
            </a:extLst>
          </p:cNvPr>
          <p:cNvSpPr/>
          <p:nvPr/>
        </p:nvSpPr>
        <p:spPr>
          <a:xfrm>
            <a:off x="10606420" y="66675"/>
            <a:ext cx="1595105" cy="644592"/>
          </a:xfrm>
          <a:prstGeom prst="roundRect">
            <a:avLst>
              <a:gd name="adj" fmla="val 18320"/>
            </a:avLst>
          </a:prstGeom>
          <a:solidFill>
            <a:srgbClr val="AF86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95E4336-18B3-6E4A-AB37-31195F0303AB}"/>
              </a:ext>
            </a:extLst>
          </p:cNvPr>
          <p:cNvSpPr txBox="1"/>
          <p:nvPr/>
        </p:nvSpPr>
        <p:spPr>
          <a:xfrm>
            <a:off x="9609764" y="147874"/>
            <a:ext cx="996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cs typeface="Arial" panose="020B0604020202020204" pitchFamily="34" charset="0"/>
              </a:rPr>
              <a:t>03-4</a:t>
            </a:r>
            <a:endParaRPr lang="ko-KR" alt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699A942-AAE0-3DA1-377D-B58F8FDD87C4}"/>
              </a:ext>
            </a:extLst>
          </p:cNvPr>
          <p:cNvSpPr txBox="1"/>
          <p:nvPr/>
        </p:nvSpPr>
        <p:spPr>
          <a:xfrm>
            <a:off x="10633853" y="218401"/>
            <a:ext cx="1728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8F5F9"/>
                </a:solidFill>
              </a:rPr>
              <a:t>의사 결정 나무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B8A7A08-FE84-3CC2-0DF3-31E53E7B2980}"/>
              </a:ext>
            </a:extLst>
          </p:cNvPr>
          <p:cNvSpPr/>
          <p:nvPr/>
        </p:nvSpPr>
        <p:spPr>
          <a:xfrm>
            <a:off x="670948" y="4917186"/>
            <a:ext cx="8043530" cy="742945"/>
          </a:xfrm>
          <a:prstGeom prst="roundRect">
            <a:avLst>
              <a:gd name="adj" fmla="val 18320"/>
            </a:avLst>
          </a:prstGeom>
          <a:solidFill>
            <a:schemeClr val="bg1"/>
          </a:solidFill>
          <a:ln w="19050">
            <a:solidFill>
              <a:srgbClr val="AF86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87857D9-6FA3-D2F0-AB79-2F742AC84530}"/>
              </a:ext>
            </a:extLst>
          </p:cNvPr>
          <p:cNvSpPr/>
          <p:nvPr/>
        </p:nvSpPr>
        <p:spPr>
          <a:xfrm>
            <a:off x="670948" y="4555400"/>
            <a:ext cx="1410961" cy="488786"/>
          </a:xfrm>
          <a:prstGeom prst="roundRect">
            <a:avLst>
              <a:gd name="adj" fmla="val 27343"/>
            </a:avLst>
          </a:prstGeom>
          <a:solidFill>
            <a:srgbClr val="AF86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추가 정보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D916036-22E6-C189-7057-2A8A7CDDDF54}"/>
              </a:ext>
            </a:extLst>
          </p:cNvPr>
          <p:cNvSpPr/>
          <p:nvPr/>
        </p:nvSpPr>
        <p:spPr>
          <a:xfrm>
            <a:off x="2081909" y="4555400"/>
            <a:ext cx="2020561" cy="488786"/>
          </a:xfrm>
          <a:prstGeom prst="roundRect">
            <a:avLst>
              <a:gd name="adj" fmla="val 27343"/>
            </a:avLst>
          </a:prstGeom>
          <a:solidFill>
            <a:srgbClr val="C5A9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가지치기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180617-59BA-2479-AD43-3B088BD89841}"/>
              </a:ext>
            </a:extLst>
          </p:cNvPr>
          <p:cNvSpPr txBox="1"/>
          <p:nvPr/>
        </p:nvSpPr>
        <p:spPr>
          <a:xfrm>
            <a:off x="766199" y="5118211"/>
            <a:ext cx="78200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그래서 </a:t>
            </a:r>
            <a:r>
              <a:rPr lang="en-US" altLang="ko-KR" sz="1200" dirty="0" err="1"/>
              <a:t>max_depth</a:t>
            </a:r>
            <a:r>
              <a:rPr lang="en-US" altLang="ko-KR" sz="1200" dirty="0"/>
              <a:t>(</a:t>
            </a:r>
            <a:r>
              <a:rPr lang="ko-KR" altLang="en-US" sz="1200" dirty="0"/>
              <a:t>최대 깊이</a:t>
            </a:r>
            <a:r>
              <a:rPr lang="en-US" altLang="ko-KR" sz="1200" dirty="0"/>
              <a:t>), </a:t>
            </a:r>
            <a:r>
              <a:rPr lang="en-US" altLang="ko-KR" sz="1200" dirty="0" err="1"/>
              <a:t>min_samples_split</a:t>
            </a:r>
            <a:r>
              <a:rPr lang="en-US" altLang="ko-KR" sz="1200" dirty="0"/>
              <a:t>(</a:t>
            </a:r>
            <a:r>
              <a:rPr lang="ko-KR" altLang="en-US" sz="1200" dirty="0"/>
              <a:t>분기 최소 표본수</a:t>
            </a:r>
            <a:r>
              <a:rPr lang="en-US" altLang="ko-KR" sz="1200" dirty="0"/>
              <a:t>), </a:t>
            </a:r>
            <a:r>
              <a:rPr lang="en-US" altLang="ko-KR" sz="1200" dirty="0" err="1"/>
              <a:t>min_samples_leaf</a:t>
            </a:r>
            <a:r>
              <a:rPr lang="en-US" altLang="ko-KR" sz="1200" dirty="0"/>
              <a:t>(</a:t>
            </a:r>
            <a:r>
              <a:rPr lang="ko-KR" altLang="en-US" sz="1200" dirty="0"/>
              <a:t>리프 최소 표본수</a:t>
            </a:r>
            <a:r>
              <a:rPr lang="en-US" altLang="ko-KR" sz="1200" dirty="0"/>
              <a:t>) </a:t>
            </a:r>
            <a:r>
              <a:rPr lang="ko-KR" altLang="en-US" sz="1200" dirty="0"/>
              <a:t>같은 정지 조건으로 가지치기</a:t>
            </a:r>
            <a:r>
              <a:rPr lang="en-US" altLang="ko-KR" sz="1200" dirty="0"/>
              <a:t>(</a:t>
            </a:r>
            <a:r>
              <a:rPr lang="ko-KR" altLang="en-US" sz="1200" dirty="0"/>
              <a:t>제한</a:t>
            </a:r>
            <a:r>
              <a:rPr lang="en-US" altLang="ko-KR" sz="1200" dirty="0"/>
              <a:t>)</a:t>
            </a:r>
            <a:r>
              <a:rPr lang="ko-KR" altLang="en-US" sz="1200" dirty="0"/>
              <a:t>를 둡니다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331288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FA9EC4-1ADD-1C9E-8FEB-780825F48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146BA4-B73C-9237-4CDA-CCD23B6D348F}"/>
              </a:ext>
            </a:extLst>
          </p:cNvPr>
          <p:cNvSpPr txBox="1"/>
          <p:nvPr/>
        </p:nvSpPr>
        <p:spPr>
          <a:xfrm>
            <a:off x="670948" y="382052"/>
            <a:ext cx="7672952" cy="858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공부 시간에 따라 시험 점수를 예측할 수 있을까</a:t>
            </a:r>
            <a:r>
              <a:rPr lang="en-US" altLang="ko-KR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9A64A5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3F6867-0096-0830-E2A4-B2F240A5827B}"/>
              </a:ext>
            </a:extLst>
          </p:cNvPr>
          <p:cNvSpPr txBox="1"/>
          <p:nvPr/>
        </p:nvSpPr>
        <p:spPr>
          <a:xfrm>
            <a:off x="670948" y="1087758"/>
            <a:ext cx="7768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>
                <a:solidFill>
                  <a:srgbClr val="9A64A5"/>
                </a:solidFill>
              </a:rPr>
              <a:t>데이터를 질문으로 쪼개며 분기해 내려가고</a:t>
            </a:r>
            <a:r>
              <a:rPr lang="en-US" altLang="ko-KR" b="1" u="sng" dirty="0">
                <a:solidFill>
                  <a:srgbClr val="9A64A5"/>
                </a:solidFill>
              </a:rPr>
              <a:t>, </a:t>
            </a:r>
            <a:r>
              <a:rPr lang="ko-KR" altLang="en-US" b="1" u="sng" dirty="0">
                <a:solidFill>
                  <a:srgbClr val="9A64A5"/>
                </a:solidFill>
              </a:rPr>
              <a:t>맨 아래 규칙</a:t>
            </a:r>
            <a:r>
              <a:rPr lang="en-US" altLang="ko-KR" b="1" u="sng" dirty="0">
                <a:solidFill>
                  <a:srgbClr val="9A64A5"/>
                </a:solidFill>
              </a:rPr>
              <a:t>(</a:t>
            </a:r>
            <a:r>
              <a:rPr lang="ko-KR" altLang="en-US" b="1" u="sng" dirty="0">
                <a:solidFill>
                  <a:srgbClr val="9A64A5"/>
                </a:solidFill>
              </a:rPr>
              <a:t>리프</a:t>
            </a:r>
            <a:r>
              <a:rPr lang="en-US" altLang="ko-KR" b="1" u="sng" dirty="0">
                <a:solidFill>
                  <a:srgbClr val="9A64A5"/>
                </a:solidFill>
              </a:rPr>
              <a:t>)</a:t>
            </a:r>
            <a:r>
              <a:rPr lang="ko-KR" altLang="en-US" b="1" u="sng" dirty="0">
                <a:solidFill>
                  <a:srgbClr val="9A64A5"/>
                </a:solidFill>
              </a:rPr>
              <a:t>에 도달한 예측경로로 답</a:t>
            </a:r>
            <a:r>
              <a:rPr lang="en-US" altLang="ko-KR" b="1" u="sng" dirty="0">
                <a:solidFill>
                  <a:srgbClr val="9A64A5"/>
                </a:solidFill>
              </a:rPr>
              <a:t>(</a:t>
            </a:r>
            <a:r>
              <a:rPr lang="ko-KR" altLang="en-US" b="1" u="sng" dirty="0">
                <a:solidFill>
                  <a:srgbClr val="9A64A5"/>
                </a:solidFill>
              </a:rPr>
              <a:t>분류</a:t>
            </a:r>
            <a:r>
              <a:rPr lang="en-US" altLang="ko-KR" b="1" u="sng" dirty="0">
                <a:solidFill>
                  <a:srgbClr val="9A64A5"/>
                </a:solidFill>
              </a:rPr>
              <a:t>/</a:t>
            </a:r>
            <a:r>
              <a:rPr lang="ko-KR" altLang="en-US" b="1" u="sng" dirty="0">
                <a:solidFill>
                  <a:srgbClr val="9A64A5"/>
                </a:solidFill>
              </a:rPr>
              <a:t>예측</a:t>
            </a:r>
            <a:r>
              <a:rPr lang="en-US" altLang="ko-KR" b="1" u="sng" dirty="0">
                <a:solidFill>
                  <a:srgbClr val="9A64A5"/>
                </a:solidFill>
              </a:rPr>
              <a:t>)</a:t>
            </a:r>
            <a:r>
              <a:rPr lang="ko-KR" altLang="en-US" b="1" u="sng" dirty="0">
                <a:solidFill>
                  <a:srgbClr val="9A64A5"/>
                </a:solidFill>
              </a:rPr>
              <a:t>을 정하는 알고리즘</a:t>
            </a:r>
            <a:r>
              <a:rPr lang="en-US" altLang="ko-KR" b="1" u="sng" dirty="0">
                <a:solidFill>
                  <a:srgbClr val="9A64A5"/>
                </a:solidFill>
              </a:rPr>
              <a:t>.</a:t>
            </a:r>
            <a:endParaRPr lang="ko-KR" altLang="en-US" b="1" u="sng" dirty="0">
              <a:solidFill>
                <a:srgbClr val="9A64A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04BD18-1EA7-C3DD-2AED-37CE47C13735}"/>
              </a:ext>
            </a:extLst>
          </p:cNvPr>
          <p:cNvSpPr txBox="1"/>
          <p:nvPr/>
        </p:nvSpPr>
        <p:spPr>
          <a:xfrm>
            <a:off x="670947" y="2015231"/>
            <a:ext cx="8582781" cy="22606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 </a:t>
            </a:r>
            <a:r>
              <a:rPr lang="ko-KR" altLang="en-US" sz="1600" b="1" dirty="0"/>
              <a:t>규칙</a:t>
            </a:r>
            <a:r>
              <a:rPr lang="en-US" altLang="ko-KR" sz="1600" b="1" dirty="0"/>
              <a:t>(Rule)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루트 → 리프까지 내려오며 통과한 조건들의 </a:t>
            </a:r>
            <a:r>
              <a:rPr lang="en-US" altLang="ko-KR" sz="1600" dirty="0"/>
              <a:t>AND </a:t>
            </a:r>
            <a:r>
              <a:rPr lang="ko-KR" altLang="en-US" sz="1600" dirty="0"/>
              <a:t>묶음이 규칙입니다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예</a:t>
            </a:r>
            <a:r>
              <a:rPr lang="en-US" altLang="ko-KR" sz="1600" dirty="0"/>
              <a:t>) (</a:t>
            </a:r>
            <a:r>
              <a:rPr lang="ko-KR" altLang="en-US" sz="1600" dirty="0"/>
              <a:t>꽃잎 길이 ≤ </a:t>
            </a:r>
            <a:r>
              <a:rPr lang="en-US" altLang="ko-KR" sz="1600" dirty="0"/>
              <a:t>2.45) AND (</a:t>
            </a:r>
            <a:r>
              <a:rPr lang="ko-KR" altLang="en-US" sz="1600" dirty="0"/>
              <a:t>꽃받침 너비 </a:t>
            </a:r>
            <a:r>
              <a:rPr lang="en-US" altLang="ko-KR" sz="1600" dirty="0"/>
              <a:t>&gt; 3.0) → </a:t>
            </a:r>
            <a:r>
              <a:rPr lang="en-US" altLang="ko-KR" sz="1600" dirty="0" err="1"/>
              <a:t>setosa</a:t>
            </a:r>
            <a:endParaRPr lang="en-US" altLang="ko-KR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규칙은 사람이 읽어 설명 가능</a:t>
            </a:r>
            <a:r>
              <a:rPr lang="en-US" altLang="ko-KR" sz="1600" dirty="0"/>
              <a:t>(</a:t>
            </a:r>
            <a:r>
              <a:rPr lang="ko-KR" altLang="en-US" sz="1600" dirty="0"/>
              <a:t>해석 용이</a:t>
            </a:r>
            <a:r>
              <a:rPr lang="en-US" altLang="ko-KR" sz="1600" dirty="0"/>
              <a:t>)</a:t>
            </a:r>
            <a:r>
              <a:rPr lang="ko-KR" altLang="en-US" sz="1600" dirty="0"/>
              <a:t>하다는 게 트리의 큰 장점입니다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다만 규칙이 너무 많고 깊으면 이해가 어려워지므로</a:t>
            </a:r>
            <a:r>
              <a:rPr lang="en-US" altLang="ko-KR" sz="1600" dirty="0"/>
              <a:t>, </a:t>
            </a:r>
            <a:r>
              <a:rPr lang="ko-KR" altLang="en-US" sz="1600" dirty="0"/>
              <a:t>깊이 제한</a:t>
            </a:r>
            <a:r>
              <a:rPr lang="en-US" altLang="ko-KR" sz="1600" dirty="0"/>
              <a:t>/</a:t>
            </a:r>
            <a:r>
              <a:rPr lang="ko-KR" altLang="en-US" sz="1600" dirty="0"/>
              <a:t>가지치기로 규칙을 간결하게 유지하는 게 좋습니다</a:t>
            </a:r>
            <a:r>
              <a:rPr lang="en-US" altLang="ko-KR" sz="1600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490286-BA7B-2E94-262A-B5DEC93B4DB7}"/>
              </a:ext>
            </a:extLst>
          </p:cNvPr>
          <p:cNvSpPr txBox="1"/>
          <p:nvPr/>
        </p:nvSpPr>
        <p:spPr>
          <a:xfrm>
            <a:off x="8906269" y="6545960"/>
            <a:ext cx="32958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dirty="0"/>
              <a:t>출처: 모두의 인공지능 기초 수학</a:t>
            </a:r>
            <a:r>
              <a:rPr lang="en-US" altLang="ko-KR" sz="800" i="1" dirty="0"/>
              <a:t>: 4 </a:t>
            </a:r>
            <a:r>
              <a:rPr lang="ko-KR" altLang="en-US" sz="800" i="1" dirty="0"/>
              <a:t>최소제곱법</a:t>
            </a:r>
          </a:p>
        </p:txBody>
      </p:sp>
      <p:cxnSp>
        <p:nvCxnSpPr>
          <p:cNvPr id="16" name="직선 연결선 6">
            <a:extLst>
              <a:ext uri="{FF2B5EF4-FFF2-40B4-BE49-F238E27FC236}">
                <a16:creationId xmlns:a16="http://schemas.microsoft.com/office/drawing/2014/main" id="{39B6DE14-D28B-E709-83DB-A39FD1A40022}"/>
              </a:ext>
            </a:extLst>
          </p:cNvPr>
          <p:cNvCxnSpPr/>
          <p:nvPr/>
        </p:nvCxnSpPr>
        <p:spPr>
          <a:xfrm>
            <a:off x="0" y="6458673"/>
            <a:ext cx="12192000" cy="0"/>
          </a:xfrm>
          <a:prstGeom prst="line">
            <a:avLst/>
          </a:prstGeom>
          <a:ln w="19050">
            <a:solidFill>
              <a:srgbClr val="AF85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694DA35-35DE-D956-804C-91636F5A7BA5}"/>
              </a:ext>
            </a:extLst>
          </p:cNvPr>
          <p:cNvSpPr/>
          <p:nvPr/>
        </p:nvSpPr>
        <p:spPr>
          <a:xfrm>
            <a:off x="9544989" y="79337"/>
            <a:ext cx="1061431" cy="644592"/>
          </a:xfrm>
          <a:prstGeom prst="roundRect">
            <a:avLst>
              <a:gd name="adj" fmla="val 18320"/>
            </a:avLst>
          </a:prstGeom>
          <a:pattFill prst="wdDnDiag">
            <a:fgClr>
              <a:srgbClr val="AF86BA"/>
            </a:fgClr>
            <a:bgClr>
              <a:srgbClr val="9A64A5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14C54AD-DB80-2DEA-59A5-D52D1C5BB65B}"/>
              </a:ext>
            </a:extLst>
          </p:cNvPr>
          <p:cNvSpPr/>
          <p:nvPr/>
        </p:nvSpPr>
        <p:spPr>
          <a:xfrm>
            <a:off x="10606420" y="66675"/>
            <a:ext cx="1595105" cy="644592"/>
          </a:xfrm>
          <a:prstGeom prst="roundRect">
            <a:avLst>
              <a:gd name="adj" fmla="val 18320"/>
            </a:avLst>
          </a:prstGeom>
          <a:solidFill>
            <a:srgbClr val="AF86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07F3D8-6ACF-85B6-EC2E-0785DF3B0A66}"/>
              </a:ext>
            </a:extLst>
          </p:cNvPr>
          <p:cNvSpPr txBox="1"/>
          <p:nvPr/>
        </p:nvSpPr>
        <p:spPr>
          <a:xfrm>
            <a:off x="9609764" y="147874"/>
            <a:ext cx="996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cs typeface="Arial" panose="020B0604020202020204" pitchFamily="34" charset="0"/>
              </a:rPr>
              <a:t>03-4</a:t>
            </a:r>
            <a:endParaRPr lang="ko-KR" alt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8ADBD0-C508-4D59-4EBB-AF6EA1D3E684}"/>
              </a:ext>
            </a:extLst>
          </p:cNvPr>
          <p:cNvSpPr txBox="1"/>
          <p:nvPr/>
        </p:nvSpPr>
        <p:spPr>
          <a:xfrm>
            <a:off x="10633853" y="218401"/>
            <a:ext cx="1728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8F5F9"/>
                </a:solidFill>
              </a:rPr>
              <a:t>의사 결정 나무</a:t>
            </a:r>
          </a:p>
        </p:txBody>
      </p:sp>
    </p:spTree>
    <p:extLst>
      <p:ext uri="{BB962C8B-B14F-4D97-AF65-F5344CB8AC3E}">
        <p14:creationId xmlns:p14="http://schemas.microsoft.com/office/powerpoint/2010/main" val="29866280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974088-FF91-E476-6385-889267291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2426B8-855E-06A8-0432-877BD1554541}"/>
              </a:ext>
            </a:extLst>
          </p:cNvPr>
          <p:cNvSpPr txBox="1"/>
          <p:nvPr/>
        </p:nvSpPr>
        <p:spPr>
          <a:xfrm>
            <a:off x="670948" y="382052"/>
            <a:ext cx="7672952" cy="858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공부 시간에 따라 시험 점수를 예측할 수 있을까</a:t>
            </a:r>
            <a:r>
              <a:rPr lang="en-US" altLang="ko-KR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9A64A5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832B60-EBF0-38E1-98AF-B69E9F9053B7}"/>
              </a:ext>
            </a:extLst>
          </p:cNvPr>
          <p:cNvSpPr txBox="1"/>
          <p:nvPr/>
        </p:nvSpPr>
        <p:spPr>
          <a:xfrm>
            <a:off x="670948" y="1087758"/>
            <a:ext cx="7768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>
                <a:solidFill>
                  <a:srgbClr val="9A64A5"/>
                </a:solidFill>
              </a:rPr>
              <a:t>데이터를 질문으로 쪼개며 분기해 내려가고</a:t>
            </a:r>
            <a:r>
              <a:rPr lang="en-US" altLang="ko-KR" b="1" u="sng" dirty="0">
                <a:solidFill>
                  <a:srgbClr val="9A64A5"/>
                </a:solidFill>
              </a:rPr>
              <a:t>, </a:t>
            </a:r>
            <a:r>
              <a:rPr lang="ko-KR" altLang="en-US" b="1" u="sng" dirty="0">
                <a:solidFill>
                  <a:srgbClr val="9A64A5"/>
                </a:solidFill>
              </a:rPr>
              <a:t>맨 아래 규칙</a:t>
            </a:r>
            <a:r>
              <a:rPr lang="en-US" altLang="ko-KR" b="1" u="sng" dirty="0">
                <a:solidFill>
                  <a:srgbClr val="9A64A5"/>
                </a:solidFill>
              </a:rPr>
              <a:t>(</a:t>
            </a:r>
            <a:r>
              <a:rPr lang="ko-KR" altLang="en-US" b="1" u="sng" dirty="0">
                <a:solidFill>
                  <a:srgbClr val="9A64A5"/>
                </a:solidFill>
              </a:rPr>
              <a:t>리프</a:t>
            </a:r>
            <a:r>
              <a:rPr lang="en-US" altLang="ko-KR" b="1" u="sng" dirty="0">
                <a:solidFill>
                  <a:srgbClr val="9A64A5"/>
                </a:solidFill>
              </a:rPr>
              <a:t>)</a:t>
            </a:r>
            <a:r>
              <a:rPr lang="ko-KR" altLang="en-US" b="1" u="sng" dirty="0">
                <a:solidFill>
                  <a:srgbClr val="9A64A5"/>
                </a:solidFill>
              </a:rPr>
              <a:t>에 도달한 예측경로로 답</a:t>
            </a:r>
            <a:r>
              <a:rPr lang="en-US" altLang="ko-KR" b="1" u="sng" dirty="0">
                <a:solidFill>
                  <a:srgbClr val="9A64A5"/>
                </a:solidFill>
              </a:rPr>
              <a:t>(</a:t>
            </a:r>
            <a:r>
              <a:rPr lang="ko-KR" altLang="en-US" b="1" u="sng" dirty="0">
                <a:solidFill>
                  <a:srgbClr val="9A64A5"/>
                </a:solidFill>
              </a:rPr>
              <a:t>분류</a:t>
            </a:r>
            <a:r>
              <a:rPr lang="en-US" altLang="ko-KR" b="1" u="sng" dirty="0">
                <a:solidFill>
                  <a:srgbClr val="9A64A5"/>
                </a:solidFill>
              </a:rPr>
              <a:t>/</a:t>
            </a:r>
            <a:r>
              <a:rPr lang="ko-KR" altLang="en-US" b="1" u="sng" dirty="0">
                <a:solidFill>
                  <a:srgbClr val="9A64A5"/>
                </a:solidFill>
              </a:rPr>
              <a:t>예측</a:t>
            </a:r>
            <a:r>
              <a:rPr lang="en-US" altLang="ko-KR" b="1" u="sng" dirty="0">
                <a:solidFill>
                  <a:srgbClr val="9A64A5"/>
                </a:solidFill>
              </a:rPr>
              <a:t>)</a:t>
            </a:r>
            <a:r>
              <a:rPr lang="ko-KR" altLang="en-US" b="1" u="sng" dirty="0">
                <a:solidFill>
                  <a:srgbClr val="9A64A5"/>
                </a:solidFill>
              </a:rPr>
              <a:t>을 정하는 알고리즘</a:t>
            </a:r>
            <a:r>
              <a:rPr lang="en-US" altLang="ko-KR" b="1" u="sng" dirty="0">
                <a:solidFill>
                  <a:srgbClr val="9A64A5"/>
                </a:solidFill>
              </a:rPr>
              <a:t>.</a:t>
            </a:r>
            <a:endParaRPr lang="ko-KR" altLang="en-US" b="1" u="sng" dirty="0">
              <a:solidFill>
                <a:srgbClr val="9A64A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064E30-8F22-97A6-FB95-679CC3552B82}"/>
              </a:ext>
            </a:extLst>
          </p:cNvPr>
          <p:cNvSpPr txBox="1"/>
          <p:nvPr/>
        </p:nvSpPr>
        <p:spPr>
          <a:xfrm>
            <a:off x="670947" y="2015231"/>
            <a:ext cx="8582781" cy="263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4. </a:t>
            </a:r>
            <a:r>
              <a:rPr lang="ko-KR" altLang="en-US" sz="1600" b="1" dirty="0"/>
              <a:t>예측경로</a:t>
            </a:r>
            <a:r>
              <a:rPr lang="en-US" altLang="ko-KR" sz="1600" b="1" dirty="0"/>
              <a:t>(Prediction Path)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새 데이터가 들어오면 위에서부터 질문을 따라 하나의 리프까지 내려가는 경로가 만들어집니다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분류</a:t>
            </a:r>
            <a:r>
              <a:rPr lang="en-US" altLang="ko-KR" sz="1600" dirty="0"/>
              <a:t>: </a:t>
            </a:r>
            <a:r>
              <a:rPr lang="ko-KR" altLang="en-US" sz="1600" dirty="0"/>
              <a:t>해당 리프에 모인 표본의 다수 클래스가 예측값</a:t>
            </a:r>
            <a:r>
              <a:rPr lang="en-US" altLang="ko-KR" sz="1600" dirty="0"/>
              <a:t>(</a:t>
            </a:r>
            <a:r>
              <a:rPr lang="ko-KR" altLang="en-US" sz="1600" dirty="0"/>
              <a:t>확률은 클래스 비율</a:t>
            </a:r>
            <a:r>
              <a:rPr lang="en-US" altLang="ko-KR" sz="1600" dirty="0"/>
              <a:t>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회귀</a:t>
            </a:r>
            <a:r>
              <a:rPr lang="en-US" altLang="ko-KR" sz="1600" dirty="0"/>
              <a:t>: </a:t>
            </a:r>
            <a:r>
              <a:rPr lang="ko-KR" altLang="en-US" sz="1600" dirty="0"/>
              <a:t>해당 리프 표본들의 평균값이 예측값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트리는 축에 평행한 경계</a:t>
            </a:r>
            <a:r>
              <a:rPr lang="en-US" altLang="ko-KR" sz="1600" dirty="0"/>
              <a:t>(</a:t>
            </a:r>
            <a:r>
              <a:rPr lang="ko-KR" altLang="en-US" sz="1600" dirty="0"/>
              <a:t>특정 특성의 임계값 기준</a:t>
            </a:r>
            <a:r>
              <a:rPr lang="en-US" altLang="ko-KR" sz="1600" dirty="0"/>
              <a:t>)</a:t>
            </a:r>
            <a:r>
              <a:rPr lang="ko-KR" altLang="en-US" sz="1600" dirty="0"/>
              <a:t>로 나누기 때문에</a:t>
            </a:r>
            <a:r>
              <a:rPr lang="en-US" altLang="ko-KR" sz="1600" dirty="0"/>
              <a:t>, </a:t>
            </a:r>
            <a:r>
              <a:rPr lang="ko-KR" altLang="en-US" sz="1600" dirty="0"/>
              <a:t>입력이 임계값을 살짝 넘나들면 경로가 바뀔 수 있습니다</a:t>
            </a:r>
            <a:r>
              <a:rPr lang="en-US" altLang="ko-KR" sz="1600" dirty="0"/>
              <a:t>(</a:t>
            </a:r>
            <a:r>
              <a:rPr lang="ko-KR" altLang="en-US" sz="1600" dirty="0"/>
              <a:t>민감성 주의</a:t>
            </a:r>
            <a:r>
              <a:rPr lang="en-US" altLang="ko-KR" sz="1600" dirty="0"/>
              <a:t>).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C8ED0D-543D-344B-B0FB-CDC7031A7316}"/>
              </a:ext>
            </a:extLst>
          </p:cNvPr>
          <p:cNvSpPr txBox="1"/>
          <p:nvPr/>
        </p:nvSpPr>
        <p:spPr>
          <a:xfrm>
            <a:off x="8906269" y="6545960"/>
            <a:ext cx="32958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dirty="0"/>
              <a:t>출처: 모두의 인공지능 기초 수학</a:t>
            </a:r>
            <a:r>
              <a:rPr lang="en-US" altLang="ko-KR" sz="800" i="1" dirty="0"/>
              <a:t>: 4 </a:t>
            </a:r>
            <a:r>
              <a:rPr lang="ko-KR" altLang="en-US" sz="800" i="1" dirty="0"/>
              <a:t>최소제곱법</a:t>
            </a:r>
          </a:p>
        </p:txBody>
      </p:sp>
      <p:cxnSp>
        <p:nvCxnSpPr>
          <p:cNvPr id="16" name="직선 연결선 6">
            <a:extLst>
              <a:ext uri="{FF2B5EF4-FFF2-40B4-BE49-F238E27FC236}">
                <a16:creationId xmlns:a16="http://schemas.microsoft.com/office/drawing/2014/main" id="{C1BCE5A5-8BD3-42DD-CCFF-D565E914DA15}"/>
              </a:ext>
            </a:extLst>
          </p:cNvPr>
          <p:cNvCxnSpPr/>
          <p:nvPr/>
        </p:nvCxnSpPr>
        <p:spPr>
          <a:xfrm>
            <a:off x="0" y="6458673"/>
            <a:ext cx="12192000" cy="0"/>
          </a:xfrm>
          <a:prstGeom prst="line">
            <a:avLst/>
          </a:prstGeom>
          <a:ln w="19050">
            <a:solidFill>
              <a:srgbClr val="AF85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E44962C-62F1-C687-E813-600088AE49A4}"/>
              </a:ext>
            </a:extLst>
          </p:cNvPr>
          <p:cNvSpPr/>
          <p:nvPr/>
        </p:nvSpPr>
        <p:spPr>
          <a:xfrm>
            <a:off x="9544989" y="79337"/>
            <a:ext cx="1061431" cy="644592"/>
          </a:xfrm>
          <a:prstGeom prst="roundRect">
            <a:avLst>
              <a:gd name="adj" fmla="val 18320"/>
            </a:avLst>
          </a:prstGeom>
          <a:pattFill prst="wdDnDiag">
            <a:fgClr>
              <a:srgbClr val="AF86BA"/>
            </a:fgClr>
            <a:bgClr>
              <a:srgbClr val="9A64A5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991F2BA-0C5F-111F-E93F-E740E38FCC09}"/>
              </a:ext>
            </a:extLst>
          </p:cNvPr>
          <p:cNvSpPr/>
          <p:nvPr/>
        </p:nvSpPr>
        <p:spPr>
          <a:xfrm>
            <a:off x="10606420" y="66675"/>
            <a:ext cx="1595105" cy="644592"/>
          </a:xfrm>
          <a:prstGeom prst="roundRect">
            <a:avLst>
              <a:gd name="adj" fmla="val 18320"/>
            </a:avLst>
          </a:prstGeom>
          <a:solidFill>
            <a:srgbClr val="AF86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0A29B3-E428-2B0F-6CD2-8C2C488792C8}"/>
              </a:ext>
            </a:extLst>
          </p:cNvPr>
          <p:cNvSpPr txBox="1"/>
          <p:nvPr/>
        </p:nvSpPr>
        <p:spPr>
          <a:xfrm>
            <a:off x="9609764" y="147874"/>
            <a:ext cx="996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cs typeface="Arial" panose="020B0604020202020204" pitchFamily="34" charset="0"/>
              </a:rPr>
              <a:t>03-4</a:t>
            </a:r>
            <a:endParaRPr lang="ko-KR" alt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A5C085-9688-8427-3FF9-3FEA22D36ED6}"/>
              </a:ext>
            </a:extLst>
          </p:cNvPr>
          <p:cNvSpPr txBox="1"/>
          <p:nvPr/>
        </p:nvSpPr>
        <p:spPr>
          <a:xfrm>
            <a:off x="10633853" y="218401"/>
            <a:ext cx="1728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8F5F9"/>
                </a:solidFill>
              </a:rPr>
              <a:t>의사 결정 나무</a:t>
            </a:r>
          </a:p>
        </p:txBody>
      </p:sp>
    </p:spTree>
    <p:extLst>
      <p:ext uri="{BB962C8B-B14F-4D97-AF65-F5344CB8AC3E}">
        <p14:creationId xmlns:p14="http://schemas.microsoft.com/office/powerpoint/2010/main" val="39249007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FDD0A-8147-9517-CE02-9E4E8F2CC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05B7AA-AA54-988E-5D51-B98D8B6A3874}"/>
              </a:ext>
            </a:extLst>
          </p:cNvPr>
          <p:cNvSpPr txBox="1"/>
          <p:nvPr/>
        </p:nvSpPr>
        <p:spPr>
          <a:xfrm>
            <a:off x="670948" y="382052"/>
            <a:ext cx="767295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예제 </a:t>
            </a:r>
            <a:r>
              <a:rPr lang="en-US" altLang="ko-KR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3</a:t>
            </a:r>
            <a:endParaRPr lang="ko-KR" altLang="en-US" dirty="0">
              <a:solidFill>
                <a:srgbClr val="9A64A5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7C25EB-4F5B-C7DC-A93D-3A82048EF996}"/>
              </a:ext>
            </a:extLst>
          </p:cNvPr>
          <p:cNvSpPr txBox="1"/>
          <p:nvPr/>
        </p:nvSpPr>
        <p:spPr>
          <a:xfrm>
            <a:off x="670948" y="877446"/>
            <a:ext cx="767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>
                <a:solidFill>
                  <a:srgbClr val="9A64A5"/>
                </a:solidFill>
              </a:rPr>
              <a:t>회귀 트리 맛보기</a:t>
            </a:r>
            <a:r>
              <a:rPr lang="en-US" altLang="ko-KR" b="1" u="sng" dirty="0">
                <a:solidFill>
                  <a:srgbClr val="9A64A5"/>
                </a:solidFill>
              </a:rPr>
              <a:t>(</a:t>
            </a:r>
            <a:r>
              <a:rPr lang="ko-KR" altLang="en-US" b="1" u="sng" dirty="0">
                <a:solidFill>
                  <a:srgbClr val="9A64A5"/>
                </a:solidFill>
              </a:rPr>
              <a:t>점수 예측</a:t>
            </a:r>
            <a:r>
              <a:rPr lang="en-US" altLang="ko-KR" b="1" u="sng" dirty="0">
                <a:solidFill>
                  <a:srgbClr val="9A64A5"/>
                </a:solidFill>
              </a:rPr>
              <a:t>)</a:t>
            </a:r>
            <a:endParaRPr lang="ko-KR" altLang="en-US" b="1" u="sng" dirty="0">
              <a:solidFill>
                <a:srgbClr val="9A64A5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BFCF55-3A3B-EBCD-BF57-C0EE4F3C2B82}"/>
              </a:ext>
            </a:extLst>
          </p:cNvPr>
          <p:cNvSpPr txBox="1"/>
          <p:nvPr/>
        </p:nvSpPr>
        <p:spPr>
          <a:xfrm>
            <a:off x="8906269" y="6545960"/>
            <a:ext cx="32958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dirty="0"/>
              <a:t>출처:</a:t>
            </a:r>
          </a:p>
        </p:txBody>
      </p:sp>
      <p:cxnSp>
        <p:nvCxnSpPr>
          <p:cNvPr id="16" name="직선 연결선 6">
            <a:extLst>
              <a:ext uri="{FF2B5EF4-FFF2-40B4-BE49-F238E27FC236}">
                <a16:creationId xmlns:a16="http://schemas.microsoft.com/office/drawing/2014/main" id="{0C69189B-9C64-50A6-2A66-C32F06C8D768}"/>
              </a:ext>
            </a:extLst>
          </p:cNvPr>
          <p:cNvCxnSpPr/>
          <p:nvPr/>
        </p:nvCxnSpPr>
        <p:spPr>
          <a:xfrm>
            <a:off x="0" y="6458673"/>
            <a:ext cx="12192000" cy="0"/>
          </a:xfrm>
          <a:prstGeom prst="line">
            <a:avLst/>
          </a:prstGeom>
          <a:ln w="19050">
            <a:solidFill>
              <a:srgbClr val="AF85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40E6909-380C-DA8D-43DB-2E7D7416F311}"/>
              </a:ext>
            </a:extLst>
          </p:cNvPr>
          <p:cNvSpPr/>
          <p:nvPr/>
        </p:nvSpPr>
        <p:spPr>
          <a:xfrm>
            <a:off x="662599" y="1524130"/>
            <a:ext cx="8043530" cy="2271577"/>
          </a:xfrm>
          <a:prstGeom prst="roundRect">
            <a:avLst>
              <a:gd name="adj" fmla="val 18320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1E9FA0F-B440-C0F5-01FA-4B7C4E0B32B2}"/>
              </a:ext>
            </a:extLst>
          </p:cNvPr>
          <p:cNvGrpSpPr/>
          <p:nvPr/>
        </p:nvGrpSpPr>
        <p:grpSpPr>
          <a:xfrm>
            <a:off x="673331" y="1476577"/>
            <a:ext cx="782408" cy="337806"/>
            <a:chOff x="658249" y="5130582"/>
            <a:chExt cx="782408" cy="33780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F882D759-CD8E-C8A3-7A3C-FC4298B1E2A6}"/>
                </a:ext>
              </a:extLst>
            </p:cNvPr>
            <p:cNvSpPr/>
            <p:nvPr/>
          </p:nvSpPr>
          <p:spPr>
            <a:xfrm>
              <a:off x="658249" y="5176354"/>
              <a:ext cx="560951" cy="290997"/>
            </a:xfrm>
            <a:prstGeom prst="roundRect">
              <a:avLst>
                <a:gd name="adj" fmla="val 27343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3A39669B-239C-7AA1-A02A-CECDA771C825}"/>
                </a:ext>
              </a:extLst>
            </p:cNvPr>
            <p:cNvSpPr/>
            <p:nvPr/>
          </p:nvSpPr>
          <p:spPr>
            <a:xfrm>
              <a:off x="1069182" y="5391168"/>
              <a:ext cx="159544" cy="77220"/>
            </a:xfrm>
            <a:prstGeom prst="roundRect">
              <a:avLst>
                <a:gd name="adj" fmla="val 50000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D3E5016-66BA-3F99-BB58-C897ABD8756A}"/>
                </a:ext>
              </a:extLst>
            </p:cNvPr>
            <p:cNvSpPr/>
            <p:nvPr/>
          </p:nvSpPr>
          <p:spPr>
            <a:xfrm>
              <a:off x="1076325" y="5321074"/>
              <a:ext cx="185738" cy="77220"/>
            </a:xfrm>
            <a:prstGeom prst="roundRect">
              <a:avLst>
                <a:gd name="adj" fmla="val 50000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A5560A8-1D3D-A0A8-FD4E-4EC317DABF40}"/>
                </a:ext>
              </a:extLst>
            </p:cNvPr>
            <p:cNvSpPr/>
            <p:nvPr/>
          </p:nvSpPr>
          <p:spPr>
            <a:xfrm>
              <a:off x="1052513" y="5249093"/>
              <a:ext cx="240506" cy="77220"/>
            </a:xfrm>
            <a:prstGeom prst="roundRect">
              <a:avLst>
                <a:gd name="adj" fmla="val 50000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9209F077-9C6A-B03F-2732-6063738D7E92}"/>
                </a:ext>
              </a:extLst>
            </p:cNvPr>
            <p:cNvSpPr/>
            <p:nvPr/>
          </p:nvSpPr>
          <p:spPr>
            <a:xfrm>
              <a:off x="1076325" y="5176069"/>
              <a:ext cx="364332" cy="77220"/>
            </a:xfrm>
            <a:prstGeom prst="roundRect">
              <a:avLst>
                <a:gd name="adj" fmla="val 50000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76B4F7BA-041E-5F80-8B09-73EB72D289C0}"/>
                </a:ext>
              </a:extLst>
            </p:cNvPr>
            <p:cNvSpPr/>
            <p:nvPr/>
          </p:nvSpPr>
          <p:spPr>
            <a:xfrm rot="19675888">
              <a:off x="880425" y="5130582"/>
              <a:ext cx="364332" cy="77220"/>
            </a:xfrm>
            <a:prstGeom prst="roundRect">
              <a:avLst>
                <a:gd name="adj" fmla="val 50000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3C0AF8C7-A548-8F6B-6EA1-2A02EFEF60AE}"/>
              </a:ext>
            </a:extLst>
          </p:cNvPr>
          <p:cNvSpPr txBox="1"/>
          <p:nvPr/>
        </p:nvSpPr>
        <p:spPr>
          <a:xfrm>
            <a:off x="659042" y="152444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손코딩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CDD90C7-8EEA-8E65-1E1D-32BA6719939B}"/>
              </a:ext>
            </a:extLst>
          </p:cNvPr>
          <p:cNvCxnSpPr/>
          <p:nvPr/>
        </p:nvCxnSpPr>
        <p:spPr>
          <a:xfrm>
            <a:off x="679297" y="3997071"/>
            <a:ext cx="8035181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AF74ECA-7CD7-DF5C-766D-C61EE8FEC8D5}"/>
              </a:ext>
            </a:extLst>
          </p:cNvPr>
          <p:cNvSpPr txBox="1"/>
          <p:nvPr/>
        </p:nvSpPr>
        <p:spPr>
          <a:xfrm>
            <a:off x="1455739" y="1597098"/>
            <a:ext cx="6636701" cy="1995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# </a:t>
            </a:r>
            <a:r>
              <a:rPr lang="ko-KR" altLang="en-US" sz="1200" dirty="0"/>
              <a:t>기본 라이브러리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import </a:t>
            </a:r>
            <a:r>
              <a:rPr lang="en-US" altLang="ko-KR" sz="1200" dirty="0" err="1"/>
              <a:t>numpy</a:t>
            </a:r>
            <a:r>
              <a:rPr lang="en-US" altLang="ko-KR" sz="1200" dirty="0"/>
              <a:t> as np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import </a:t>
            </a:r>
            <a:r>
              <a:rPr lang="en-US" altLang="ko-KR" sz="1200" dirty="0" err="1"/>
              <a:t>matplotlib.pyplot</a:t>
            </a:r>
            <a:r>
              <a:rPr lang="en-US" altLang="ko-KR" sz="1200" dirty="0"/>
              <a:t> as </a:t>
            </a:r>
            <a:r>
              <a:rPr lang="en-US" altLang="ko-KR" sz="1200" dirty="0" err="1"/>
              <a:t>plt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from </a:t>
            </a:r>
            <a:r>
              <a:rPr lang="en-US" altLang="ko-KR" sz="1200" dirty="0" err="1"/>
              <a:t>sklearn.tree</a:t>
            </a:r>
            <a:r>
              <a:rPr lang="en-US" altLang="ko-KR" sz="1200" dirty="0"/>
              <a:t> import </a:t>
            </a:r>
            <a:r>
              <a:rPr lang="en-US" altLang="ko-KR" sz="1200" dirty="0" err="1"/>
              <a:t>DecisionTreeRegressor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from </a:t>
            </a:r>
            <a:r>
              <a:rPr lang="en-US" altLang="ko-KR" sz="1200" dirty="0" err="1"/>
              <a:t>sklearn.metrics</a:t>
            </a:r>
            <a:r>
              <a:rPr lang="en-US" altLang="ko-KR" sz="1200" dirty="0"/>
              <a:t> import r2_score, </a:t>
            </a:r>
            <a:r>
              <a:rPr lang="en-US" altLang="ko-KR" sz="1200" dirty="0" err="1"/>
              <a:t>mean_absolute_error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from </a:t>
            </a:r>
            <a:r>
              <a:rPr lang="en-US" altLang="ko-KR" sz="1200" dirty="0" err="1"/>
              <a:t>sklearn.model_selection</a:t>
            </a:r>
            <a:r>
              <a:rPr lang="en-US" altLang="ko-KR" sz="1200" dirty="0"/>
              <a:t> import </a:t>
            </a:r>
            <a:r>
              <a:rPr lang="en-US" altLang="ko-KR" sz="1200" dirty="0" err="1"/>
              <a:t>train_test_split</a:t>
            </a:r>
            <a:endParaRPr lang="en-US" altLang="ko-KR" sz="12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E4DEAA7-D07B-4831-C249-D248DC244EB8}"/>
              </a:ext>
            </a:extLst>
          </p:cNvPr>
          <p:cNvSpPr/>
          <p:nvPr/>
        </p:nvSpPr>
        <p:spPr>
          <a:xfrm>
            <a:off x="9544989" y="79337"/>
            <a:ext cx="1061431" cy="644592"/>
          </a:xfrm>
          <a:prstGeom prst="roundRect">
            <a:avLst>
              <a:gd name="adj" fmla="val 18320"/>
            </a:avLst>
          </a:prstGeom>
          <a:pattFill prst="wdDnDiag">
            <a:fgClr>
              <a:srgbClr val="AF86BA"/>
            </a:fgClr>
            <a:bgClr>
              <a:srgbClr val="9A64A5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06B8952-C5E5-5480-D48E-C4899A2AA4BC}"/>
              </a:ext>
            </a:extLst>
          </p:cNvPr>
          <p:cNvSpPr/>
          <p:nvPr/>
        </p:nvSpPr>
        <p:spPr>
          <a:xfrm>
            <a:off x="10606420" y="66675"/>
            <a:ext cx="1595105" cy="644592"/>
          </a:xfrm>
          <a:prstGeom prst="roundRect">
            <a:avLst>
              <a:gd name="adj" fmla="val 18320"/>
            </a:avLst>
          </a:prstGeom>
          <a:solidFill>
            <a:srgbClr val="AF86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EBA7B2-1F0A-F3B0-871A-AF2FD55C9DE9}"/>
              </a:ext>
            </a:extLst>
          </p:cNvPr>
          <p:cNvSpPr txBox="1"/>
          <p:nvPr/>
        </p:nvSpPr>
        <p:spPr>
          <a:xfrm>
            <a:off x="9609764" y="147874"/>
            <a:ext cx="996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cs typeface="Arial" panose="020B0604020202020204" pitchFamily="34" charset="0"/>
              </a:rPr>
              <a:t>03-4</a:t>
            </a:r>
            <a:endParaRPr lang="ko-KR" alt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FA20CA-DD39-6935-DF55-338102A678DE}"/>
              </a:ext>
            </a:extLst>
          </p:cNvPr>
          <p:cNvSpPr txBox="1"/>
          <p:nvPr/>
        </p:nvSpPr>
        <p:spPr>
          <a:xfrm>
            <a:off x="10633853" y="218401"/>
            <a:ext cx="1728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8F5F9"/>
                </a:solidFill>
              </a:rPr>
              <a:t>의사 결정 나무</a:t>
            </a:r>
          </a:p>
        </p:txBody>
      </p:sp>
    </p:spTree>
    <p:extLst>
      <p:ext uri="{BB962C8B-B14F-4D97-AF65-F5344CB8AC3E}">
        <p14:creationId xmlns:p14="http://schemas.microsoft.com/office/powerpoint/2010/main" val="777362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F8982-CAF2-24FC-1A1C-4A960F537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B81260-F51F-2955-70A9-037D69AB1472}"/>
              </a:ext>
            </a:extLst>
          </p:cNvPr>
          <p:cNvSpPr txBox="1"/>
          <p:nvPr/>
        </p:nvSpPr>
        <p:spPr>
          <a:xfrm>
            <a:off x="670947" y="382052"/>
            <a:ext cx="8043529" cy="44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롤에서 왜 </a:t>
            </a:r>
            <a:r>
              <a:rPr lang="en-US" altLang="ko-KR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OP </a:t>
            </a:r>
            <a:r>
              <a:rPr lang="ko-KR" altLang="en-US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챔프가 생길까</a:t>
            </a:r>
            <a:r>
              <a:rPr lang="en-US" altLang="ko-KR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1F75615-90C2-25B3-5966-16B869FCAE7D}"/>
              </a:ext>
            </a:extLst>
          </p:cNvPr>
          <p:cNvSpPr/>
          <p:nvPr/>
        </p:nvSpPr>
        <p:spPr>
          <a:xfrm>
            <a:off x="9544989" y="79337"/>
            <a:ext cx="1061431" cy="644592"/>
          </a:xfrm>
          <a:prstGeom prst="roundRect">
            <a:avLst>
              <a:gd name="adj" fmla="val 18320"/>
            </a:avLst>
          </a:prstGeom>
          <a:pattFill prst="wdDnDiag">
            <a:fgClr>
              <a:srgbClr val="AF86BA"/>
            </a:fgClr>
            <a:bgClr>
              <a:srgbClr val="9A64A5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C9F259D-D19F-83DE-02FC-2A0BF3C86CCB}"/>
              </a:ext>
            </a:extLst>
          </p:cNvPr>
          <p:cNvSpPr/>
          <p:nvPr/>
        </p:nvSpPr>
        <p:spPr>
          <a:xfrm>
            <a:off x="10606420" y="66675"/>
            <a:ext cx="1595105" cy="644592"/>
          </a:xfrm>
          <a:prstGeom prst="roundRect">
            <a:avLst>
              <a:gd name="adj" fmla="val 18320"/>
            </a:avLst>
          </a:prstGeom>
          <a:solidFill>
            <a:srgbClr val="AF86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BD2ADF-AEFA-746D-274E-8D66D748A517}"/>
              </a:ext>
            </a:extLst>
          </p:cNvPr>
          <p:cNvSpPr txBox="1"/>
          <p:nvPr/>
        </p:nvSpPr>
        <p:spPr>
          <a:xfrm>
            <a:off x="9609764" y="147874"/>
            <a:ext cx="996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cs typeface="Arial" panose="020B0604020202020204" pitchFamily="34" charset="0"/>
              </a:rPr>
              <a:t>03-1</a:t>
            </a:r>
            <a:endParaRPr lang="ko-KR" alt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EF5056-F14C-757B-AEF8-2FDBD7E4CD4C}"/>
              </a:ext>
            </a:extLst>
          </p:cNvPr>
          <p:cNvSpPr txBox="1"/>
          <p:nvPr/>
        </p:nvSpPr>
        <p:spPr>
          <a:xfrm>
            <a:off x="10566135" y="227545"/>
            <a:ext cx="1769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8F5F9"/>
                </a:solidFill>
              </a:rPr>
              <a:t>지도학습의 개념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0E2AE5-4072-F262-0698-FB36E2A8F02E}"/>
              </a:ext>
            </a:extLst>
          </p:cNvPr>
          <p:cNvSpPr txBox="1"/>
          <p:nvPr/>
        </p:nvSpPr>
        <p:spPr>
          <a:xfrm>
            <a:off x="8906269" y="6545960"/>
            <a:ext cx="32958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dirty="0"/>
              <a:t>출처:</a:t>
            </a:r>
            <a:r>
              <a:rPr lang="en-US" altLang="ko-KR" sz="800" i="1" dirty="0"/>
              <a:t>op.gg, nerfnow.com</a:t>
            </a:r>
            <a:endParaRPr lang="ko-KR" altLang="en-US" sz="800" i="1" dirty="0"/>
          </a:p>
        </p:txBody>
      </p:sp>
      <p:cxnSp>
        <p:nvCxnSpPr>
          <p:cNvPr id="16" name="직선 연결선 6">
            <a:extLst>
              <a:ext uri="{FF2B5EF4-FFF2-40B4-BE49-F238E27FC236}">
                <a16:creationId xmlns:a16="http://schemas.microsoft.com/office/drawing/2014/main" id="{0A54156F-9636-59E0-94D5-BAA9E1B80FCB}"/>
              </a:ext>
            </a:extLst>
          </p:cNvPr>
          <p:cNvCxnSpPr/>
          <p:nvPr/>
        </p:nvCxnSpPr>
        <p:spPr>
          <a:xfrm>
            <a:off x="0" y="6458673"/>
            <a:ext cx="12192000" cy="0"/>
          </a:xfrm>
          <a:prstGeom prst="line">
            <a:avLst/>
          </a:prstGeom>
          <a:ln w="19050">
            <a:solidFill>
              <a:srgbClr val="AF85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321B8F5-ACD7-11FA-E347-2B13DE9A526D}"/>
              </a:ext>
            </a:extLst>
          </p:cNvPr>
          <p:cNvSpPr txBox="1"/>
          <p:nvPr/>
        </p:nvSpPr>
        <p:spPr>
          <a:xfrm>
            <a:off x="9524234" y="918038"/>
            <a:ext cx="2667766" cy="1980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공부 시간에 따라 시험 점수를 예측할 수 있을까</a:t>
            </a:r>
            <a:r>
              <a:rPr lang="en-US" altLang="ko-KR" sz="1400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?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400" dirty="0">
              <a:solidFill>
                <a:srgbClr val="9A64A5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새로운 손글씨 이미지를 숫자로 구분하려면 어떤 방법을 쓸 수 있을까</a:t>
            </a:r>
            <a:r>
              <a:rPr lang="en-US" altLang="ko-KR" sz="1400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?</a:t>
            </a:r>
            <a:endParaRPr lang="ko-KR" altLang="en-US" sz="1400" dirty="0">
              <a:solidFill>
                <a:srgbClr val="9A64A5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7248B406-5FB2-1A0F-EECB-97E4AE345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662" y="1051693"/>
            <a:ext cx="4614972" cy="3949205"/>
          </a:xfrm>
          <a:prstGeom prst="rect">
            <a:avLst/>
          </a:prstGeom>
          <a:noFill/>
          <a:ln w="38100">
            <a:solidFill>
              <a:srgbClr val="9A64A5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삼대장' 드립의 의미와 유래 : 네이버 블로그">
            <a:extLst>
              <a:ext uri="{FF2B5EF4-FFF2-40B4-BE49-F238E27FC236}">
                <a16:creationId xmlns:a16="http://schemas.microsoft.com/office/drawing/2014/main" id="{320DB82C-9456-DA08-6211-826B7219FA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976" y="1266078"/>
            <a:ext cx="3875492" cy="2296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422924A-512B-8758-EBC4-8DECEF2B05B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027" t="43627" r="88294" b="41171"/>
          <a:stretch>
            <a:fillRect/>
          </a:stretch>
        </p:blipFill>
        <p:spPr>
          <a:xfrm>
            <a:off x="1225043" y="1319892"/>
            <a:ext cx="320041" cy="30122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39F5CF3-206E-7DE4-068E-633F1E1F52A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741" t="61998" r="88581" b="21001"/>
          <a:stretch>
            <a:fillRect/>
          </a:stretch>
        </p:blipFill>
        <p:spPr>
          <a:xfrm>
            <a:off x="2529280" y="1269137"/>
            <a:ext cx="320041" cy="33687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844C05CB-003B-6CE0-50ED-79C533C5F63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142" t="82531" r="88580" b="1091"/>
          <a:stretch>
            <a:fillRect/>
          </a:stretch>
        </p:blipFill>
        <p:spPr>
          <a:xfrm>
            <a:off x="3806846" y="1278282"/>
            <a:ext cx="292608" cy="324543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BE91D3B-4ECF-1986-6254-9C3C6508D894}"/>
              </a:ext>
            </a:extLst>
          </p:cNvPr>
          <p:cNvSpPr txBox="1"/>
          <p:nvPr/>
        </p:nvSpPr>
        <p:spPr>
          <a:xfrm>
            <a:off x="1035706" y="1028642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54.91%</a:t>
            </a:r>
            <a:endParaRPr lang="ko-KR" altLang="en-US" sz="14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31E9578-3165-D912-360E-19BFA8BEA7C8}"/>
              </a:ext>
            </a:extLst>
          </p:cNvPr>
          <p:cNvSpPr txBox="1"/>
          <p:nvPr/>
        </p:nvSpPr>
        <p:spPr>
          <a:xfrm>
            <a:off x="2402046" y="1028642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53.9%</a:t>
            </a:r>
            <a:endParaRPr lang="ko-KR" altLang="en-US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E62A7CB-4CE6-6D6C-2194-197BA91149E3}"/>
              </a:ext>
            </a:extLst>
          </p:cNvPr>
          <p:cNvSpPr txBox="1"/>
          <p:nvPr/>
        </p:nvSpPr>
        <p:spPr>
          <a:xfrm>
            <a:off x="3595230" y="1028642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52.95%</a:t>
            </a:r>
            <a:endParaRPr lang="ko-KR" altLang="en-US" sz="1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73C4C2C-B590-B61F-6FCA-45174D2876F3}"/>
              </a:ext>
            </a:extLst>
          </p:cNvPr>
          <p:cNvSpPr txBox="1"/>
          <p:nvPr/>
        </p:nvSpPr>
        <p:spPr>
          <a:xfrm>
            <a:off x="2864456" y="3533599"/>
            <a:ext cx="18517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25.08.18 </a:t>
            </a:r>
            <a:r>
              <a:rPr lang="ko-KR" altLang="en-US" sz="1100" dirty="0"/>
              <a:t>기준</a:t>
            </a:r>
            <a:r>
              <a:rPr lang="en-US" altLang="ko-KR" sz="1100" dirty="0"/>
              <a:t>, </a:t>
            </a:r>
            <a:r>
              <a:rPr lang="ko-KR" altLang="en-US" sz="1100" dirty="0"/>
              <a:t>출처</a:t>
            </a:r>
            <a:r>
              <a:rPr lang="en-US" altLang="ko-KR" sz="1100" dirty="0"/>
              <a:t>: op.gg</a:t>
            </a:r>
            <a:endParaRPr lang="ko-KR" altLang="en-US" sz="11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3940DEB-6548-0E23-242E-EF1EF692029A}"/>
              </a:ext>
            </a:extLst>
          </p:cNvPr>
          <p:cNvSpPr/>
          <p:nvPr/>
        </p:nvSpPr>
        <p:spPr>
          <a:xfrm>
            <a:off x="688400" y="1032370"/>
            <a:ext cx="3986647" cy="2772364"/>
          </a:xfrm>
          <a:prstGeom prst="rect">
            <a:avLst/>
          </a:prstGeom>
          <a:noFill/>
          <a:ln w="38100">
            <a:solidFill>
              <a:srgbClr val="9A64A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90F79D2F-9265-8FDA-9C09-91F3D75B388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7438"/>
          <a:stretch>
            <a:fillRect/>
          </a:stretch>
        </p:blipFill>
        <p:spPr>
          <a:xfrm>
            <a:off x="688400" y="3919306"/>
            <a:ext cx="3986647" cy="139883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8372AE0-C97F-5DE1-A32F-8D31AA6D8A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8400" y="5435511"/>
            <a:ext cx="3986647" cy="819174"/>
          </a:xfrm>
          <a:prstGeom prst="rect">
            <a:avLst/>
          </a:prstGeom>
        </p:spPr>
      </p:pic>
      <p:sp>
        <p:nvSpPr>
          <p:cNvPr id="44" name="Rectangle 43">
            <a:extLst>
              <a:ext uri="{FF2B5EF4-FFF2-40B4-BE49-F238E27FC236}">
                <a16:creationId xmlns:a16="http://schemas.microsoft.com/office/drawing/2014/main" id="{E8C5FB89-090F-A6BB-0163-07D5C4B87316}"/>
              </a:ext>
            </a:extLst>
          </p:cNvPr>
          <p:cNvSpPr/>
          <p:nvPr/>
        </p:nvSpPr>
        <p:spPr>
          <a:xfrm>
            <a:off x="688399" y="3919306"/>
            <a:ext cx="3986647" cy="2351217"/>
          </a:xfrm>
          <a:prstGeom prst="rect">
            <a:avLst/>
          </a:prstGeom>
          <a:noFill/>
          <a:ln w="38100">
            <a:solidFill>
              <a:srgbClr val="9A64A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9082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CAF7E1-4DA3-4CFD-7E2C-492048BDA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7DC1F24-35DE-DF07-3CD9-B26602ED2EDF}"/>
              </a:ext>
            </a:extLst>
          </p:cNvPr>
          <p:cNvSpPr txBox="1"/>
          <p:nvPr/>
        </p:nvSpPr>
        <p:spPr>
          <a:xfrm>
            <a:off x="670948" y="382052"/>
            <a:ext cx="767295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예제 </a:t>
            </a:r>
            <a:r>
              <a:rPr lang="en-US" altLang="ko-KR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3</a:t>
            </a:r>
            <a:endParaRPr lang="ko-KR" altLang="en-US" dirty="0">
              <a:solidFill>
                <a:srgbClr val="9A64A5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0DDBE1-4A8C-72D6-DF88-1BE2F3710FAB}"/>
              </a:ext>
            </a:extLst>
          </p:cNvPr>
          <p:cNvSpPr txBox="1"/>
          <p:nvPr/>
        </p:nvSpPr>
        <p:spPr>
          <a:xfrm>
            <a:off x="670948" y="877446"/>
            <a:ext cx="767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>
                <a:solidFill>
                  <a:srgbClr val="9A64A5"/>
                </a:solidFill>
              </a:rPr>
              <a:t>회귀 트리 맛보기</a:t>
            </a:r>
            <a:r>
              <a:rPr lang="en-US" altLang="ko-KR" b="1" u="sng" dirty="0">
                <a:solidFill>
                  <a:srgbClr val="9A64A5"/>
                </a:solidFill>
              </a:rPr>
              <a:t>(</a:t>
            </a:r>
            <a:r>
              <a:rPr lang="ko-KR" altLang="en-US" b="1" u="sng" dirty="0">
                <a:solidFill>
                  <a:srgbClr val="9A64A5"/>
                </a:solidFill>
              </a:rPr>
              <a:t>점수 예측</a:t>
            </a:r>
            <a:r>
              <a:rPr lang="en-US" altLang="ko-KR" b="1" u="sng" dirty="0">
                <a:solidFill>
                  <a:srgbClr val="9A64A5"/>
                </a:solidFill>
              </a:rPr>
              <a:t>)</a:t>
            </a:r>
            <a:endParaRPr lang="ko-KR" altLang="en-US" b="1" u="sng" dirty="0">
              <a:solidFill>
                <a:srgbClr val="9A64A5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34258D-0C73-6580-1EB3-DC42F3071288}"/>
              </a:ext>
            </a:extLst>
          </p:cNvPr>
          <p:cNvSpPr txBox="1"/>
          <p:nvPr/>
        </p:nvSpPr>
        <p:spPr>
          <a:xfrm>
            <a:off x="8906269" y="6545960"/>
            <a:ext cx="32958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dirty="0"/>
              <a:t>출처:</a:t>
            </a:r>
          </a:p>
        </p:txBody>
      </p:sp>
      <p:cxnSp>
        <p:nvCxnSpPr>
          <p:cNvPr id="16" name="직선 연결선 6">
            <a:extLst>
              <a:ext uri="{FF2B5EF4-FFF2-40B4-BE49-F238E27FC236}">
                <a16:creationId xmlns:a16="http://schemas.microsoft.com/office/drawing/2014/main" id="{741BFC6F-10D1-07AE-7BD2-C6FFAAA693B9}"/>
              </a:ext>
            </a:extLst>
          </p:cNvPr>
          <p:cNvCxnSpPr/>
          <p:nvPr/>
        </p:nvCxnSpPr>
        <p:spPr>
          <a:xfrm>
            <a:off x="0" y="6458673"/>
            <a:ext cx="12192000" cy="0"/>
          </a:xfrm>
          <a:prstGeom prst="line">
            <a:avLst/>
          </a:prstGeom>
          <a:ln w="19050">
            <a:solidFill>
              <a:srgbClr val="AF85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9A3F7A6-C7A3-8FB2-2A17-0DBD23CE6268}"/>
              </a:ext>
            </a:extLst>
          </p:cNvPr>
          <p:cNvSpPr/>
          <p:nvPr/>
        </p:nvSpPr>
        <p:spPr>
          <a:xfrm>
            <a:off x="662599" y="1524130"/>
            <a:ext cx="8043530" cy="4643256"/>
          </a:xfrm>
          <a:prstGeom prst="roundRect">
            <a:avLst>
              <a:gd name="adj" fmla="val 18320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D824CB4-F538-3D67-0456-BE31D593EEF0}"/>
              </a:ext>
            </a:extLst>
          </p:cNvPr>
          <p:cNvGrpSpPr/>
          <p:nvPr/>
        </p:nvGrpSpPr>
        <p:grpSpPr>
          <a:xfrm>
            <a:off x="673331" y="1476577"/>
            <a:ext cx="782408" cy="337806"/>
            <a:chOff x="658249" y="5130582"/>
            <a:chExt cx="782408" cy="33780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D229ECA3-DE5E-6114-5330-0396D06DF2CE}"/>
                </a:ext>
              </a:extLst>
            </p:cNvPr>
            <p:cNvSpPr/>
            <p:nvPr/>
          </p:nvSpPr>
          <p:spPr>
            <a:xfrm>
              <a:off x="658249" y="5176354"/>
              <a:ext cx="560951" cy="290997"/>
            </a:xfrm>
            <a:prstGeom prst="roundRect">
              <a:avLst>
                <a:gd name="adj" fmla="val 27343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B7CA04FE-2083-4F5C-8CD8-022786C15EE6}"/>
                </a:ext>
              </a:extLst>
            </p:cNvPr>
            <p:cNvSpPr/>
            <p:nvPr/>
          </p:nvSpPr>
          <p:spPr>
            <a:xfrm>
              <a:off x="1069182" y="5391168"/>
              <a:ext cx="159544" cy="77220"/>
            </a:xfrm>
            <a:prstGeom prst="roundRect">
              <a:avLst>
                <a:gd name="adj" fmla="val 50000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653FE676-DD55-4396-9FC0-753E54803D72}"/>
                </a:ext>
              </a:extLst>
            </p:cNvPr>
            <p:cNvSpPr/>
            <p:nvPr/>
          </p:nvSpPr>
          <p:spPr>
            <a:xfrm>
              <a:off x="1076325" y="5321074"/>
              <a:ext cx="185738" cy="77220"/>
            </a:xfrm>
            <a:prstGeom prst="roundRect">
              <a:avLst>
                <a:gd name="adj" fmla="val 50000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217F4D7F-978C-CD21-1A59-CAAC5D4B26B3}"/>
                </a:ext>
              </a:extLst>
            </p:cNvPr>
            <p:cNvSpPr/>
            <p:nvPr/>
          </p:nvSpPr>
          <p:spPr>
            <a:xfrm>
              <a:off x="1052513" y="5249093"/>
              <a:ext cx="240506" cy="77220"/>
            </a:xfrm>
            <a:prstGeom prst="roundRect">
              <a:avLst>
                <a:gd name="adj" fmla="val 50000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C664BC5A-D952-4F8A-319F-825A836052C9}"/>
                </a:ext>
              </a:extLst>
            </p:cNvPr>
            <p:cNvSpPr/>
            <p:nvPr/>
          </p:nvSpPr>
          <p:spPr>
            <a:xfrm>
              <a:off x="1076325" y="5176069"/>
              <a:ext cx="364332" cy="77220"/>
            </a:xfrm>
            <a:prstGeom prst="roundRect">
              <a:avLst>
                <a:gd name="adj" fmla="val 50000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D9C5B67C-9AE7-8E73-37B0-86057EDBFDA4}"/>
                </a:ext>
              </a:extLst>
            </p:cNvPr>
            <p:cNvSpPr/>
            <p:nvPr/>
          </p:nvSpPr>
          <p:spPr>
            <a:xfrm rot="19675888">
              <a:off x="880425" y="5130582"/>
              <a:ext cx="364332" cy="77220"/>
            </a:xfrm>
            <a:prstGeom prst="roundRect">
              <a:avLst>
                <a:gd name="adj" fmla="val 50000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5F6819D-229B-D3AF-C95F-6E54ED739FC6}"/>
              </a:ext>
            </a:extLst>
          </p:cNvPr>
          <p:cNvSpPr txBox="1"/>
          <p:nvPr/>
        </p:nvSpPr>
        <p:spPr>
          <a:xfrm>
            <a:off x="659042" y="152444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손코딩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2CF8C64-71B7-FC1B-A94B-AA9FD850B2BB}"/>
              </a:ext>
            </a:extLst>
          </p:cNvPr>
          <p:cNvCxnSpPr/>
          <p:nvPr/>
        </p:nvCxnSpPr>
        <p:spPr>
          <a:xfrm>
            <a:off x="679297" y="6301359"/>
            <a:ext cx="8035181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6ACC451-688E-E977-3DB1-36F08AB259C6}"/>
              </a:ext>
            </a:extLst>
          </p:cNvPr>
          <p:cNvSpPr txBox="1"/>
          <p:nvPr/>
        </p:nvSpPr>
        <p:spPr>
          <a:xfrm>
            <a:off x="1455739" y="1597098"/>
            <a:ext cx="6636701" cy="44886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# </a:t>
            </a:r>
            <a:r>
              <a:rPr lang="ko-KR" altLang="en-US" sz="1200" dirty="0"/>
              <a:t>가상 데이터</a:t>
            </a:r>
            <a:r>
              <a:rPr lang="en-US" altLang="ko-KR" sz="1200" dirty="0"/>
              <a:t>: </a:t>
            </a:r>
            <a:r>
              <a:rPr lang="ko-KR" altLang="en-US" sz="1200" dirty="0"/>
              <a:t>공부시간 </a:t>
            </a:r>
            <a:r>
              <a:rPr lang="en-US" altLang="ko-KR" sz="1200" dirty="0"/>
              <a:t>-&gt; </a:t>
            </a:r>
            <a:r>
              <a:rPr lang="ko-KR" altLang="en-US" sz="1200" dirty="0"/>
              <a:t>시험점수</a:t>
            </a:r>
            <a:r>
              <a:rPr lang="en-US" altLang="ko-KR" sz="1200" dirty="0"/>
              <a:t>(</a:t>
            </a:r>
            <a:r>
              <a:rPr lang="ko-KR" altLang="en-US" sz="1200" dirty="0"/>
              <a:t>비선형</a:t>
            </a:r>
            <a:r>
              <a:rPr lang="en-US" altLang="ko-KR" sz="12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np.random.seed</a:t>
            </a:r>
            <a:r>
              <a:rPr lang="en-US" altLang="ko-KR" sz="1200" dirty="0"/>
              <a:t>(0)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hours = </a:t>
            </a:r>
            <a:r>
              <a:rPr lang="en-US" altLang="ko-KR" sz="1200" dirty="0" err="1"/>
              <a:t>np.linspace</a:t>
            </a:r>
            <a:r>
              <a:rPr lang="en-US" altLang="ko-KR" sz="1200" dirty="0"/>
              <a:t>(0, 10, 80)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scores = 10*</a:t>
            </a:r>
            <a:r>
              <a:rPr lang="en-US" altLang="ko-KR" sz="1200" dirty="0" err="1"/>
              <a:t>np.sin</a:t>
            </a:r>
            <a:r>
              <a:rPr lang="en-US" altLang="ko-KR" sz="1200" dirty="0"/>
              <a:t>(hours) + 0.8*hours + 50 + </a:t>
            </a:r>
            <a:r>
              <a:rPr lang="en-US" altLang="ko-KR" sz="1200" dirty="0" err="1"/>
              <a:t>np.random.normal</a:t>
            </a:r>
            <a:r>
              <a:rPr lang="en-US" altLang="ko-KR" sz="1200" dirty="0"/>
              <a:t>(0, 1.5, size=</a:t>
            </a:r>
            <a:r>
              <a:rPr lang="en-US" altLang="ko-KR" sz="1200" dirty="0" err="1"/>
              <a:t>hours.size</a:t>
            </a:r>
            <a:r>
              <a:rPr lang="en-US" altLang="ko-KR" sz="1200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Xr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hours.reshape</a:t>
            </a:r>
            <a:r>
              <a:rPr lang="en-US" altLang="ko-KR" sz="1200" dirty="0"/>
              <a:t>(-1,1)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yr = scores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Xr_tr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Xr_te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yr_tr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yr_te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train_test_split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Xr</a:t>
            </a:r>
            <a:r>
              <a:rPr lang="en-US" altLang="ko-KR" sz="1200" dirty="0"/>
              <a:t>, yr, </a:t>
            </a:r>
            <a:r>
              <a:rPr lang="en-US" altLang="ko-KR" sz="1200" dirty="0" err="1"/>
              <a:t>test_size</a:t>
            </a:r>
            <a:r>
              <a:rPr lang="en-US" altLang="ko-KR" sz="1200" dirty="0"/>
              <a:t>=0.2, </a:t>
            </a:r>
            <a:r>
              <a:rPr lang="en-US" altLang="ko-KR" sz="1200" dirty="0" err="1"/>
              <a:t>random_state</a:t>
            </a:r>
            <a:r>
              <a:rPr lang="en-US" altLang="ko-KR" sz="1200" dirty="0"/>
              <a:t>=0)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reg = </a:t>
            </a:r>
            <a:r>
              <a:rPr lang="en-US" altLang="ko-KR" sz="1200" dirty="0" err="1"/>
              <a:t>DecisionTreeRegressor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max_depth</a:t>
            </a:r>
            <a:r>
              <a:rPr lang="en-US" altLang="ko-KR" sz="1200" dirty="0"/>
              <a:t>=3, </a:t>
            </a:r>
            <a:r>
              <a:rPr lang="en-US" altLang="ko-KR" sz="1200" dirty="0" err="1"/>
              <a:t>random_state</a:t>
            </a:r>
            <a:r>
              <a:rPr lang="en-US" altLang="ko-KR" sz="1200" dirty="0"/>
              <a:t>=0)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reg.fit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Xr_tr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yr_tr</a:t>
            </a:r>
            <a:r>
              <a:rPr lang="en-US" altLang="ko-KR" sz="1200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pred = </a:t>
            </a:r>
            <a:r>
              <a:rPr lang="en-US" altLang="ko-KR" sz="1200" dirty="0" err="1"/>
              <a:t>reg.predict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Xr_te</a:t>
            </a:r>
            <a:r>
              <a:rPr lang="en-US" altLang="ko-KR" sz="12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print("R^2:", r2_score(</a:t>
            </a:r>
            <a:r>
              <a:rPr lang="en-US" altLang="ko-KR" sz="1200" dirty="0" err="1"/>
              <a:t>yr_te</a:t>
            </a:r>
            <a:r>
              <a:rPr lang="en-US" altLang="ko-KR" sz="1200" dirty="0"/>
              <a:t>, pred))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print("MAE:", </a:t>
            </a:r>
            <a:r>
              <a:rPr lang="en-US" altLang="ko-KR" sz="1200" dirty="0" err="1"/>
              <a:t>mean_absolute_error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yr_te</a:t>
            </a:r>
            <a:r>
              <a:rPr lang="en-US" altLang="ko-KR" sz="1200" dirty="0"/>
              <a:t>, pred))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FB0BCE7-72D5-2AE7-FB89-B6ED1FACA8DE}"/>
              </a:ext>
            </a:extLst>
          </p:cNvPr>
          <p:cNvSpPr/>
          <p:nvPr/>
        </p:nvSpPr>
        <p:spPr>
          <a:xfrm>
            <a:off x="9544989" y="79337"/>
            <a:ext cx="1061431" cy="644592"/>
          </a:xfrm>
          <a:prstGeom prst="roundRect">
            <a:avLst>
              <a:gd name="adj" fmla="val 18320"/>
            </a:avLst>
          </a:prstGeom>
          <a:pattFill prst="wdDnDiag">
            <a:fgClr>
              <a:srgbClr val="AF86BA"/>
            </a:fgClr>
            <a:bgClr>
              <a:srgbClr val="9A64A5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D031F37-43D2-223C-F034-B16410EC5A2A}"/>
              </a:ext>
            </a:extLst>
          </p:cNvPr>
          <p:cNvSpPr/>
          <p:nvPr/>
        </p:nvSpPr>
        <p:spPr>
          <a:xfrm>
            <a:off x="10606420" y="66675"/>
            <a:ext cx="1595105" cy="644592"/>
          </a:xfrm>
          <a:prstGeom prst="roundRect">
            <a:avLst>
              <a:gd name="adj" fmla="val 18320"/>
            </a:avLst>
          </a:prstGeom>
          <a:solidFill>
            <a:srgbClr val="AF86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2B375F-C8C7-6DF5-749C-EBD340042028}"/>
              </a:ext>
            </a:extLst>
          </p:cNvPr>
          <p:cNvSpPr txBox="1"/>
          <p:nvPr/>
        </p:nvSpPr>
        <p:spPr>
          <a:xfrm>
            <a:off x="9609764" y="147874"/>
            <a:ext cx="996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cs typeface="Arial" panose="020B0604020202020204" pitchFamily="34" charset="0"/>
              </a:rPr>
              <a:t>03-4</a:t>
            </a:r>
            <a:endParaRPr lang="ko-KR" alt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8460C8-A92D-09EA-EE10-0C036F97D44B}"/>
              </a:ext>
            </a:extLst>
          </p:cNvPr>
          <p:cNvSpPr txBox="1"/>
          <p:nvPr/>
        </p:nvSpPr>
        <p:spPr>
          <a:xfrm>
            <a:off x="10633853" y="218401"/>
            <a:ext cx="1728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8F5F9"/>
                </a:solidFill>
              </a:rPr>
              <a:t>의사 결정 나무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036AACD-B470-F981-8FD5-D30AA9171771}"/>
              </a:ext>
            </a:extLst>
          </p:cNvPr>
          <p:cNvCxnSpPr/>
          <p:nvPr/>
        </p:nvCxnSpPr>
        <p:spPr>
          <a:xfrm>
            <a:off x="679297" y="1299591"/>
            <a:ext cx="8035181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873685F-C5F4-51D6-32FB-7FF295AA4CB2}"/>
              </a:ext>
            </a:extLst>
          </p:cNvPr>
          <p:cNvSpPr txBox="1"/>
          <p:nvPr/>
        </p:nvSpPr>
        <p:spPr>
          <a:xfrm>
            <a:off x="8846337" y="1734643"/>
            <a:ext cx="3345663" cy="6106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altLang="ko-KR" sz="1200" dirty="0"/>
              <a:t>R^2: 0.8683396230540553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pt-BR" altLang="ko-KR" sz="1200" dirty="0"/>
              <a:t>MAE: 2.1796407312921766</a:t>
            </a:r>
          </a:p>
        </p:txBody>
      </p:sp>
    </p:spTree>
    <p:extLst>
      <p:ext uri="{BB962C8B-B14F-4D97-AF65-F5344CB8AC3E}">
        <p14:creationId xmlns:p14="http://schemas.microsoft.com/office/powerpoint/2010/main" val="2818154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6EF24D-83F8-E7B5-B5C6-C5D3E4BEB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E102B8-6F24-116E-36F2-5A1E5D3D7451}"/>
              </a:ext>
            </a:extLst>
          </p:cNvPr>
          <p:cNvSpPr txBox="1"/>
          <p:nvPr/>
        </p:nvSpPr>
        <p:spPr>
          <a:xfrm>
            <a:off x="670948" y="382052"/>
            <a:ext cx="767295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예제 </a:t>
            </a:r>
            <a:r>
              <a:rPr lang="en-US" altLang="ko-KR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3</a:t>
            </a:r>
            <a:endParaRPr lang="ko-KR" altLang="en-US" dirty="0">
              <a:solidFill>
                <a:srgbClr val="9A64A5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E4AF94-53BD-FED6-809E-A19E58198118}"/>
              </a:ext>
            </a:extLst>
          </p:cNvPr>
          <p:cNvSpPr txBox="1"/>
          <p:nvPr/>
        </p:nvSpPr>
        <p:spPr>
          <a:xfrm>
            <a:off x="670948" y="877446"/>
            <a:ext cx="767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>
                <a:solidFill>
                  <a:srgbClr val="9A64A5"/>
                </a:solidFill>
              </a:rPr>
              <a:t>회귀 트리 맛보기</a:t>
            </a:r>
            <a:r>
              <a:rPr lang="en-US" altLang="ko-KR" b="1" u="sng" dirty="0">
                <a:solidFill>
                  <a:srgbClr val="9A64A5"/>
                </a:solidFill>
              </a:rPr>
              <a:t>(</a:t>
            </a:r>
            <a:r>
              <a:rPr lang="ko-KR" altLang="en-US" b="1" u="sng" dirty="0">
                <a:solidFill>
                  <a:srgbClr val="9A64A5"/>
                </a:solidFill>
              </a:rPr>
              <a:t>점수 예측</a:t>
            </a:r>
            <a:r>
              <a:rPr lang="en-US" altLang="ko-KR" b="1" u="sng" dirty="0">
                <a:solidFill>
                  <a:srgbClr val="9A64A5"/>
                </a:solidFill>
              </a:rPr>
              <a:t>)</a:t>
            </a:r>
            <a:endParaRPr lang="ko-KR" altLang="en-US" b="1" u="sng" dirty="0">
              <a:solidFill>
                <a:srgbClr val="9A64A5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3E1DEC-D55F-ACD8-1289-C8E6DC5C0EA0}"/>
              </a:ext>
            </a:extLst>
          </p:cNvPr>
          <p:cNvSpPr txBox="1"/>
          <p:nvPr/>
        </p:nvSpPr>
        <p:spPr>
          <a:xfrm>
            <a:off x="8906269" y="6545960"/>
            <a:ext cx="32958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dirty="0"/>
              <a:t>출처:</a:t>
            </a:r>
          </a:p>
        </p:txBody>
      </p:sp>
      <p:cxnSp>
        <p:nvCxnSpPr>
          <p:cNvPr id="16" name="직선 연결선 6">
            <a:extLst>
              <a:ext uri="{FF2B5EF4-FFF2-40B4-BE49-F238E27FC236}">
                <a16:creationId xmlns:a16="http://schemas.microsoft.com/office/drawing/2014/main" id="{285F364F-6A37-0215-CA90-BB0E1ECDA491}"/>
              </a:ext>
            </a:extLst>
          </p:cNvPr>
          <p:cNvCxnSpPr/>
          <p:nvPr/>
        </p:nvCxnSpPr>
        <p:spPr>
          <a:xfrm>
            <a:off x="0" y="6458673"/>
            <a:ext cx="12192000" cy="0"/>
          </a:xfrm>
          <a:prstGeom prst="line">
            <a:avLst/>
          </a:prstGeom>
          <a:ln w="19050">
            <a:solidFill>
              <a:srgbClr val="AF85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2D0F070-B053-ABC0-B323-18A060780332}"/>
              </a:ext>
            </a:extLst>
          </p:cNvPr>
          <p:cNvSpPr/>
          <p:nvPr/>
        </p:nvSpPr>
        <p:spPr>
          <a:xfrm>
            <a:off x="662599" y="1524130"/>
            <a:ext cx="8043530" cy="3377986"/>
          </a:xfrm>
          <a:prstGeom prst="roundRect">
            <a:avLst>
              <a:gd name="adj" fmla="val 18320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7168A0-1D54-1842-3E87-121D018D1C18}"/>
              </a:ext>
            </a:extLst>
          </p:cNvPr>
          <p:cNvGrpSpPr/>
          <p:nvPr/>
        </p:nvGrpSpPr>
        <p:grpSpPr>
          <a:xfrm>
            <a:off x="673331" y="1476577"/>
            <a:ext cx="782408" cy="337806"/>
            <a:chOff x="658249" y="5130582"/>
            <a:chExt cx="782408" cy="337806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EB2F4FC1-1226-85CA-8DA1-CFA269F2878F}"/>
                </a:ext>
              </a:extLst>
            </p:cNvPr>
            <p:cNvSpPr/>
            <p:nvPr/>
          </p:nvSpPr>
          <p:spPr>
            <a:xfrm>
              <a:off x="658249" y="5176354"/>
              <a:ext cx="560951" cy="290997"/>
            </a:xfrm>
            <a:prstGeom prst="roundRect">
              <a:avLst>
                <a:gd name="adj" fmla="val 27343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89EF13B1-B3EC-24DF-1CC4-7B1E979BB611}"/>
                </a:ext>
              </a:extLst>
            </p:cNvPr>
            <p:cNvSpPr/>
            <p:nvPr/>
          </p:nvSpPr>
          <p:spPr>
            <a:xfrm>
              <a:off x="1069182" y="5391168"/>
              <a:ext cx="159544" cy="77220"/>
            </a:xfrm>
            <a:prstGeom prst="roundRect">
              <a:avLst>
                <a:gd name="adj" fmla="val 50000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CAC6B563-9E11-62B4-F438-6A99600F79FA}"/>
                </a:ext>
              </a:extLst>
            </p:cNvPr>
            <p:cNvSpPr/>
            <p:nvPr/>
          </p:nvSpPr>
          <p:spPr>
            <a:xfrm>
              <a:off x="1076325" y="5321074"/>
              <a:ext cx="185738" cy="77220"/>
            </a:xfrm>
            <a:prstGeom prst="roundRect">
              <a:avLst>
                <a:gd name="adj" fmla="val 50000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919E3941-CF86-DE1A-696E-CA29C0AEB790}"/>
                </a:ext>
              </a:extLst>
            </p:cNvPr>
            <p:cNvSpPr/>
            <p:nvPr/>
          </p:nvSpPr>
          <p:spPr>
            <a:xfrm>
              <a:off x="1052513" y="5249093"/>
              <a:ext cx="240506" cy="77220"/>
            </a:xfrm>
            <a:prstGeom prst="roundRect">
              <a:avLst>
                <a:gd name="adj" fmla="val 50000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331D099E-644D-FA90-5B26-47A514AAAC2B}"/>
                </a:ext>
              </a:extLst>
            </p:cNvPr>
            <p:cNvSpPr/>
            <p:nvPr/>
          </p:nvSpPr>
          <p:spPr>
            <a:xfrm>
              <a:off x="1076325" y="5176069"/>
              <a:ext cx="364332" cy="77220"/>
            </a:xfrm>
            <a:prstGeom prst="roundRect">
              <a:avLst>
                <a:gd name="adj" fmla="val 50000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7FA48CB-7D94-4DDC-B30F-3D6D495645AD}"/>
                </a:ext>
              </a:extLst>
            </p:cNvPr>
            <p:cNvSpPr/>
            <p:nvPr/>
          </p:nvSpPr>
          <p:spPr>
            <a:xfrm rot="19675888">
              <a:off x="880425" y="5130582"/>
              <a:ext cx="364332" cy="77220"/>
            </a:xfrm>
            <a:prstGeom prst="roundRect">
              <a:avLst>
                <a:gd name="adj" fmla="val 50000"/>
              </a:avLst>
            </a:prstGeom>
            <a:solidFill>
              <a:srgbClr val="AF86B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D3A607D-A5B6-1DB1-F09A-4A493E4A1F38}"/>
              </a:ext>
            </a:extLst>
          </p:cNvPr>
          <p:cNvSpPr txBox="1"/>
          <p:nvPr/>
        </p:nvSpPr>
        <p:spPr>
          <a:xfrm>
            <a:off x="659042" y="1524445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>
                <a:solidFill>
                  <a:schemeClr val="bg1"/>
                </a:solidFill>
              </a:rPr>
              <a:t>손코딩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3368BAF-5F89-288C-6B70-2234664D6C0A}"/>
              </a:ext>
            </a:extLst>
          </p:cNvPr>
          <p:cNvCxnSpPr/>
          <p:nvPr/>
        </p:nvCxnSpPr>
        <p:spPr>
          <a:xfrm>
            <a:off x="679297" y="5076063"/>
            <a:ext cx="8035181" cy="0"/>
          </a:xfrm>
          <a:prstGeom prst="line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7E65FF8-0DFE-70FC-C36D-D2BC18C2642C}"/>
              </a:ext>
            </a:extLst>
          </p:cNvPr>
          <p:cNvSpPr txBox="1"/>
          <p:nvPr/>
        </p:nvSpPr>
        <p:spPr>
          <a:xfrm>
            <a:off x="1455739" y="1597098"/>
            <a:ext cx="6636701" cy="3103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200" dirty="0"/>
              <a:t># </a:t>
            </a:r>
            <a:r>
              <a:rPr lang="ko-KR" altLang="en-US" sz="1200" dirty="0"/>
              <a:t>예측 곡선 시각화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xx = </a:t>
            </a:r>
            <a:r>
              <a:rPr lang="en-US" altLang="ko-KR" sz="1200" dirty="0" err="1"/>
              <a:t>np.linspace</a:t>
            </a:r>
            <a:r>
              <a:rPr lang="en-US" altLang="ko-KR" sz="1200" dirty="0"/>
              <a:t>(0, 10, 200).reshape(-1,1)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yy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reg.predict</a:t>
            </a:r>
            <a:r>
              <a:rPr lang="en-US" altLang="ko-KR" sz="1200" dirty="0"/>
              <a:t>(xx)</a:t>
            </a:r>
          </a:p>
          <a:p>
            <a:pPr>
              <a:lnSpc>
                <a:spcPct val="150000"/>
              </a:lnSpc>
            </a:pP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plt.scatter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Xr_te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yr_te</a:t>
            </a:r>
            <a:r>
              <a:rPr lang="en-US" altLang="ko-KR" sz="1200" dirty="0"/>
              <a:t>, label="</a:t>
            </a:r>
            <a:r>
              <a:rPr lang="ko-KR" altLang="en-US" sz="1200" dirty="0"/>
              <a:t>실제 점수</a:t>
            </a:r>
            <a:r>
              <a:rPr lang="en-US" altLang="ko-KR" sz="1200" dirty="0"/>
              <a:t>")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plt.plot</a:t>
            </a:r>
            <a:r>
              <a:rPr lang="en-US" altLang="ko-KR" sz="1200" dirty="0"/>
              <a:t>(xx, </a:t>
            </a:r>
            <a:r>
              <a:rPr lang="en-US" altLang="ko-KR" sz="1200" dirty="0" err="1"/>
              <a:t>yy</a:t>
            </a:r>
            <a:r>
              <a:rPr lang="en-US" altLang="ko-KR" sz="1200" dirty="0"/>
              <a:t>, label="</a:t>
            </a:r>
            <a:r>
              <a:rPr lang="ko-KR" altLang="en-US" sz="1200" dirty="0"/>
              <a:t>회귀 트리 예측</a:t>
            </a:r>
            <a:r>
              <a:rPr lang="en-US" altLang="ko-KR" sz="1200" dirty="0"/>
              <a:t>", linewidth=2)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plt.xlabel</a:t>
            </a:r>
            <a:r>
              <a:rPr lang="en-US" altLang="ko-KR" sz="1200" dirty="0"/>
              <a:t>("</a:t>
            </a:r>
            <a:r>
              <a:rPr lang="ko-KR" altLang="en-US" sz="1200" dirty="0"/>
              <a:t>공부 시간</a:t>
            </a:r>
            <a:r>
              <a:rPr lang="en-US" altLang="ko-KR" sz="1200" dirty="0"/>
              <a:t>")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plt.ylabel</a:t>
            </a:r>
            <a:r>
              <a:rPr lang="en-US" altLang="ko-KR" sz="1200" dirty="0"/>
              <a:t>("</a:t>
            </a:r>
            <a:r>
              <a:rPr lang="ko-KR" altLang="en-US" sz="1200" dirty="0"/>
              <a:t>시험 점수</a:t>
            </a:r>
            <a:r>
              <a:rPr lang="en-US" altLang="ko-KR" sz="1200" dirty="0"/>
              <a:t>")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plt.title</a:t>
            </a:r>
            <a:r>
              <a:rPr lang="en-US" altLang="ko-KR" sz="1200" dirty="0"/>
              <a:t>("</a:t>
            </a:r>
            <a:r>
              <a:rPr lang="ko-KR" altLang="en-US" sz="1200" dirty="0"/>
              <a:t>의사결정나무 회귀 예시</a:t>
            </a:r>
            <a:r>
              <a:rPr lang="en-US" altLang="ko-KR" sz="1200" dirty="0"/>
              <a:t>")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plt.legend</a:t>
            </a:r>
            <a:r>
              <a:rPr lang="en-US" altLang="ko-KR" sz="1200" dirty="0"/>
              <a:t>()</a:t>
            </a:r>
          </a:p>
          <a:p>
            <a:pPr>
              <a:lnSpc>
                <a:spcPct val="150000"/>
              </a:lnSpc>
            </a:pPr>
            <a:r>
              <a:rPr lang="en-US" altLang="ko-KR" sz="1200" dirty="0" err="1"/>
              <a:t>plt.show</a:t>
            </a:r>
            <a:r>
              <a:rPr lang="en-US" altLang="ko-KR" sz="1200" dirty="0"/>
              <a:t>()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8B26A84-2899-49DD-647D-7BBDD713E9E7}"/>
              </a:ext>
            </a:extLst>
          </p:cNvPr>
          <p:cNvSpPr/>
          <p:nvPr/>
        </p:nvSpPr>
        <p:spPr>
          <a:xfrm>
            <a:off x="9544989" y="79337"/>
            <a:ext cx="1061431" cy="644592"/>
          </a:xfrm>
          <a:prstGeom prst="roundRect">
            <a:avLst>
              <a:gd name="adj" fmla="val 18320"/>
            </a:avLst>
          </a:prstGeom>
          <a:pattFill prst="wdDnDiag">
            <a:fgClr>
              <a:srgbClr val="AF86BA"/>
            </a:fgClr>
            <a:bgClr>
              <a:srgbClr val="9A64A5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D8A449-676C-8559-732B-0FA73753F566}"/>
              </a:ext>
            </a:extLst>
          </p:cNvPr>
          <p:cNvSpPr/>
          <p:nvPr/>
        </p:nvSpPr>
        <p:spPr>
          <a:xfrm>
            <a:off x="10606420" y="66675"/>
            <a:ext cx="1595105" cy="644592"/>
          </a:xfrm>
          <a:prstGeom prst="roundRect">
            <a:avLst>
              <a:gd name="adj" fmla="val 18320"/>
            </a:avLst>
          </a:prstGeom>
          <a:solidFill>
            <a:srgbClr val="AF86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DFFE87-3766-5EB0-6794-72A4A2B3F690}"/>
              </a:ext>
            </a:extLst>
          </p:cNvPr>
          <p:cNvSpPr txBox="1"/>
          <p:nvPr/>
        </p:nvSpPr>
        <p:spPr>
          <a:xfrm>
            <a:off x="9609764" y="147874"/>
            <a:ext cx="996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cs typeface="Arial" panose="020B0604020202020204" pitchFamily="34" charset="0"/>
              </a:rPr>
              <a:t>03-4</a:t>
            </a:r>
            <a:endParaRPr lang="ko-KR" alt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25A322-4EED-F5DF-3BB8-5D35A0CD533C}"/>
              </a:ext>
            </a:extLst>
          </p:cNvPr>
          <p:cNvSpPr txBox="1"/>
          <p:nvPr/>
        </p:nvSpPr>
        <p:spPr>
          <a:xfrm>
            <a:off x="10633853" y="218401"/>
            <a:ext cx="17288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8F5F9"/>
                </a:solidFill>
              </a:rPr>
              <a:t>의사 결정 나무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1D33DE3-FCFC-7CD0-A900-D526A8E70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7189" y="1393920"/>
            <a:ext cx="3129913" cy="2534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7F7711-4EEB-B345-E8CB-A70EFCD1E1C4}"/>
              </a:ext>
            </a:extLst>
          </p:cNvPr>
          <p:cNvSpPr txBox="1"/>
          <p:nvPr/>
        </p:nvSpPr>
        <p:spPr>
          <a:xfrm>
            <a:off x="10225279" y="3853172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공부 시간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0FDC3E-086E-5BD6-DF4C-C93EC87D22C4}"/>
              </a:ext>
            </a:extLst>
          </p:cNvPr>
          <p:cNvSpPr txBox="1"/>
          <p:nvPr/>
        </p:nvSpPr>
        <p:spPr>
          <a:xfrm rot="16200000">
            <a:off x="8433949" y="2462741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시험 점수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FE0E86-DA1C-1E05-B589-EC5FB3354261}"/>
              </a:ext>
            </a:extLst>
          </p:cNvPr>
          <p:cNvSpPr txBox="1"/>
          <p:nvPr/>
        </p:nvSpPr>
        <p:spPr>
          <a:xfrm>
            <a:off x="9714502" y="1196676"/>
            <a:ext cx="18325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의사결정나무 회귀 예시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1F8035-9A56-8B40-ECD8-D60B8339201A}"/>
              </a:ext>
            </a:extLst>
          </p:cNvPr>
          <p:cNvSpPr txBox="1"/>
          <p:nvPr/>
        </p:nvSpPr>
        <p:spPr>
          <a:xfrm>
            <a:off x="9776057" y="1552202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실제 점수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D4FD26-D7BA-F1B5-3E97-48933C1AD0E4}"/>
              </a:ext>
            </a:extLst>
          </p:cNvPr>
          <p:cNvSpPr txBox="1"/>
          <p:nvPr/>
        </p:nvSpPr>
        <p:spPr>
          <a:xfrm>
            <a:off x="9790034" y="1812554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회귀 트리 예측</a:t>
            </a:r>
          </a:p>
        </p:txBody>
      </p:sp>
    </p:spTree>
    <p:extLst>
      <p:ext uri="{BB962C8B-B14F-4D97-AF65-F5344CB8AC3E}">
        <p14:creationId xmlns:p14="http://schemas.microsoft.com/office/powerpoint/2010/main" val="6520311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8E342F3-CD7A-6861-06CA-FA8053E68A3E}"/>
              </a:ext>
            </a:extLst>
          </p:cNvPr>
          <p:cNvSpPr txBox="1"/>
          <p:nvPr/>
        </p:nvSpPr>
        <p:spPr>
          <a:xfrm>
            <a:off x="1178491" y="428331"/>
            <a:ext cx="4204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9A64A5"/>
                </a:solidFill>
              </a:rPr>
              <a:t>키워드로 끝내는 핵심 포인트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58D4613F-50A8-5FA7-CD27-F8AFD26554F7}"/>
              </a:ext>
            </a:extLst>
          </p:cNvPr>
          <p:cNvSpPr/>
          <p:nvPr/>
        </p:nvSpPr>
        <p:spPr>
          <a:xfrm rot="5400000">
            <a:off x="799128" y="508037"/>
            <a:ext cx="313928" cy="270628"/>
          </a:xfrm>
          <a:prstGeom prst="triangle">
            <a:avLst/>
          </a:prstGeom>
          <a:solidFill>
            <a:srgbClr val="9A64A5"/>
          </a:solidFill>
          <a:ln>
            <a:solidFill>
              <a:srgbClr val="9A64A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F75FF5-B996-9A8E-94A8-6B9300ADDB6B}"/>
              </a:ext>
            </a:extLst>
          </p:cNvPr>
          <p:cNvSpPr txBox="1"/>
          <p:nvPr/>
        </p:nvSpPr>
        <p:spPr>
          <a:xfrm>
            <a:off x="1178491" y="1179648"/>
            <a:ext cx="8366498" cy="5024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9A64A5"/>
                </a:solidFill>
              </a:rPr>
              <a:t>입력</a:t>
            </a:r>
            <a:r>
              <a:rPr lang="en-US" altLang="ko-KR" dirty="0"/>
              <a:t>: </a:t>
            </a:r>
            <a:r>
              <a:rPr lang="ko-KR" altLang="en-US" dirty="0"/>
              <a:t>모델에 넣는 정보</a:t>
            </a:r>
            <a:r>
              <a:rPr lang="en-US" altLang="ko-KR" dirty="0"/>
              <a:t>(</a:t>
            </a:r>
            <a:r>
              <a:rPr lang="ko-KR" altLang="en-US" dirty="0"/>
              <a:t>특성</a:t>
            </a:r>
            <a:r>
              <a:rPr lang="en-US" altLang="ko-KR" dirty="0"/>
              <a:t>/feature)</a:t>
            </a:r>
            <a:r>
              <a:rPr lang="ko-KR" altLang="en-US" dirty="0"/>
              <a:t>로</a:t>
            </a:r>
            <a:r>
              <a:rPr lang="en-US" altLang="ko-KR" dirty="0"/>
              <a:t>, </a:t>
            </a:r>
            <a:r>
              <a:rPr lang="ko-KR" altLang="en-US" dirty="0"/>
              <a:t>예측의 근거가 되는 데이터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9A64A5"/>
                </a:solidFill>
              </a:rPr>
              <a:t>정답</a:t>
            </a:r>
            <a:r>
              <a:rPr lang="en-US" altLang="ko-KR" dirty="0"/>
              <a:t>: </a:t>
            </a:r>
            <a:r>
              <a:rPr lang="ko-KR" altLang="en-US" dirty="0"/>
              <a:t>입력에 대응되는 실제 결과값</a:t>
            </a:r>
            <a:r>
              <a:rPr lang="en-US" altLang="ko-KR" dirty="0"/>
              <a:t>(label)</a:t>
            </a:r>
            <a:r>
              <a:rPr lang="ko-KR" altLang="en-US" dirty="0"/>
              <a:t>으로</a:t>
            </a:r>
            <a:r>
              <a:rPr lang="en-US" altLang="ko-KR" dirty="0"/>
              <a:t>, </a:t>
            </a:r>
            <a:r>
              <a:rPr lang="ko-KR" altLang="en-US" dirty="0"/>
              <a:t>지도학습에서 배우는 목표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9A64A5"/>
                </a:solidFill>
              </a:rPr>
              <a:t>예측</a:t>
            </a:r>
            <a:r>
              <a:rPr lang="en-US" altLang="ko-KR" dirty="0"/>
              <a:t>: </a:t>
            </a:r>
            <a:r>
              <a:rPr lang="ko-KR" altLang="en-US" dirty="0"/>
              <a:t>학습한 모델이 새로운 입력에 대해 내놓는 결과 추정값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9A64A5"/>
                </a:solidFill>
              </a:rPr>
              <a:t>훈련</a:t>
            </a:r>
            <a:r>
              <a:rPr lang="en-US" altLang="ko-KR" dirty="0"/>
              <a:t>: </a:t>
            </a:r>
            <a:r>
              <a:rPr lang="ko-KR" altLang="en-US" dirty="0"/>
              <a:t>입력</a:t>
            </a:r>
            <a:r>
              <a:rPr lang="en-US" altLang="ko-KR" dirty="0"/>
              <a:t>–</a:t>
            </a:r>
            <a:r>
              <a:rPr lang="ko-KR" altLang="en-US" dirty="0"/>
              <a:t>정답 쌍을 사용해 오차를 줄이도록 모델 파라미터를 맞추는 과정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9A64A5"/>
                </a:solidFill>
              </a:rPr>
              <a:t>직선</a:t>
            </a:r>
            <a:r>
              <a:rPr lang="en-US" altLang="ko-KR" dirty="0"/>
              <a:t>: </a:t>
            </a:r>
            <a:r>
              <a:rPr lang="ko-KR" altLang="en-US" dirty="0"/>
              <a:t>선형 회귀에서 데이터 경향을 표현하는 </a:t>
            </a:r>
            <a:r>
              <a:rPr lang="en-US" altLang="ko-KR" dirty="0"/>
              <a:t>y=</a:t>
            </a:r>
            <a:r>
              <a:rPr lang="en-US" altLang="ko-KR" dirty="0" err="1"/>
              <a:t>ax+b</a:t>
            </a:r>
            <a:r>
              <a:rPr lang="en-US" altLang="ko-KR" dirty="0"/>
              <a:t> </a:t>
            </a:r>
            <a:r>
              <a:rPr lang="ko-KR" altLang="en-US" dirty="0"/>
              <a:t>형태의 모델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9A64A5"/>
                </a:solidFill>
              </a:rPr>
              <a:t>변수</a:t>
            </a:r>
            <a:r>
              <a:rPr lang="en-US" altLang="ko-KR" dirty="0"/>
              <a:t>: </a:t>
            </a:r>
            <a:r>
              <a:rPr lang="ko-KR" altLang="en-US" dirty="0"/>
              <a:t>입력을 이루는 속성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공부시간</a:t>
            </a:r>
            <a:r>
              <a:rPr lang="en-US" altLang="ko-KR" dirty="0"/>
              <a:t>, </a:t>
            </a:r>
            <a:r>
              <a:rPr lang="ko-KR" altLang="en-US" dirty="0"/>
              <a:t>수면시간 등 특성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9A64A5"/>
                </a:solidFill>
              </a:rPr>
              <a:t>상관관계</a:t>
            </a:r>
            <a:r>
              <a:rPr lang="en-US" altLang="ko-KR" dirty="0"/>
              <a:t>: </a:t>
            </a:r>
            <a:r>
              <a:rPr lang="ko-KR" altLang="en-US" dirty="0"/>
              <a:t>두 변수가 함께 증가</a:t>
            </a:r>
            <a:r>
              <a:rPr lang="en-US" altLang="ko-KR" dirty="0"/>
              <a:t>·</a:t>
            </a:r>
            <a:r>
              <a:rPr lang="ko-KR" altLang="en-US" dirty="0"/>
              <a:t>감소하는 경향의 정도</a:t>
            </a:r>
            <a:r>
              <a:rPr lang="en-US" altLang="ko-KR" dirty="0"/>
              <a:t>(</a:t>
            </a:r>
            <a:r>
              <a:rPr lang="ko-KR" altLang="en-US" dirty="0"/>
              <a:t>인과관계와는 다름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9A64A5"/>
                </a:solidFill>
              </a:rPr>
              <a:t>거리</a:t>
            </a:r>
            <a:r>
              <a:rPr lang="en-US" altLang="ko-KR" dirty="0"/>
              <a:t>: </a:t>
            </a:r>
            <a:r>
              <a:rPr lang="ko-KR" altLang="en-US" dirty="0"/>
              <a:t>두 데이터가 얼마나 떨어졌는지 나타내는 척도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유클리드 거리</a:t>
            </a:r>
            <a:r>
              <a:rPr lang="en-US" altLang="ko-KR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9A64A5"/>
                </a:solidFill>
              </a:rPr>
              <a:t>유사성</a:t>
            </a:r>
            <a:r>
              <a:rPr lang="en-US" altLang="ko-KR" dirty="0"/>
              <a:t>: </a:t>
            </a:r>
            <a:r>
              <a:rPr lang="ko-KR" altLang="en-US" dirty="0"/>
              <a:t>거리가 가까울수록 높아지는</a:t>
            </a:r>
            <a:r>
              <a:rPr lang="en-US" altLang="ko-KR" dirty="0"/>
              <a:t>, </a:t>
            </a:r>
            <a:r>
              <a:rPr lang="ko-KR" altLang="en-US" dirty="0"/>
              <a:t>두 데이터의 닮음 정도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9A64A5"/>
                </a:solidFill>
              </a:rPr>
              <a:t>분류</a:t>
            </a:r>
            <a:r>
              <a:rPr lang="en-US" altLang="ko-KR" dirty="0"/>
              <a:t>: </a:t>
            </a:r>
            <a:r>
              <a:rPr lang="ko-KR" altLang="en-US" dirty="0"/>
              <a:t>데이터를 미리 정해진 범주</a:t>
            </a:r>
            <a:r>
              <a:rPr lang="en-US" altLang="ko-KR" dirty="0"/>
              <a:t>(</a:t>
            </a:r>
            <a:r>
              <a:rPr lang="ko-KR" altLang="en-US" dirty="0"/>
              <a:t>클래스</a:t>
            </a:r>
            <a:r>
              <a:rPr lang="en-US" altLang="ko-KR" dirty="0"/>
              <a:t>) </a:t>
            </a:r>
            <a:r>
              <a:rPr lang="ko-KR" altLang="en-US" dirty="0"/>
              <a:t>중 하나로 구분하는 작업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9A64A5"/>
                </a:solidFill>
              </a:rPr>
              <a:t>주변 이웃</a:t>
            </a:r>
            <a:r>
              <a:rPr lang="en-US" altLang="ko-KR" dirty="0"/>
              <a:t>: KNN</a:t>
            </a:r>
            <a:r>
              <a:rPr lang="ko-KR" altLang="en-US" dirty="0"/>
              <a:t>에서 새 데이터 주변의 가장 가까운 </a:t>
            </a:r>
            <a:r>
              <a:rPr lang="en-US" altLang="ko-KR" dirty="0"/>
              <a:t>K</a:t>
            </a:r>
            <a:r>
              <a:rPr lang="ko-KR" altLang="en-US" dirty="0"/>
              <a:t>개의 데이터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9600A0-90C3-0B6B-29C6-E88AEDDA40FE}"/>
              </a:ext>
            </a:extLst>
          </p:cNvPr>
          <p:cNvSpPr txBox="1"/>
          <p:nvPr/>
        </p:nvSpPr>
        <p:spPr>
          <a:xfrm>
            <a:off x="8906269" y="6545960"/>
            <a:ext cx="32958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dirty="0"/>
              <a:t>출처:</a:t>
            </a:r>
          </a:p>
        </p:txBody>
      </p:sp>
      <p:cxnSp>
        <p:nvCxnSpPr>
          <p:cNvPr id="14" name="직선 연결선 6">
            <a:extLst>
              <a:ext uri="{FF2B5EF4-FFF2-40B4-BE49-F238E27FC236}">
                <a16:creationId xmlns:a16="http://schemas.microsoft.com/office/drawing/2014/main" id="{DEF08E09-723B-9A38-DF82-B36AC55A9825}"/>
              </a:ext>
            </a:extLst>
          </p:cNvPr>
          <p:cNvCxnSpPr/>
          <p:nvPr/>
        </p:nvCxnSpPr>
        <p:spPr>
          <a:xfrm>
            <a:off x="0" y="6458673"/>
            <a:ext cx="12192000" cy="0"/>
          </a:xfrm>
          <a:prstGeom prst="line">
            <a:avLst/>
          </a:prstGeom>
          <a:ln w="19050">
            <a:solidFill>
              <a:srgbClr val="AF85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4101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6E93A8-94D4-F167-DF4C-CF215396F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A44C503-6A73-2BE6-FB42-2E27B8369ABA}"/>
              </a:ext>
            </a:extLst>
          </p:cNvPr>
          <p:cNvSpPr txBox="1"/>
          <p:nvPr/>
        </p:nvSpPr>
        <p:spPr>
          <a:xfrm>
            <a:off x="1178491" y="428331"/>
            <a:ext cx="4204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rgbClr val="9A64A5"/>
                </a:solidFill>
              </a:rPr>
              <a:t>키워드로 끝내는 핵심 포인트</a:t>
            </a:r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2A3B1F1C-8E12-95B0-75FB-964CE356A628}"/>
              </a:ext>
            </a:extLst>
          </p:cNvPr>
          <p:cNvSpPr/>
          <p:nvPr/>
        </p:nvSpPr>
        <p:spPr>
          <a:xfrm rot="5400000">
            <a:off x="799128" y="508037"/>
            <a:ext cx="313928" cy="270628"/>
          </a:xfrm>
          <a:prstGeom prst="triangle">
            <a:avLst/>
          </a:prstGeom>
          <a:solidFill>
            <a:srgbClr val="9A64A5"/>
          </a:solidFill>
          <a:ln>
            <a:solidFill>
              <a:srgbClr val="9A64A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9A20B1-D9A2-F8AB-70FD-5AD4EC351B7E}"/>
              </a:ext>
            </a:extLst>
          </p:cNvPr>
          <p:cNvSpPr txBox="1"/>
          <p:nvPr/>
        </p:nvSpPr>
        <p:spPr>
          <a:xfrm>
            <a:off x="1178491" y="1179648"/>
            <a:ext cx="8431273" cy="17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9A64A5"/>
                </a:solidFill>
              </a:rPr>
              <a:t>질문</a:t>
            </a:r>
            <a:r>
              <a:rPr lang="en-US" altLang="ko-KR" dirty="0"/>
              <a:t>: </a:t>
            </a:r>
            <a:r>
              <a:rPr lang="ko-KR" altLang="en-US" dirty="0"/>
              <a:t>의사결정나무에서 데이터를 나누기 위한 조건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꽃잎 길이 ≤ </a:t>
            </a:r>
            <a:r>
              <a:rPr lang="en-US" altLang="ko-KR" dirty="0"/>
              <a:t>2.5?)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9A64A5"/>
                </a:solidFill>
              </a:rPr>
              <a:t>분기</a:t>
            </a:r>
            <a:r>
              <a:rPr lang="en-US" altLang="ko-KR" dirty="0"/>
              <a:t>: </a:t>
            </a:r>
            <a:r>
              <a:rPr lang="ko-KR" altLang="en-US" dirty="0"/>
              <a:t>질문의 참</a:t>
            </a:r>
            <a:r>
              <a:rPr lang="en-US" altLang="ko-KR" dirty="0"/>
              <a:t>/</a:t>
            </a:r>
            <a:r>
              <a:rPr lang="ko-KR" altLang="en-US" dirty="0"/>
              <a:t>거짓에 따라 데이터가 좌</a:t>
            </a:r>
            <a:r>
              <a:rPr lang="en-US" altLang="ko-KR" dirty="0"/>
              <a:t>·</a:t>
            </a:r>
            <a:r>
              <a:rPr lang="ko-KR" altLang="en-US" dirty="0"/>
              <a:t>우 가지로 나뉘는 것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9A64A5"/>
                </a:solidFill>
              </a:rPr>
              <a:t>규칙</a:t>
            </a:r>
            <a:r>
              <a:rPr lang="en-US" altLang="ko-KR" dirty="0"/>
              <a:t>: </a:t>
            </a:r>
            <a:r>
              <a:rPr lang="ko-KR" altLang="en-US" dirty="0"/>
              <a:t>루트에서 리프까지의 조건들을 </a:t>
            </a:r>
            <a:r>
              <a:rPr lang="en-US" altLang="ko-KR" dirty="0"/>
              <a:t>AND</a:t>
            </a:r>
            <a:r>
              <a:rPr lang="ko-KR" altLang="en-US" dirty="0"/>
              <a:t>로 묶은 의사결정 기준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9A64A5"/>
                </a:solidFill>
              </a:rPr>
              <a:t>예측</a:t>
            </a:r>
            <a:r>
              <a:rPr lang="ko-KR" altLang="en-US" b="1" dirty="0"/>
              <a:t> </a:t>
            </a:r>
            <a:r>
              <a:rPr lang="ko-KR" altLang="en-US" b="1" dirty="0">
                <a:solidFill>
                  <a:srgbClr val="9A64A5"/>
                </a:solidFill>
              </a:rPr>
              <a:t>경로</a:t>
            </a:r>
            <a:r>
              <a:rPr lang="en-US" altLang="ko-KR" dirty="0"/>
              <a:t>: </a:t>
            </a:r>
            <a:r>
              <a:rPr lang="ko-KR" altLang="en-US" dirty="0"/>
              <a:t>새 데이터가 트리의 질문들을 통과해 리프에 도달하는 진행 경로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FF796B-9D5A-060E-1020-6D494FD8A627}"/>
              </a:ext>
            </a:extLst>
          </p:cNvPr>
          <p:cNvSpPr txBox="1"/>
          <p:nvPr/>
        </p:nvSpPr>
        <p:spPr>
          <a:xfrm>
            <a:off x="8906269" y="6545960"/>
            <a:ext cx="32958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dirty="0"/>
              <a:t>출처:</a:t>
            </a:r>
          </a:p>
        </p:txBody>
      </p:sp>
      <p:cxnSp>
        <p:nvCxnSpPr>
          <p:cNvPr id="14" name="직선 연결선 6">
            <a:extLst>
              <a:ext uri="{FF2B5EF4-FFF2-40B4-BE49-F238E27FC236}">
                <a16:creationId xmlns:a16="http://schemas.microsoft.com/office/drawing/2014/main" id="{9B7420B1-A3CE-B953-D7C5-7EE2DE92C401}"/>
              </a:ext>
            </a:extLst>
          </p:cNvPr>
          <p:cNvCxnSpPr/>
          <p:nvPr/>
        </p:nvCxnSpPr>
        <p:spPr>
          <a:xfrm>
            <a:off x="0" y="6458673"/>
            <a:ext cx="12192000" cy="0"/>
          </a:xfrm>
          <a:prstGeom prst="line">
            <a:avLst/>
          </a:prstGeom>
          <a:ln w="19050">
            <a:solidFill>
              <a:srgbClr val="AF85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920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A8EB87-81AE-226D-E10A-F76D1DDCC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5F5CD21-6EBA-1FA2-3DC8-48BDBA18E98B}"/>
              </a:ext>
            </a:extLst>
          </p:cNvPr>
          <p:cNvSpPr txBox="1"/>
          <p:nvPr/>
        </p:nvSpPr>
        <p:spPr>
          <a:xfrm>
            <a:off x="670948" y="382052"/>
            <a:ext cx="767295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롤에서 왜 </a:t>
            </a:r>
            <a:r>
              <a:rPr lang="en-US" altLang="ko-KR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OP </a:t>
            </a:r>
            <a:r>
              <a:rPr lang="ko-KR" altLang="en-US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챔프가 생길까</a:t>
            </a:r>
            <a:r>
              <a:rPr lang="en-US" altLang="ko-KR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78EE23-BF41-7ADE-9062-D3743361AF79}"/>
              </a:ext>
            </a:extLst>
          </p:cNvPr>
          <p:cNvSpPr txBox="1"/>
          <p:nvPr/>
        </p:nvSpPr>
        <p:spPr>
          <a:xfrm>
            <a:off x="670948" y="1087758"/>
            <a:ext cx="767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>
                <a:solidFill>
                  <a:srgbClr val="9A64A5"/>
                </a:solidFill>
              </a:rPr>
              <a:t>🎮 게임 밸런스 조정과 지도학습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AE77C9-44DD-BA66-1F55-9465D57F0932}"/>
              </a:ext>
            </a:extLst>
          </p:cNvPr>
          <p:cNvSpPr txBox="1"/>
          <p:nvPr/>
        </p:nvSpPr>
        <p:spPr>
          <a:xfrm>
            <a:off x="670947" y="1704335"/>
            <a:ext cx="8874041" cy="3738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1. </a:t>
            </a:r>
            <a:r>
              <a:rPr lang="ko-KR" altLang="en-US" sz="1600" b="1" dirty="0"/>
              <a:t>데이터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게임 플레이 기록</a:t>
            </a:r>
            <a:r>
              <a:rPr lang="en-US" altLang="ko-KR" sz="1600" b="1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게임사는 매일 수백만 건의 플레이 데이터를 수집합니다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예</a:t>
            </a:r>
            <a:r>
              <a:rPr lang="en-US" altLang="ko-KR" sz="1600" dirty="0"/>
              <a:t>: </a:t>
            </a:r>
            <a:r>
              <a:rPr lang="ko-KR" altLang="en-US" sz="1600" dirty="0"/>
              <a:t>챔피언</a:t>
            </a:r>
            <a:r>
              <a:rPr lang="en-US" altLang="ko-KR" sz="1600" dirty="0"/>
              <a:t>(</a:t>
            </a:r>
            <a:r>
              <a:rPr lang="ko-KR" altLang="en-US" sz="1600" dirty="0"/>
              <a:t>롤</a:t>
            </a:r>
            <a:r>
              <a:rPr lang="en-US" altLang="ko-KR" sz="1600" dirty="0"/>
              <a:t>)</a:t>
            </a:r>
            <a:r>
              <a:rPr lang="ko-KR" altLang="en-US" sz="1600" dirty="0"/>
              <a:t>이나 카드</a:t>
            </a:r>
            <a:r>
              <a:rPr lang="en-US" altLang="ko-KR" sz="1600" dirty="0"/>
              <a:t>(</a:t>
            </a:r>
            <a:r>
              <a:rPr lang="ko-KR" altLang="en-US" sz="1600" dirty="0"/>
              <a:t>하스스톤</a:t>
            </a:r>
            <a:r>
              <a:rPr lang="en-US" altLang="ko-KR" sz="1600" dirty="0"/>
              <a:t>)</a:t>
            </a:r>
            <a:r>
              <a:rPr lang="ko-KR" altLang="en-US" sz="1600" dirty="0"/>
              <a:t>의 승률</a:t>
            </a:r>
            <a:r>
              <a:rPr lang="en-US" altLang="ko-KR" sz="1600" dirty="0"/>
              <a:t>, </a:t>
            </a:r>
            <a:r>
              <a:rPr lang="ko-KR" altLang="en-US" sz="1600" dirty="0"/>
              <a:t>특정 조합에서의 강</a:t>
            </a:r>
            <a:r>
              <a:rPr lang="en-US" altLang="ko-KR" sz="1600" dirty="0"/>
              <a:t>·</a:t>
            </a:r>
            <a:r>
              <a:rPr lang="ko-KR" altLang="en-US" sz="1600" dirty="0"/>
              <a:t>약세</a:t>
            </a:r>
            <a:r>
              <a:rPr lang="en-US" altLang="ko-KR" sz="1600" dirty="0"/>
              <a:t>, </a:t>
            </a:r>
            <a:r>
              <a:rPr lang="ko-KR" altLang="en-US" sz="1600" dirty="0"/>
              <a:t>평균 게임 시간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이것이 곧 입력 데이터</a:t>
            </a:r>
            <a:r>
              <a:rPr lang="en-US" altLang="ko-KR" sz="1600" dirty="0"/>
              <a:t>(Input) </a:t>
            </a:r>
            <a:r>
              <a:rPr lang="ko-KR" altLang="en-US" sz="1600" dirty="0"/>
              <a:t>가 됩니다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정답</a:t>
            </a:r>
            <a:r>
              <a:rPr lang="en-US" altLang="ko-KR" sz="1600" b="1" dirty="0"/>
              <a:t>(Label)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정답은 “이 조합이 승리했는가</a:t>
            </a:r>
            <a:r>
              <a:rPr lang="en-US" altLang="ko-KR" sz="1600" dirty="0"/>
              <a:t>?”, “</a:t>
            </a:r>
            <a:r>
              <a:rPr lang="ko-KR" altLang="en-US" sz="1600" dirty="0"/>
              <a:t>이 카드가 지나치게 강력했는가</a:t>
            </a:r>
            <a:r>
              <a:rPr lang="en-US" altLang="ko-KR" sz="1600" dirty="0"/>
              <a:t>?”</a:t>
            </a:r>
            <a:r>
              <a:rPr lang="ko-KR" altLang="en-US" sz="1600" dirty="0"/>
              <a:t>와 같은 결과입니다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기계학습의 레이블과 같습니다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ko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118428-9C02-163F-5618-3D5C059C26F9}"/>
              </a:ext>
            </a:extLst>
          </p:cNvPr>
          <p:cNvSpPr txBox="1"/>
          <p:nvPr/>
        </p:nvSpPr>
        <p:spPr>
          <a:xfrm>
            <a:off x="8906269" y="6545960"/>
            <a:ext cx="32958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dirty="0"/>
              <a:t>출처:</a:t>
            </a:r>
          </a:p>
        </p:txBody>
      </p:sp>
      <p:cxnSp>
        <p:nvCxnSpPr>
          <p:cNvPr id="16" name="직선 연결선 6">
            <a:extLst>
              <a:ext uri="{FF2B5EF4-FFF2-40B4-BE49-F238E27FC236}">
                <a16:creationId xmlns:a16="http://schemas.microsoft.com/office/drawing/2014/main" id="{9737840F-ED3A-2967-7538-9081E2E94B71}"/>
              </a:ext>
            </a:extLst>
          </p:cNvPr>
          <p:cNvCxnSpPr/>
          <p:nvPr/>
        </p:nvCxnSpPr>
        <p:spPr>
          <a:xfrm>
            <a:off x="0" y="6458673"/>
            <a:ext cx="12192000" cy="0"/>
          </a:xfrm>
          <a:prstGeom prst="line">
            <a:avLst/>
          </a:prstGeom>
          <a:ln w="19050">
            <a:solidFill>
              <a:srgbClr val="AF85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9A7687D-7FAB-C0A6-138F-98BBCC64E74F}"/>
              </a:ext>
            </a:extLst>
          </p:cNvPr>
          <p:cNvSpPr/>
          <p:nvPr/>
        </p:nvSpPr>
        <p:spPr>
          <a:xfrm>
            <a:off x="9544989" y="79337"/>
            <a:ext cx="1061431" cy="644592"/>
          </a:xfrm>
          <a:prstGeom prst="roundRect">
            <a:avLst>
              <a:gd name="adj" fmla="val 18320"/>
            </a:avLst>
          </a:prstGeom>
          <a:pattFill prst="wdDnDiag">
            <a:fgClr>
              <a:srgbClr val="AF86BA"/>
            </a:fgClr>
            <a:bgClr>
              <a:srgbClr val="9A64A5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32285F7-16E0-258B-3F51-E077567899AA}"/>
              </a:ext>
            </a:extLst>
          </p:cNvPr>
          <p:cNvSpPr/>
          <p:nvPr/>
        </p:nvSpPr>
        <p:spPr>
          <a:xfrm>
            <a:off x="10606420" y="66675"/>
            <a:ext cx="1595105" cy="644592"/>
          </a:xfrm>
          <a:prstGeom prst="roundRect">
            <a:avLst>
              <a:gd name="adj" fmla="val 18320"/>
            </a:avLst>
          </a:prstGeom>
          <a:solidFill>
            <a:srgbClr val="AF86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72FFDA-4AFC-707B-7CBA-3C599552485E}"/>
              </a:ext>
            </a:extLst>
          </p:cNvPr>
          <p:cNvSpPr txBox="1"/>
          <p:nvPr/>
        </p:nvSpPr>
        <p:spPr>
          <a:xfrm>
            <a:off x="9609764" y="147874"/>
            <a:ext cx="996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cs typeface="Arial" panose="020B0604020202020204" pitchFamily="34" charset="0"/>
              </a:rPr>
              <a:t>03-1</a:t>
            </a:r>
            <a:endParaRPr lang="ko-KR" alt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525C4C-C087-4360-33E9-F5B3FC516A72}"/>
              </a:ext>
            </a:extLst>
          </p:cNvPr>
          <p:cNvSpPr txBox="1"/>
          <p:nvPr/>
        </p:nvSpPr>
        <p:spPr>
          <a:xfrm>
            <a:off x="10566135" y="227545"/>
            <a:ext cx="1769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8F5F9"/>
                </a:solidFill>
              </a:rPr>
              <a:t>지도학습의 개념</a:t>
            </a:r>
          </a:p>
        </p:txBody>
      </p:sp>
    </p:spTree>
    <p:extLst>
      <p:ext uri="{BB962C8B-B14F-4D97-AF65-F5344CB8AC3E}">
        <p14:creationId xmlns:p14="http://schemas.microsoft.com/office/powerpoint/2010/main" val="1791902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84FBA0-2A14-DDB5-50F6-99E7CAC93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5F13BA-896D-72B3-B6D3-1897083A3BD0}"/>
              </a:ext>
            </a:extLst>
          </p:cNvPr>
          <p:cNvSpPr txBox="1"/>
          <p:nvPr/>
        </p:nvSpPr>
        <p:spPr>
          <a:xfrm>
            <a:off x="670948" y="382052"/>
            <a:ext cx="767295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롤에서 왜 </a:t>
            </a:r>
            <a:r>
              <a:rPr lang="en-US" altLang="ko-KR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OP </a:t>
            </a:r>
            <a:r>
              <a:rPr lang="ko-KR" altLang="en-US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챔프가 생길까</a:t>
            </a:r>
            <a:r>
              <a:rPr lang="en-US" altLang="ko-KR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F58373-2576-BD93-7079-05497B42C324}"/>
              </a:ext>
            </a:extLst>
          </p:cNvPr>
          <p:cNvSpPr txBox="1"/>
          <p:nvPr/>
        </p:nvSpPr>
        <p:spPr>
          <a:xfrm>
            <a:off x="670948" y="1087758"/>
            <a:ext cx="767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>
                <a:solidFill>
                  <a:srgbClr val="9A64A5"/>
                </a:solidFill>
              </a:rPr>
              <a:t>🎮 게임 밸런스 조정과 지도학습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2F378D-B941-D14C-B11E-5292F45F65C7}"/>
              </a:ext>
            </a:extLst>
          </p:cNvPr>
          <p:cNvSpPr txBox="1"/>
          <p:nvPr/>
        </p:nvSpPr>
        <p:spPr>
          <a:xfrm>
            <a:off x="670947" y="1704335"/>
            <a:ext cx="8874041" cy="4107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3. </a:t>
            </a:r>
            <a:r>
              <a:rPr lang="ko-KR" altLang="en-US" sz="1600" b="1" dirty="0"/>
              <a:t>정답</a:t>
            </a:r>
            <a:r>
              <a:rPr lang="en-US" altLang="ko-KR" sz="1600" b="1" dirty="0"/>
              <a:t>(Label)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정답은 “이 조합이 승리했는가</a:t>
            </a:r>
            <a:r>
              <a:rPr lang="en-US" altLang="ko-KR" sz="1600" dirty="0"/>
              <a:t>?”, “</a:t>
            </a:r>
            <a:r>
              <a:rPr lang="ko-KR" altLang="en-US" sz="1600" dirty="0"/>
              <a:t>이 카드가 지나치게 강력했는가</a:t>
            </a:r>
            <a:r>
              <a:rPr lang="en-US" altLang="ko-KR" sz="1600" dirty="0"/>
              <a:t>?”</a:t>
            </a:r>
            <a:r>
              <a:rPr lang="ko-KR" altLang="en-US" sz="1600" dirty="0"/>
              <a:t>와 같은 결과입니다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기계학습의 레이블과 같습니다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4. </a:t>
            </a:r>
            <a:r>
              <a:rPr lang="ko-KR" altLang="en-US" sz="1600" b="1" dirty="0"/>
              <a:t>예측 모델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지도학습 모델을 만들면</a:t>
            </a:r>
            <a:r>
              <a:rPr lang="en-US" altLang="ko-KR" sz="1600" dirty="0"/>
              <a:t>, </a:t>
            </a:r>
            <a:r>
              <a:rPr lang="ko-KR" altLang="en-US" sz="1600" dirty="0"/>
              <a:t>새로운 패치나 카드가 추가되었을 때 “이 챔피언이 너무 강할 확률이 높다”</a:t>
            </a:r>
            <a:r>
              <a:rPr lang="en-US" altLang="ko-KR" sz="1600" dirty="0"/>
              <a:t>, “</a:t>
            </a:r>
            <a:r>
              <a:rPr lang="ko-KR" altLang="en-US" sz="1600" dirty="0"/>
              <a:t>이 카드 조합은 승률이 높다” 같은 예측을 할 수 있습니다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게임사는 예측과 실제 승률 데이터를 비교하며</a:t>
            </a:r>
            <a:r>
              <a:rPr lang="en-US" altLang="ko-KR" sz="1600" dirty="0"/>
              <a:t>, </a:t>
            </a:r>
            <a:r>
              <a:rPr lang="ko-KR" altLang="en-US" sz="1600" dirty="0"/>
              <a:t>필요하면 패치를 통해 능력치를 조정합니다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이는 지도학습 모델이 학습 → 예측 → 오차 확인 → 다시 학습</a:t>
            </a:r>
            <a:r>
              <a:rPr lang="en-US" altLang="ko-KR" sz="1600" dirty="0"/>
              <a:t>(</a:t>
            </a:r>
            <a:r>
              <a:rPr lang="ko-KR" altLang="en-US" sz="1600" dirty="0"/>
              <a:t>피드백 루프</a:t>
            </a:r>
            <a:r>
              <a:rPr lang="en-US" altLang="ko-KR" sz="1600" dirty="0"/>
              <a:t>) </a:t>
            </a:r>
            <a:r>
              <a:rPr lang="ko-KR" altLang="en-US" sz="1600" dirty="0"/>
              <a:t>하는 과정과 유사합니다</a:t>
            </a:r>
            <a:r>
              <a:rPr lang="en-US" altLang="ko-KR" sz="1600" dirty="0"/>
              <a:t> (</a:t>
            </a:r>
            <a:r>
              <a:rPr lang="ko-KR" altLang="en-US" sz="1600" dirty="0"/>
              <a:t>밸런스 조정 </a:t>
            </a:r>
            <a:r>
              <a:rPr lang="en-US" altLang="ko-KR" sz="1600" dirty="0"/>
              <a:t>= </a:t>
            </a:r>
            <a:r>
              <a:rPr lang="ko-KR" altLang="en-US" sz="1600" dirty="0"/>
              <a:t>모델 학습과 피드백</a:t>
            </a:r>
            <a:r>
              <a:rPr lang="en-US" altLang="ko-KR" sz="1600" dirty="0"/>
              <a:t>)</a:t>
            </a:r>
          </a:p>
          <a:p>
            <a:pPr>
              <a:lnSpc>
                <a:spcPct val="150000"/>
              </a:lnSpc>
            </a:pPr>
            <a:endParaRPr lang="ko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08763B-9BF6-241D-3861-6878BC27E22B}"/>
              </a:ext>
            </a:extLst>
          </p:cNvPr>
          <p:cNvSpPr txBox="1"/>
          <p:nvPr/>
        </p:nvSpPr>
        <p:spPr>
          <a:xfrm>
            <a:off x="8906269" y="6545960"/>
            <a:ext cx="32958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dirty="0"/>
              <a:t>출처:</a:t>
            </a:r>
          </a:p>
        </p:txBody>
      </p:sp>
      <p:cxnSp>
        <p:nvCxnSpPr>
          <p:cNvPr id="16" name="직선 연결선 6">
            <a:extLst>
              <a:ext uri="{FF2B5EF4-FFF2-40B4-BE49-F238E27FC236}">
                <a16:creationId xmlns:a16="http://schemas.microsoft.com/office/drawing/2014/main" id="{E3173EE7-D9C5-B98C-DF50-6ABD0AA3012F}"/>
              </a:ext>
            </a:extLst>
          </p:cNvPr>
          <p:cNvCxnSpPr/>
          <p:nvPr/>
        </p:nvCxnSpPr>
        <p:spPr>
          <a:xfrm>
            <a:off x="0" y="6458673"/>
            <a:ext cx="12192000" cy="0"/>
          </a:xfrm>
          <a:prstGeom prst="line">
            <a:avLst/>
          </a:prstGeom>
          <a:ln w="19050">
            <a:solidFill>
              <a:srgbClr val="AF85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17F7C96-0E54-FA05-DF41-3A1DDF94C60E}"/>
              </a:ext>
            </a:extLst>
          </p:cNvPr>
          <p:cNvSpPr/>
          <p:nvPr/>
        </p:nvSpPr>
        <p:spPr>
          <a:xfrm>
            <a:off x="9544989" y="79337"/>
            <a:ext cx="1061431" cy="644592"/>
          </a:xfrm>
          <a:prstGeom prst="roundRect">
            <a:avLst>
              <a:gd name="adj" fmla="val 18320"/>
            </a:avLst>
          </a:prstGeom>
          <a:pattFill prst="wdDnDiag">
            <a:fgClr>
              <a:srgbClr val="AF86BA"/>
            </a:fgClr>
            <a:bgClr>
              <a:srgbClr val="9A64A5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046F9A9-5B33-EF92-943F-0234C1DD2F3D}"/>
              </a:ext>
            </a:extLst>
          </p:cNvPr>
          <p:cNvSpPr/>
          <p:nvPr/>
        </p:nvSpPr>
        <p:spPr>
          <a:xfrm>
            <a:off x="10606420" y="66675"/>
            <a:ext cx="1595105" cy="644592"/>
          </a:xfrm>
          <a:prstGeom prst="roundRect">
            <a:avLst>
              <a:gd name="adj" fmla="val 18320"/>
            </a:avLst>
          </a:prstGeom>
          <a:solidFill>
            <a:srgbClr val="AF86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48D53C-F40F-87B6-B440-DA291C2899D9}"/>
              </a:ext>
            </a:extLst>
          </p:cNvPr>
          <p:cNvSpPr txBox="1"/>
          <p:nvPr/>
        </p:nvSpPr>
        <p:spPr>
          <a:xfrm>
            <a:off x="9609764" y="147874"/>
            <a:ext cx="996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cs typeface="Arial" panose="020B0604020202020204" pitchFamily="34" charset="0"/>
              </a:rPr>
              <a:t>03-1</a:t>
            </a:r>
            <a:endParaRPr lang="ko-KR" alt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52D07F-EEFD-4600-5627-0C6F165C2C0A}"/>
              </a:ext>
            </a:extLst>
          </p:cNvPr>
          <p:cNvSpPr txBox="1"/>
          <p:nvPr/>
        </p:nvSpPr>
        <p:spPr>
          <a:xfrm>
            <a:off x="10566135" y="227545"/>
            <a:ext cx="17691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8F5F9"/>
                </a:solidFill>
              </a:rPr>
              <a:t>지도학습의 개념</a:t>
            </a:r>
          </a:p>
        </p:txBody>
      </p:sp>
    </p:spTree>
    <p:extLst>
      <p:ext uri="{BB962C8B-B14F-4D97-AF65-F5344CB8AC3E}">
        <p14:creationId xmlns:p14="http://schemas.microsoft.com/office/powerpoint/2010/main" val="359142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4D1B11-DBF3-1024-E59B-359A90FEE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5B04AEA-8993-7F42-249D-C960EFD80FCF}"/>
              </a:ext>
            </a:extLst>
          </p:cNvPr>
          <p:cNvSpPr/>
          <p:nvPr/>
        </p:nvSpPr>
        <p:spPr>
          <a:xfrm>
            <a:off x="288709" y="285750"/>
            <a:ext cx="2535786" cy="2124075"/>
          </a:xfrm>
          <a:prstGeom prst="roundRect">
            <a:avLst>
              <a:gd name="adj" fmla="val 18320"/>
            </a:avLst>
          </a:prstGeom>
          <a:pattFill prst="wdDnDiag">
            <a:fgClr>
              <a:srgbClr val="AF86BA"/>
            </a:fgClr>
            <a:bgClr>
              <a:srgbClr val="9A64A5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63CD060-2AE7-C14E-0692-164799104150}"/>
              </a:ext>
            </a:extLst>
          </p:cNvPr>
          <p:cNvSpPr/>
          <p:nvPr/>
        </p:nvSpPr>
        <p:spPr>
          <a:xfrm>
            <a:off x="2824495" y="285750"/>
            <a:ext cx="7556850" cy="2124075"/>
          </a:xfrm>
          <a:prstGeom prst="roundRect">
            <a:avLst>
              <a:gd name="adj" fmla="val 18320"/>
            </a:avLst>
          </a:prstGeom>
          <a:solidFill>
            <a:srgbClr val="AF86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4707117-B025-9BE0-0717-3D19DE8BBCC2}"/>
              </a:ext>
            </a:extLst>
          </p:cNvPr>
          <p:cNvSpPr/>
          <p:nvPr/>
        </p:nvSpPr>
        <p:spPr>
          <a:xfrm>
            <a:off x="288709" y="1795462"/>
            <a:ext cx="2535786" cy="1704975"/>
          </a:xfrm>
          <a:prstGeom prst="roundRect">
            <a:avLst>
              <a:gd name="adj" fmla="val 2558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4745E96-7280-9E65-D3AC-67066F65997B}"/>
              </a:ext>
            </a:extLst>
          </p:cNvPr>
          <p:cNvSpPr/>
          <p:nvPr/>
        </p:nvSpPr>
        <p:spPr>
          <a:xfrm>
            <a:off x="2799241" y="1795461"/>
            <a:ext cx="8125934" cy="1704975"/>
          </a:xfrm>
          <a:prstGeom prst="roundRect">
            <a:avLst>
              <a:gd name="adj" fmla="val 2558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7D723D67-1356-29B7-2328-69DDDA1E4240}"/>
              </a:ext>
            </a:extLst>
          </p:cNvPr>
          <p:cNvSpPr/>
          <p:nvPr/>
        </p:nvSpPr>
        <p:spPr>
          <a:xfrm>
            <a:off x="470752" y="2297398"/>
            <a:ext cx="2171700" cy="310889"/>
          </a:xfrm>
          <a:prstGeom prst="roundRect">
            <a:avLst>
              <a:gd name="adj" fmla="val 47768"/>
            </a:avLst>
          </a:prstGeom>
          <a:solidFill>
            <a:srgbClr val="E8DE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9A64A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핵심 키워드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4DE89A9-745E-54A3-19A3-E4CBF803D456}"/>
              </a:ext>
            </a:extLst>
          </p:cNvPr>
          <p:cNvCxnSpPr>
            <a:cxnSpLocks/>
          </p:cNvCxnSpPr>
          <p:nvPr/>
        </p:nvCxnSpPr>
        <p:spPr>
          <a:xfrm>
            <a:off x="2805445" y="2246337"/>
            <a:ext cx="0" cy="1601763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D48709E-C9AB-AB7F-4617-5F07EDBB1019}"/>
              </a:ext>
            </a:extLst>
          </p:cNvPr>
          <p:cNvSpPr/>
          <p:nvPr/>
        </p:nvSpPr>
        <p:spPr>
          <a:xfrm>
            <a:off x="3091837" y="2297397"/>
            <a:ext cx="716711" cy="310889"/>
          </a:xfrm>
          <a:prstGeom prst="roundRect">
            <a:avLst>
              <a:gd name="adj" fmla="val 29943"/>
            </a:avLst>
          </a:prstGeom>
          <a:solidFill>
            <a:srgbClr val="9A64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직선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116C446-4658-B9FF-E8ED-FFC1E9D11692}"/>
              </a:ext>
            </a:extLst>
          </p:cNvPr>
          <p:cNvSpPr/>
          <p:nvPr/>
        </p:nvSpPr>
        <p:spPr>
          <a:xfrm>
            <a:off x="4230620" y="2297397"/>
            <a:ext cx="716711" cy="310889"/>
          </a:xfrm>
          <a:prstGeom prst="roundRect">
            <a:avLst>
              <a:gd name="adj" fmla="val 29943"/>
            </a:avLst>
          </a:prstGeom>
          <a:solidFill>
            <a:srgbClr val="9A64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예측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F314F70-A8F7-B301-3792-4A686557B04A}"/>
              </a:ext>
            </a:extLst>
          </p:cNvPr>
          <p:cNvSpPr/>
          <p:nvPr/>
        </p:nvSpPr>
        <p:spPr>
          <a:xfrm>
            <a:off x="5369403" y="2297397"/>
            <a:ext cx="716711" cy="310889"/>
          </a:xfrm>
          <a:prstGeom prst="roundRect">
            <a:avLst>
              <a:gd name="adj" fmla="val 29943"/>
            </a:avLst>
          </a:prstGeom>
          <a:solidFill>
            <a:srgbClr val="9A64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변수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24B43E7-D95F-8AD3-AE20-055A11B0E641}"/>
              </a:ext>
            </a:extLst>
          </p:cNvPr>
          <p:cNvSpPr/>
          <p:nvPr/>
        </p:nvSpPr>
        <p:spPr>
          <a:xfrm>
            <a:off x="6508186" y="2297397"/>
            <a:ext cx="999038" cy="310889"/>
          </a:xfrm>
          <a:prstGeom prst="roundRect">
            <a:avLst>
              <a:gd name="adj" fmla="val 29943"/>
            </a:avLst>
          </a:prstGeom>
          <a:solidFill>
            <a:srgbClr val="9A64A5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상관관계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60CDA4-BA4C-6E99-3B4C-50D993F223B1}"/>
              </a:ext>
            </a:extLst>
          </p:cNvPr>
          <p:cNvSpPr txBox="1"/>
          <p:nvPr/>
        </p:nvSpPr>
        <p:spPr>
          <a:xfrm>
            <a:off x="3016003" y="2869695"/>
            <a:ext cx="7268640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/>
              <a:t>하나의 직선 방정식으로 데이터의 패턴을 설명하고</a:t>
            </a:r>
            <a:r>
              <a:rPr lang="en-US" altLang="ko-KR" b="1" dirty="0"/>
              <a:t>, </a:t>
            </a:r>
            <a:r>
              <a:rPr lang="ko-KR" altLang="en-US" b="1" dirty="0"/>
              <a:t>입력 변수에 따른 결과 값을 예측하는 알고리즘입니다</a:t>
            </a:r>
            <a:r>
              <a:rPr lang="en-US" altLang="ko-KR" b="1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b="1" dirty="0"/>
              <a:t>예</a:t>
            </a:r>
            <a:r>
              <a:rPr lang="en-US" altLang="ko-KR" b="1" dirty="0"/>
              <a:t>: </a:t>
            </a:r>
            <a:r>
              <a:rPr lang="ko-KR" altLang="en-US" b="1" dirty="0"/>
              <a:t>공부시간에 따른 시험 점수 예측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6C4A6EB-6393-6D06-DB14-7D92CCA72A85}"/>
              </a:ext>
            </a:extLst>
          </p:cNvPr>
          <p:cNvSpPr txBox="1"/>
          <p:nvPr/>
        </p:nvSpPr>
        <p:spPr>
          <a:xfrm>
            <a:off x="8906269" y="6545960"/>
            <a:ext cx="32958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dirty="0"/>
              <a:t>출처:</a:t>
            </a:r>
          </a:p>
        </p:txBody>
      </p:sp>
      <p:cxnSp>
        <p:nvCxnSpPr>
          <p:cNvPr id="22" name="직선 연결선 6">
            <a:extLst>
              <a:ext uri="{FF2B5EF4-FFF2-40B4-BE49-F238E27FC236}">
                <a16:creationId xmlns:a16="http://schemas.microsoft.com/office/drawing/2014/main" id="{0157B407-A9FE-0267-A2EB-22B64F71E493}"/>
              </a:ext>
            </a:extLst>
          </p:cNvPr>
          <p:cNvCxnSpPr/>
          <p:nvPr/>
        </p:nvCxnSpPr>
        <p:spPr>
          <a:xfrm>
            <a:off x="0" y="6458673"/>
            <a:ext cx="12192000" cy="0"/>
          </a:xfrm>
          <a:prstGeom prst="line">
            <a:avLst/>
          </a:prstGeom>
          <a:ln w="19050">
            <a:solidFill>
              <a:srgbClr val="AF85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BA7D10D1-82BC-5B29-942A-9AF2953F8AA5}"/>
              </a:ext>
            </a:extLst>
          </p:cNvPr>
          <p:cNvSpPr txBox="1"/>
          <p:nvPr/>
        </p:nvSpPr>
        <p:spPr>
          <a:xfrm>
            <a:off x="353484" y="326856"/>
            <a:ext cx="251383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800" dirty="0">
                <a:solidFill>
                  <a:schemeClr val="bg1"/>
                </a:solidFill>
                <a:cs typeface="Arial" panose="020B0604020202020204" pitchFamily="34" charset="0"/>
              </a:rPr>
              <a:t>03-2</a:t>
            </a:r>
            <a:endParaRPr lang="ko-KR" altLang="en-US" sz="8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3E00C12-52C0-28B5-3AE3-2D2ACC061C77}"/>
              </a:ext>
            </a:extLst>
          </p:cNvPr>
          <p:cNvSpPr txBox="1"/>
          <p:nvPr/>
        </p:nvSpPr>
        <p:spPr>
          <a:xfrm>
            <a:off x="3017000" y="722605"/>
            <a:ext cx="72790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b="1" dirty="0">
                <a:solidFill>
                  <a:srgbClr val="F8F5F9"/>
                </a:solidFill>
              </a:rPr>
              <a:t>선형 회귀 </a:t>
            </a:r>
            <a:r>
              <a:rPr lang="en-US" altLang="ko-KR" sz="4000" b="1" dirty="0">
                <a:solidFill>
                  <a:srgbClr val="F8F5F9"/>
                </a:solidFill>
              </a:rPr>
              <a:t>(Linear</a:t>
            </a:r>
            <a:r>
              <a:rPr lang="ko-KR" altLang="en-US" sz="4000" b="1" dirty="0">
                <a:solidFill>
                  <a:srgbClr val="F8F5F9"/>
                </a:solidFill>
              </a:rPr>
              <a:t> </a:t>
            </a:r>
            <a:r>
              <a:rPr lang="en-US" altLang="ko-KR" sz="4000" b="1" dirty="0">
                <a:solidFill>
                  <a:srgbClr val="F8F5F9"/>
                </a:solidFill>
              </a:rPr>
              <a:t>Regression)</a:t>
            </a:r>
            <a:endParaRPr lang="ko-KR" altLang="en-US" sz="4000" b="1" dirty="0">
              <a:solidFill>
                <a:srgbClr val="F8F5F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006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9099F-F5DB-42EE-0E59-D172E8262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36D918-E846-3666-09B5-3D5F4CD79B2A}"/>
              </a:ext>
            </a:extLst>
          </p:cNvPr>
          <p:cNvSpPr txBox="1"/>
          <p:nvPr/>
        </p:nvSpPr>
        <p:spPr>
          <a:xfrm>
            <a:off x="670948" y="382052"/>
            <a:ext cx="7672952" cy="858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공부 시간에 따라 시험 점수를 예측할 수 있을까</a:t>
            </a:r>
            <a:r>
              <a:rPr lang="en-US" altLang="ko-KR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?</a:t>
            </a:r>
          </a:p>
          <a:p>
            <a:pPr>
              <a:lnSpc>
                <a:spcPct val="150000"/>
              </a:lnSpc>
            </a:pPr>
            <a:endParaRPr lang="en-US" altLang="ko-KR" dirty="0">
              <a:solidFill>
                <a:srgbClr val="9A64A5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DA2A6F-E862-4F6C-2627-C13938973083}"/>
              </a:ext>
            </a:extLst>
          </p:cNvPr>
          <p:cNvSpPr txBox="1"/>
          <p:nvPr/>
        </p:nvSpPr>
        <p:spPr>
          <a:xfrm>
            <a:off x="670948" y="1087758"/>
            <a:ext cx="7672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>
                <a:solidFill>
                  <a:srgbClr val="9A64A5"/>
                </a:solidFill>
              </a:rPr>
              <a:t>선형 회귀는 “변수들 사이의 상관관계를 가장 잘 설명하는 직선</a:t>
            </a:r>
            <a:r>
              <a:rPr lang="en-US" altLang="ko-KR" b="1" u="sng" dirty="0">
                <a:solidFill>
                  <a:srgbClr val="9A64A5"/>
                </a:solidFill>
              </a:rPr>
              <a:t>(</a:t>
            </a:r>
            <a:r>
              <a:rPr lang="ko-KR" altLang="en-US" b="1" u="sng" dirty="0">
                <a:solidFill>
                  <a:srgbClr val="9A64A5"/>
                </a:solidFill>
              </a:rPr>
              <a:t>또는 평면</a:t>
            </a:r>
            <a:r>
              <a:rPr lang="en-US" altLang="ko-KR" b="1" u="sng" dirty="0">
                <a:solidFill>
                  <a:srgbClr val="9A64A5"/>
                </a:solidFill>
              </a:rPr>
              <a:t>)</a:t>
            </a:r>
            <a:r>
              <a:rPr lang="ko-KR" altLang="en-US" b="1" u="sng" dirty="0">
                <a:solidFill>
                  <a:srgbClr val="9A64A5"/>
                </a:solidFill>
              </a:rPr>
              <a:t>을 찾아서 예측에 사용하는 방법”입니다</a:t>
            </a:r>
            <a:r>
              <a:rPr lang="en-US" altLang="ko-KR" b="1" u="sng" dirty="0">
                <a:solidFill>
                  <a:srgbClr val="9A64A5"/>
                </a:solidFill>
              </a:rPr>
              <a:t>.</a:t>
            </a:r>
            <a:endParaRPr lang="ko-KR" altLang="en-US" b="1" u="sng" dirty="0">
              <a:solidFill>
                <a:srgbClr val="9A64A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D8F570-612A-37E7-D57C-21C6BE9F333E}"/>
              </a:ext>
            </a:extLst>
          </p:cNvPr>
          <p:cNvSpPr txBox="1"/>
          <p:nvPr/>
        </p:nvSpPr>
        <p:spPr>
          <a:xfrm>
            <a:off x="670947" y="2015231"/>
            <a:ext cx="8874041" cy="2630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1600" b="1" dirty="0"/>
              <a:t>직선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선형 회귀는 </a:t>
            </a:r>
            <a:r>
              <a:rPr lang="en-US" altLang="ko-KR" sz="1600" i="1" dirty="0"/>
              <a:t>y=</a:t>
            </a:r>
            <a:r>
              <a:rPr lang="en-US" altLang="ko-KR" sz="1600" i="1" dirty="0" err="1"/>
              <a:t>ax+b</a:t>
            </a:r>
            <a:r>
              <a:rPr lang="en-US" altLang="ko-KR" sz="1600" i="1" dirty="0"/>
              <a:t> </a:t>
            </a:r>
            <a:r>
              <a:rPr lang="ko-KR" altLang="en-US" sz="1600" dirty="0"/>
              <a:t>같은 </a:t>
            </a:r>
            <a:r>
              <a:rPr lang="ko-KR" altLang="en-US" sz="1600" b="1" dirty="0"/>
              <a:t>직선</a:t>
            </a:r>
            <a:r>
              <a:rPr lang="en-US" altLang="ko-KR" sz="1600" dirty="0"/>
              <a:t>(</a:t>
            </a:r>
            <a:r>
              <a:rPr lang="ko-KR" altLang="en-US" sz="1600" dirty="0"/>
              <a:t>기울기 </a:t>
            </a:r>
            <a:r>
              <a:rPr lang="en-US" altLang="ko-KR" sz="1600" dirty="0"/>
              <a:t>a, </a:t>
            </a:r>
            <a:r>
              <a:rPr lang="ko-KR" altLang="en-US" sz="1600" dirty="0"/>
              <a:t>절편 </a:t>
            </a:r>
            <a:r>
              <a:rPr lang="en-US" altLang="ko-KR" sz="1600" dirty="0"/>
              <a:t>b)</a:t>
            </a:r>
            <a:r>
              <a:rPr lang="ko-KR" altLang="en-US" sz="1600" dirty="0"/>
              <a:t>을 데이터를 통해 자동으로 찾습니다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실제 데이터 점들</a:t>
            </a:r>
            <a:r>
              <a:rPr lang="en-US" altLang="ko-KR" sz="1600" dirty="0"/>
              <a:t>(</a:t>
            </a:r>
            <a:r>
              <a:rPr lang="ko-KR" altLang="en-US" sz="1600" dirty="0"/>
              <a:t>관측값</a:t>
            </a:r>
            <a:r>
              <a:rPr lang="en-US" altLang="ko-KR" sz="1600" dirty="0"/>
              <a:t>)</a:t>
            </a:r>
            <a:r>
              <a:rPr lang="ko-KR" altLang="en-US" sz="1600" dirty="0"/>
              <a:t>과 직선 사이의 차이</a:t>
            </a:r>
            <a:r>
              <a:rPr lang="en-US" altLang="ko-KR" sz="1600" dirty="0"/>
              <a:t>(</a:t>
            </a:r>
            <a:r>
              <a:rPr lang="ko-KR" altLang="en-US" sz="1600" dirty="0"/>
              <a:t>오차</a:t>
            </a:r>
            <a:r>
              <a:rPr lang="en-US" altLang="ko-KR" sz="1600" dirty="0"/>
              <a:t>)</a:t>
            </a:r>
            <a:r>
              <a:rPr lang="ko-KR" altLang="en-US" sz="1600" dirty="0"/>
              <a:t>가 </a:t>
            </a:r>
            <a:r>
              <a:rPr lang="ko-KR" altLang="en-US" sz="1600" b="1" dirty="0"/>
              <a:t>가장 작아지도록</a:t>
            </a:r>
            <a:r>
              <a:rPr lang="ko-KR" altLang="en-US" sz="1600" dirty="0"/>
              <a:t> </a:t>
            </a:r>
            <a:r>
              <a:rPr lang="en-US" altLang="ko-KR" sz="1600" dirty="0"/>
              <a:t>a</a:t>
            </a:r>
            <a:r>
              <a:rPr lang="ko-KR" altLang="en-US" sz="1600" dirty="0"/>
              <a:t>와 </a:t>
            </a:r>
            <a:r>
              <a:rPr lang="en-US" altLang="ko-KR" sz="1600" dirty="0"/>
              <a:t>b</a:t>
            </a:r>
            <a:r>
              <a:rPr lang="ko-KR" altLang="en-US" sz="1600" dirty="0"/>
              <a:t>를 정합니다 </a:t>
            </a:r>
            <a:r>
              <a:rPr lang="en-US" altLang="ko-KR" sz="1600" dirty="0"/>
              <a:t>(</a:t>
            </a:r>
            <a:r>
              <a:rPr lang="ko-KR" altLang="en-US" sz="1600" dirty="0"/>
              <a:t>최소제곱법</a:t>
            </a:r>
            <a:r>
              <a:rPr lang="en-US" altLang="ko-KR" sz="1600" dirty="0"/>
              <a:t>).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ko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77869F5-B367-70EA-8D3C-17C85166F872}"/>
              </a:ext>
            </a:extLst>
          </p:cNvPr>
          <p:cNvSpPr txBox="1"/>
          <p:nvPr/>
        </p:nvSpPr>
        <p:spPr>
          <a:xfrm>
            <a:off x="8906269" y="6545960"/>
            <a:ext cx="32958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dirty="0"/>
              <a:t>출처: 모두의 인공지능 기초 수학</a:t>
            </a:r>
            <a:r>
              <a:rPr lang="en-US" altLang="ko-KR" sz="800" i="1" dirty="0"/>
              <a:t>: 4 </a:t>
            </a:r>
            <a:r>
              <a:rPr lang="ko-KR" altLang="en-US" sz="800" i="1" dirty="0"/>
              <a:t>최소제곱법</a:t>
            </a:r>
          </a:p>
        </p:txBody>
      </p:sp>
      <p:cxnSp>
        <p:nvCxnSpPr>
          <p:cNvPr id="16" name="직선 연결선 6">
            <a:extLst>
              <a:ext uri="{FF2B5EF4-FFF2-40B4-BE49-F238E27FC236}">
                <a16:creationId xmlns:a16="http://schemas.microsoft.com/office/drawing/2014/main" id="{E335F6D3-54C0-9D02-2E5B-A77C922C1553}"/>
              </a:ext>
            </a:extLst>
          </p:cNvPr>
          <p:cNvCxnSpPr/>
          <p:nvPr/>
        </p:nvCxnSpPr>
        <p:spPr>
          <a:xfrm>
            <a:off x="0" y="6458673"/>
            <a:ext cx="12192000" cy="0"/>
          </a:xfrm>
          <a:prstGeom prst="line">
            <a:avLst/>
          </a:prstGeom>
          <a:ln w="19050">
            <a:solidFill>
              <a:srgbClr val="AF85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EA42794-9C8B-A36B-F061-8EC633CBB583}"/>
              </a:ext>
            </a:extLst>
          </p:cNvPr>
          <p:cNvSpPr/>
          <p:nvPr/>
        </p:nvSpPr>
        <p:spPr>
          <a:xfrm>
            <a:off x="9544989" y="79337"/>
            <a:ext cx="1061431" cy="644592"/>
          </a:xfrm>
          <a:prstGeom prst="roundRect">
            <a:avLst>
              <a:gd name="adj" fmla="val 18320"/>
            </a:avLst>
          </a:prstGeom>
          <a:pattFill prst="wdDnDiag">
            <a:fgClr>
              <a:srgbClr val="AF86BA"/>
            </a:fgClr>
            <a:bgClr>
              <a:srgbClr val="9A64A5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EE33648-0288-CFC4-AFB4-3157DC6A0FFD}"/>
              </a:ext>
            </a:extLst>
          </p:cNvPr>
          <p:cNvSpPr/>
          <p:nvPr/>
        </p:nvSpPr>
        <p:spPr>
          <a:xfrm>
            <a:off x="10606420" y="66675"/>
            <a:ext cx="1595105" cy="644592"/>
          </a:xfrm>
          <a:prstGeom prst="roundRect">
            <a:avLst>
              <a:gd name="adj" fmla="val 18320"/>
            </a:avLst>
          </a:prstGeom>
          <a:solidFill>
            <a:srgbClr val="AF86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837502-0067-DAAA-216E-A78EC0FB2B70}"/>
              </a:ext>
            </a:extLst>
          </p:cNvPr>
          <p:cNvSpPr txBox="1"/>
          <p:nvPr/>
        </p:nvSpPr>
        <p:spPr>
          <a:xfrm>
            <a:off x="9609764" y="147874"/>
            <a:ext cx="996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cs typeface="Arial" panose="020B0604020202020204" pitchFamily="34" charset="0"/>
              </a:rPr>
              <a:t>03-2</a:t>
            </a:r>
            <a:endParaRPr lang="ko-KR" alt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658B2E-BC21-1531-07A4-9B7ACC41AE32}"/>
              </a:ext>
            </a:extLst>
          </p:cNvPr>
          <p:cNvSpPr txBox="1"/>
          <p:nvPr/>
        </p:nvSpPr>
        <p:spPr>
          <a:xfrm>
            <a:off x="10913607" y="227545"/>
            <a:ext cx="996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8F5F9"/>
                </a:solidFill>
              </a:rPr>
              <a:t>선형회귀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3FA7BB0-C6C4-099D-04B3-668E92C7B655}"/>
              </a:ext>
            </a:extLst>
          </p:cNvPr>
          <p:cNvSpPr/>
          <p:nvPr/>
        </p:nvSpPr>
        <p:spPr>
          <a:xfrm>
            <a:off x="1109860" y="3984498"/>
            <a:ext cx="3782180" cy="2386888"/>
          </a:xfrm>
          <a:prstGeom prst="roundRect">
            <a:avLst>
              <a:gd name="adj" fmla="val 18320"/>
            </a:avLst>
          </a:prstGeom>
          <a:solidFill>
            <a:schemeClr val="bg1"/>
          </a:solidFill>
          <a:ln w="19050">
            <a:solidFill>
              <a:srgbClr val="AF86B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DEB6CC4-42A3-6815-282A-9C7F94C0E693}"/>
              </a:ext>
            </a:extLst>
          </p:cNvPr>
          <p:cNvSpPr/>
          <p:nvPr/>
        </p:nvSpPr>
        <p:spPr>
          <a:xfrm>
            <a:off x="1109860" y="3622712"/>
            <a:ext cx="1410961" cy="488786"/>
          </a:xfrm>
          <a:prstGeom prst="roundRect">
            <a:avLst>
              <a:gd name="adj" fmla="val 27343"/>
            </a:avLst>
          </a:prstGeom>
          <a:solidFill>
            <a:srgbClr val="AF86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ko-KR" altLang="en-US" sz="1400" b="1" dirty="0">
                <a:solidFill>
                  <a:srgbClr val="F8F5F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추가 정보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8F2C131-387A-A71F-43A8-F9FEE453F597}"/>
              </a:ext>
            </a:extLst>
          </p:cNvPr>
          <p:cNvSpPr/>
          <p:nvPr/>
        </p:nvSpPr>
        <p:spPr>
          <a:xfrm>
            <a:off x="2520821" y="3622712"/>
            <a:ext cx="2020561" cy="488786"/>
          </a:xfrm>
          <a:prstGeom prst="roundRect">
            <a:avLst>
              <a:gd name="adj" fmla="val 27343"/>
            </a:avLst>
          </a:prstGeom>
          <a:solidFill>
            <a:srgbClr val="C5A9C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최소제곱법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CFDFF5-FB3C-9745-38E2-D4CB9C8AD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7721" y="4167748"/>
            <a:ext cx="3262567" cy="2096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843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F12FA8-A54C-AF15-0095-1E6644063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8C45A8-31A2-F82F-49C4-EA786808E53E}"/>
              </a:ext>
            </a:extLst>
          </p:cNvPr>
          <p:cNvSpPr txBox="1"/>
          <p:nvPr/>
        </p:nvSpPr>
        <p:spPr>
          <a:xfrm>
            <a:off x="670948" y="382052"/>
            <a:ext cx="767295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공부 시간에 따라 시험 점수를 예측할 수 있을까</a:t>
            </a:r>
            <a:r>
              <a:rPr lang="en-US" altLang="ko-KR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F949AD-CF2D-E677-916E-1A55C9D1DD2E}"/>
              </a:ext>
            </a:extLst>
          </p:cNvPr>
          <p:cNvSpPr txBox="1"/>
          <p:nvPr/>
        </p:nvSpPr>
        <p:spPr>
          <a:xfrm>
            <a:off x="670948" y="1087758"/>
            <a:ext cx="7672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>
                <a:solidFill>
                  <a:srgbClr val="9A64A5"/>
                </a:solidFill>
              </a:rPr>
              <a:t>선형 회귀는 “변수들 사이의 상관관계를 가장 잘 설명하는 직선</a:t>
            </a:r>
            <a:r>
              <a:rPr lang="en-US" altLang="ko-KR" b="1" u="sng" dirty="0">
                <a:solidFill>
                  <a:srgbClr val="9A64A5"/>
                </a:solidFill>
              </a:rPr>
              <a:t>(</a:t>
            </a:r>
            <a:r>
              <a:rPr lang="ko-KR" altLang="en-US" b="1" u="sng" dirty="0">
                <a:solidFill>
                  <a:srgbClr val="9A64A5"/>
                </a:solidFill>
              </a:rPr>
              <a:t>또는 평면</a:t>
            </a:r>
            <a:r>
              <a:rPr lang="en-US" altLang="ko-KR" b="1" u="sng" dirty="0">
                <a:solidFill>
                  <a:srgbClr val="9A64A5"/>
                </a:solidFill>
              </a:rPr>
              <a:t>)</a:t>
            </a:r>
            <a:r>
              <a:rPr lang="ko-KR" altLang="en-US" b="1" u="sng" dirty="0">
                <a:solidFill>
                  <a:srgbClr val="9A64A5"/>
                </a:solidFill>
              </a:rPr>
              <a:t>을 찾아서 예측에 사용하는 방법”입니다</a:t>
            </a:r>
            <a:r>
              <a:rPr lang="en-US" altLang="ko-KR" b="1" u="sng" dirty="0">
                <a:solidFill>
                  <a:srgbClr val="9A64A5"/>
                </a:solidFill>
              </a:rPr>
              <a:t>.</a:t>
            </a:r>
            <a:endParaRPr lang="ko-KR" altLang="en-US" b="1" u="sng" dirty="0">
              <a:solidFill>
                <a:srgbClr val="9A64A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B4691D-4021-1EB5-A3A4-545BA95E6854}"/>
              </a:ext>
            </a:extLst>
          </p:cNvPr>
          <p:cNvSpPr txBox="1"/>
          <p:nvPr/>
        </p:nvSpPr>
        <p:spPr>
          <a:xfrm>
            <a:off x="670947" y="2015231"/>
            <a:ext cx="9003405" cy="3738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2. </a:t>
            </a:r>
            <a:r>
              <a:rPr lang="ko-KR" altLang="en-US" sz="1600" b="1" dirty="0"/>
              <a:t>예측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직선을 찾고 나면</a:t>
            </a:r>
            <a:r>
              <a:rPr lang="en-US" altLang="ko-KR" sz="1600" dirty="0"/>
              <a:t>, </a:t>
            </a:r>
            <a:r>
              <a:rPr lang="ko-KR" altLang="en-US" sz="1600" b="1" dirty="0"/>
              <a:t>새로운 </a:t>
            </a:r>
            <a:r>
              <a:rPr lang="en-US" altLang="ko-KR" sz="1600" b="1" dirty="0"/>
              <a:t>x</a:t>
            </a:r>
            <a:r>
              <a:rPr lang="ko-KR" altLang="en-US" sz="1600" dirty="0"/>
              <a:t>가 들어왔을 때 </a:t>
            </a:r>
            <a:r>
              <a:rPr lang="en-US" altLang="ko-KR" sz="1600" i="1" dirty="0"/>
              <a:t>y^=</a:t>
            </a:r>
            <a:r>
              <a:rPr lang="en-US" altLang="ko-KR" sz="1600" i="1" dirty="0" err="1"/>
              <a:t>ax+b</a:t>
            </a:r>
            <a:r>
              <a:rPr lang="en-US" altLang="ko-KR" sz="1600" i="1" dirty="0"/>
              <a:t> </a:t>
            </a:r>
            <a:r>
              <a:rPr lang="ko-KR" altLang="en-US" sz="1600" dirty="0"/>
              <a:t>로 미래의 </a:t>
            </a:r>
            <a:r>
              <a:rPr lang="en-US" altLang="ko-KR" sz="1600" dirty="0"/>
              <a:t>y</a:t>
            </a:r>
            <a:r>
              <a:rPr lang="ko-KR" altLang="en-US" sz="1600" dirty="0"/>
              <a:t>를 예측할 수 있습니다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예</a:t>
            </a:r>
            <a:r>
              <a:rPr lang="en-US" altLang="ko-KR" sz="1600" dirty="0"/>
              <a:t>: </a:t>
            </a:r>
            <a:r>
              <a:rPr lang="ko-KR" altLang="en-US" sz="1600" dirty="0"/>
              <a:t>공부 시간</a:t>
            </a:r>
            <a:r>
              <a:rPr lang="en-US" altLang="ko-KR" sz="1600" dirty="0"/>
              <a:t>(x)</a:t>
            </a:r>
            <a:r>
              <a:rPr lang="ko-KR" altLang="en-US" sz="1600" dirty="0"/>
              <a:t>이 주어졌을 때 시험 점수</a:t>
            </a:r>
            <a:r>
              <a:rPr lang="en-US" altLang="ko-KR" sz="1600" dirty="0"/>
              <a:t>(y)</a:t>
            </a:r>
            <a:r>
              <a:rPr lang="ko-KR" altLang="en-US" sz="1600" dirty="0"/>
              <a:t>를 예측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b="1" dirty="0"/>
              <a:t>3. </a:t>
            </a:r>
            <a:r>
              <a:rPr lang="ko-KR" altLang="en-US" sz="1600" b="1" dirty="0"/>
              <a:t>변수 </a:t>
            </a:r>
            <a:r>
              <a:rPr lang="en-US" altLang="ko-KR" sz="1600" b="1" dirty="0"/>
              <a:t>(Feature)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/>
              <a:t>입력 변수</a:t>
            </a:r>
            <a:r>
              <a:rPr lang="en-US" altLang="ko-KR" sz="1600" dirty="0"/>
              <a:t>(</a:t>
            </a:r>
            <a:r>
              <a:rPr lang="ko-KR" altLang="en-US" sz="1600" dirty="0"/>
              <a:t>공부시간</a:t>
            </a:r>
            <a:r>
              <a:rPr lang="en-US" altLang="ko-KR" sz="1600" dirty="0"/>
              <a:t>, </a:t>
            </a:r>
            <a:r>
              <a:rPr lang="ko-KR" altLang="en-US" sz="1600" dirty="0"/>
              <a:t>수업참여도 등</a:t>
            </a:r>
            <a:r>
              <a:rPr lang="en-US" altLang="ko-KR" sz="1600" dirty="0"/>
              <a:t>)</a:t>
            </a:r>
            <a:r>
              <a:rPr lang="ko-KR" altLang="en-US" sz="1600" dirty="0"/>
              <a:t>가 </a:t>
            </a:r>
            <a:r>
              <a:rPr lang="en-US" altLang="ko-KR" sz="1600" dirty="0"/>
              <a:t>1</a:t>
            </a:r>
            <a:r>
              <a:rPr lang="ko-KR" altLang="en-US" sz="1600" dirty="0"/>
              <a:t>개면 </a:t>
            </a:r>
            <a:r>
              <a:rPr lang="ko-KR" altLang="en-US" sz="1600" b="1" dirty="0"/>
              <a:t>단순 선형 회귀</a:t>
            </a:r>
            <a:r>
              <a:rPr lang="en-US" altLang="ko-KR" sz="1600" dirty="0"/>
              <a:t>, </a:t>
            </a:r>
            <a:r>
              <a:rPr lang="ko-KR" altLang="en-US" sz="1600" dirty="0"/>
              <a:t>여러 개면 </a:t>
            </a:r>
            <a:r>
              <a:rPr lang="ko-KR" altLang="en-US" sz="1600" b="1" dirty="0"/>
              <a:t>다중 선형 회귀</a:t>
            </a:r>
            <a:r>
              <a:rPr lang="ko-KR" altLang="en-US" sz="1600" dirty="0"/>
              <a:t>입니다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변수가 여러 개일수록 모델은 직선이 아니라 </a:t>
            </a:r>
            <a:r>
              <a:rPr lang="ko-KR" altLang="en-US" sz="1600" b="1" dirty="0"/>
              <a:t>고차원 평면</a:t>
            </a:r>
            <a:r>
              <a:rPr lang="ko-KR" altLang="en-US" sz="1600" dirty="0"/>
              <a:t>을 학습합니다</a:t>
            </a:r>
            <a:r>
              <a:rPr lang="en-US" altLang="ko-KR" sz="16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ko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86D34B-F46C-A923-4631-22635BF67CD7}"/>
              </a:ext>
            </a:extLst>
          </p:cNvPr>
          <p:cNvSpPr txBox="1"/>
          <p:nvPr/>
        </p:nvSpPr>
        <p:spPr>
          <a:xfrm>
            <a:off x="8906269" y="6545960"/>
            <a:ext cx="32958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dirty="0"/>
              <a:t>출처: 박해선</a:t>
            </a:r>
            <a:r>
              <a:rPr lang="en-US" altLang="ko-KR" sz="800" i="1" dirty="0"/>
              <a:t>, 『</a:t>
            </a:r>
            <a:r>
              <a:rPr lang="ko-KR" altLang="en-US" sz="800" i="1" dirty="0"/>
              <a:t>혼자 공부하는 머신러닝</a:t>
            </a:r>
            <a:r>
              <a:rPr lang="en-US" altLang="ko-KR" sz="800" i="1" dirty="0"/>
              <a:t>+</a:t>
            </a:r>
            <a:r>
              <a:rPr lang="ko-KR" altLang="en-US" sz="800" i="1" dirty="0"/>
              <a:t>딥러닝</a:t>
            </a:r>
            <a:r>
              <a:rPr lang="en-US" altLang="ko-KR" sz="800" i="1" dirty="0"/>
              <a:t>』, </a:t>
            </a:r>
            <a:r>
              <a:rPr lang="ko-KR" altLang="en-US" sz="800" i="1" dirty="0"/>
              <a:t>한빛미디어</a:t>
            </a:r>
            <a:r>
              <a:rPr lang="en-US" altLang="ko-KR" sz="800" i="1" dirty="0"/>
              <a:t>(2020)</a:t>
            </a:r>
            <a:endParaRPr lang="ko-KR" altLang="en-US" sz="800" i="1" dirty="0"/>
          </a:p>
        </p:txBody>
      </p:sp>
      <p:cxnSp>
        <p:nvCxnSpPr>
          <p:cNvPr id="16" name="직선 연결선 6">
            <a:extLst>
              <a:ext uri="{FF2B5EF4-FFF2-40B4-BE49-F238E27FC236}">
                <a16:creationId xmlns:a16="http://schemas.microsoft.com/office/drawing/2014/main" id="{7F1CB58B-FA10-B9E4-03AE-5B11DDB2AD53}"/>
              </a:ext>
            </a:extLst>
          </p:cNvPr>
          <p:cNvCxnSpPr/>
          <p:nvPr/>
        </p:nvCxnSpPr>
        <p:spPr>
          <a:xfrm>
            <a:off x="0" y="6458673"/>
            <a:ext cx="12192000" cy="0"/>
          </a:xfrm>
          <a:prstGeom prst="line">
            <a:avLst/>
          </a:prstGeom>
          <a:ln w="19050">
            <a:solidFill>
              <a:srgbClr val="AF85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F2CA817-6A05-4521-824F-76D362E17C16}"/>
              </a:ext>
            </a:extLst>
          </p:cNvPr>
          <p:cNvSpPr/>
          <p:nvPr/>
        </p:nvSpPr>
        <p:spPr>
          <a:xfrm>
            <a:off x="9544989" y="79337"/>
            <a:ext cx="1061431" cy="644592"/>
          </a:xfrm>
          <a:prstGeom prst="roundRect">
            <a:avLst>
              <a:gd name="adj" fmla="val 18320"/>
            </a:avLst>
          </a:prstGeom>
          <a:pattFill prst="wdDnDiag">
            <a:fgClr>
              <a:srgbClr val="AF86BA"/>
            </a:fgClr>
            <a:bgClr>
              <a:srgbClr val="9A64A5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AE88145-D474-4C02-88E1-0AA350554B40}"/>
              </a:ext>
            </a:extLst>
          </p:cNvPr>
          <p:cNvSpPr/>
          <p:nvPr/>
        </p:nvSpPr>
        <p:spPr>
          <a:xfrm>
            <a:off x="10606420" y="66675"/>
            <a:ext cx="1595105" cy="644592"/>
          </a:xfrm>
          <a:prstGeom prst="roundRect">
            <a:avLst>
              <a:gd name="adj" fmla="val 18320"/>
            </a:avLst>
          </a:prstGeom>
          <a:solidFill>
            <a:srgbClr val="AF86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B299C2D-7807-D2EA-26FD-A248694C5E1D}"/>
              </a:ext>
            </a:extLst>
          </p:cNvPr>
          <p:cNvSpPr txBox="1"/>
          <p:nvPr/>
        </p:nvSpPr>
        <p:spPr>
          <a:xfrm>
            <a:off x="9609764" y="147874"/>
            <a:ext cx="996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cs typeface="Arial" panose="020B0604020202020204" pitchFamily="34" charset="0"/>
              </a:rPr>
              <a:t>03-2</a:t>
            </a:r>
            <a:endParaRPr lang="ko-KR" alt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F6584E-8E9D-96FB-A9F1-C51908FAADD5}"/>
              </a:ext>
            </a:extLst>
          </p:cNvPr>
          <p:cNvSpPr txBox="1"/>
          <p:nvPr/>
        </p:nvSpPr>
        <p:spPr>
          <a:xfrm>
            <a:off x="10913607" y="227545"/>
            <a:ext cx="996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8F5F9"/>
                </a:solidFill>
              </a:rPr>
              <a:t>선형회귀</a:t>
            </a:r>
          </a:p>
        </p:txBody>
      </p:sp>
      <p:pic>
        <p:nvPicPr>
          <p:cNvPr id="11" name="그림 7">
            <a:extLst>
              <a:ext uri="{FF2B5EF4-FFF2-40B4-BE49-F238E27FC236}">
                <a16:creationId xmlns:a16="http://schemas.microsoft.com/office/drawing/2014/main" id="{35D78CCE-A922-A0C5-9F5C-3E2B45D998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528" t="56155" r="6692"/>
          <a:stretch>
            <a:fillRect/>
          </a:stretch>
        </p:blipFill>
        <p:spPr>
          <a:xfrm>
            <a:off x="957118" y="4710620"/>
            <a:ext cx="5138882" cy="167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531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55D90E-07CE-21C6-CF30-73501FD3B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EC45A8-2C21-2CA6-AB97-A65EC74697F2}"/>
              </a:ext>
            </a:extLst>
          </p:cNvPr>
          <p:cNvSpPr txBox="1"/>
          <p:nvPr/>
        </p:nvSpPr>
        <p:spPr>
          <a:xfrm>
            <a:off x="670948" y="382052"/>
            <a:ext cx="7672952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공부 시간에 따라 시험 점수를 예측할 수 있을까</a:t>
            </a:r>
            <a:r>
              <a:rPr lang="en-US" altLang="ko-KR" dirty="0">
                <a:solidFill>
                  <a:srgbClr val="9A64A5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BF5AF8-C2DB-063B-B49D-5AC4C068748C}"/>
              </a:ext>
            </a:extLst>
          </p:cNvPr>
          <p:cNvSpPr txBox="1"/>
          <p:nvPr/>
        </p:nvSpPr>
        <p:spPr>
          <a:xfrm>
            <a:off x="670948" y="1087758"/>
            <a:ext cx="7672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u="sng" dirty="0">
                <a:solidFill>
                  <a:srgbClr val="9A64A5"/>
                </a:solidFill>
              </a:rPr>
              <a:t>선형 회귀는 “변수들 사이의 상관관계를 가장 잘 설명하는 직선</a:t>
            </a:r>
            <a:r>
              <a:rPr lang="en-US" altLang="ko-KR" b="1" u="sng" dirty="0">
                <a:solidFill>
                  <a:srgbClr val="9A64A5"/>
                </a:solidFill>
              </a:rPr>
              <a:t>(</a:t>
            </a:r>
            <a:r>
              <a:rPr lang="ko-KR" altLang="en-US" b="1" u="sng" dirty="0">
                <a:solidFill>
                  <a:srgbClr val="9A64A5"/>
                </a:solidFill>
              </a:rPr>
              <a:t>또는 평면</a:t>
            </a:r>
            <a:r>
              <a:rPr lang="en-US" altLang="ko-KR" b="1" u="sng" dirty="0">
                <a:solidFill>
                  <a:srgbClr val="9A64A5"/>
                </a:solidFill>
              </a:rPr>
              <a:t>)</a:t>
            </a:r>
            <a:r>
              <a:rPr lang="ko-KR" altLang="en-US" b="1" u="sng" dirty="0">
                <a:solidFill>
                  <a:srgbClr val="9A64A5"/>
                </a:solidFill>
              </a:rPr>
              <a:t>을 찾아서 예측에 사용하는 방법”입니다</a:t>
            </a:r>
            <a:r>
              <a:rPr lang="en-US" altLang="ko-KR" b="1" u="sng" dirty="0">
                <a:solidFill>
                  <a:srgbClr val="9A64A5"/>
                </a:solidFill>
              </a:rPr>
              <a:t>.</a:t>
            </a:r>
            <a:endParaRPr lang="ko-KR" altLang="en-US" b="1" u="sng" dirty="0">
              <a:solidFill>
                <a:srgbClr val="9A64A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C2F433-E39B-E6B2-AA39-F3E8C0D29169}"/>
              </a:ext>
            </a:extLst>
          </p:cNvPr>
          <p:cNvSpPr txBox="1"/>
          <p:nvPr/>
        </p:nvSpPr>
        <p:spPr>
          <a:xfrm>
            <a:off x="670947" y="2015231"/>
            <a:ext cx="8874041" cy="1891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/>
              <a:t>4. </a:t>
            </a:r>
            <a:r>
              <a:rPr lang="ko-KR" altLang="en-US" sz="1600" b="1" dirty="0"/>
              <a:t>상관관계</a:t>
            </a:r>
            <a:endParaRPr lang="en-US" altLang="ko-KR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두 변수 사이에 “함께 변하는 경향”이 있을 때 상관관계가 있다고 합니다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상관관계가 높을수록 직선으로 예쁘게 설명되며</a:t>
            </a:r>
            <a:r>
              <a:rPr lang="en-US" altLang="ko-KR" sz="1600" dirty="0"/>
              <a:t>, </a:t>
            </a:r>
            <a:r>
              <a:rPr lang="ko-KR" altLang="en-US" sz="1600" dirty="0"/>
              <a:t>예측 성능도 좋아지는 경향이 있습니다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단</a:t>
            </a:r>
            <a:r>
              <a:rPr lang="en-US" altLang="ko-KR" sz="1600" dirty="0"/>
              <a:t>, </a:t>
            </a:r>
            <a:r>
              <a:rPr lang="ko-KR" altLang="en-US" sz="1600" dirty="0"/>
              <a:t>상관관계 ≠ 인과관계</a:t>
            </a:r>
            <a:r>
              <a:rPr lang="en-US" altLang="ko-KR" sz="1600" dirty="0"/>
              <a:t>(</a:t>
            </a:r>
            <a:r>
              <a:rPr lang="ko-KR" altLang="en-US" sz="1600" dirty="0"/>
              <a:t>함께 변한다고 해서 원인</a:t>
            </a:r>
            <a:r>
              <a:rPr lang="en-US" altLang="ko-KR" sz="1600" dirty="0"/>
              <a:t>·</a:t>
            </a:r>
            <a:r>
              <a:rPr lang="ko-KR" altLang="en-US" sz="1600" dirty="0"/>
              <a:t>결과는 아님</a:t>
            </a:r>
            <a:r>
              <a:rPr lang="en-US" altLang="ko-KR" sz="1600" dirty="0"/>
              <a:t>).</a:t>
            </a:r>
          </a:p>
          <a:p>
            <a:pPr>
              <a:lnSpc>
                <a:spcPct val="150000"/>
              </a:lnSpc>
            </a:pPr>
            <a:endParaRPr lang="ko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73DEE3-7E9F-E44B-10C3-89E9DA82B050}"/>
              </a:ext>
            </a:extLst>
          </p:cNvPr>
          <p:cNvSpPr txBox="1"/>
          <p:nvPr/>
        </p:nvSpPr>
        <p:spPr>
          <a:xfrm>
            <a:off x="8906269" y="6545960"/>
            <a:ext cx="32958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1" dirty="0"/>
              <a:t>출처:</a:t>
            </a:r>
          </a:p>
        </p:txBody>
      </p:sp>
      <p:cxnSp>
        <p:nvCxnSpPr>
          <p:cNvPr id="16" name="직선 연결선 6">
            <a:extLst>
              <a:ext uri="{FF2B5EF4-FFF2-40B4-BE49-F238E27FC236}">
                <a16:creationId xmlns:a16="http://schemas.microsoft.com/office/drawing/2014/main" id="{02B27E33-04EB-BA95-D426-894663D2BEA6}"/>
              </a:ext>
            </a:extLst>
          </p:cNvPr>
          <p:cNvCxnSpPr/>
          <p:nvPr/>
        </p:nvCxnSpPr>
        <p:spPr>
          <a:xfrm>
            <a:off x="0" y="6458673"/>
            <a:ext cx="12192000" cy="0"/>
          </a:xfrm>
          <a:prstGeom prst="line">
            <a:avLst/>
          </a:prstGeom>
          <a:ln w="19050">
            <a:solidFill>
              <a:srgbClr val="AF85B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2C3B87B-3EC0-8A89-7617-39F18DD7A469}"/>
              </a:ext>
            </a:extLst>
          </p:cNvPr>
          <p:cNvSpPr/>
          <p:nvPr/>
        </p:nvSpPr>
        <p:spPr>
          <a:xfrm>
            <a:off x="9544989" y="79337"/>
            <a:ext cx="1061431" cy="644592"/>
          </a:xfrm>
          <a:prstGeom prst="roundRect">
            <a:avLst>
              <a:gd name="adj" fmla="val 18320"/>
            </a:avLst>
          </a:prstGeom>
          <a:pattFill prst="wdDnDiag">
            <a:fgClr>
              <a:srgbClr val="AF86BA"/>
            </a:fgClr>
            <a:bgClr>
              <a:srgbClr val="9A64A5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7E4C953-59CC-5D59-EC04-F47D422BA895}"/>
              </a:ext>
            </a:extLst>
          </p:cNvPr>
          <p:cNvSpPr/>
          <p:nvPr/>
        </p:nvSpPr>
        <p:spPr>
          <a:xfrm>
            <a:off x="10606420" y="66675"/>
            <a:ext cx="1595105" cy="644592"/>
          </a:xfrm>
          <a:prstGeom prst="roundRect">
            <a:avLst>
              <a:gd name="adj" fmla="val 18320"/>
            </a:avLst>
          </a:prstGeom>
          <a:solidFill>
            <a:srgbClr val="AF86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b="1" dirty="0">
              <a:solidFill>
                <a:srgbClr val="9A64A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5F0711-2C78-7544-7061-F5604D48FA39}"/>
              </a:ext>
            </a:extLst>
          </p:cNvPr>
          <p:cNvSpPr txBox="1"/>
          <p:nvPr/>
        </p:nvSpPr>
        <p:spPr>
          <a:xfrm>
            <a:off x="9609764" y="147874"/>
            <a:ext cx="996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cs typeface="Arial" panose="020B0604020202020204" pitchFamily="34" charset="0"/>
              </a:rPr>
              <a:t>03-2</a:t>
            </a:r>
            <a:endParaRPr lang="ko-KR" altLang="en-US" sz="2800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B75CAA-6794-88B0-3613-5A53B3EAAEBC}"/>
              </a:ext>
            </a:extLst>
          </p:cNvPr>
          <p:cNvSpPr txBox="1"/>
          <p:nvPr/>
        </p:nvSpPr>
        <p:spPr>
          <a:xfrm>
            <a:off x="10913607" y="227545"/>
            <a:ext cx="996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8F5F9"/>
                </a:solidFill>
              </a:rPr>
              <a:t>선형회귀</a:t>
            </a:r>
          </a:p>
        </p:txBody>
      </p:sp>
    </p:spTree>
    <p:extLst>
      <p:ext uri="{BB962C8B-B14F-4D97-AF65-F5344CB8AC3E}">
        <p14:creationId xmlns:p14="http://schemas.microsoft.com/office/powerpoint/2010/main" val="1405945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3871</Words>
  <Application>Microsoft Office PowerPoint</Application>
  <PresentationFormat>Widescreen</PresentationFormat>
  <Paragraphs>484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맑은 고딕</vt:lpstr>
      <vt:lpstr>바탕체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SoonChan Kim</dc:creator>
  <cp:lastModifiedBy>SoonChan Kim</cp:lastModifiedBy>
  <cp:revision>1</cp:revision>
  <dcterms:created xsi:type="dcterms:W3CDTF">2025-08-12T05:58:41Z</dcterms:created>
  <dcterms:modified xsi:type="dcterms:W3CDTF">2025-08-18T12:42:19Z</dcterms:modified>
</cp:coreProperties>
</file>