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300" r:id="rId4"/>
    <p:sldId id="301" r:id="rId5"/>
    <p:sldId id="302" r:id="rId6"/>
    <p:sldId id="327" r:id="rId7"/>
    <p:sldId id="328" r:id="rId8"/>
    <p:sldId id="329" r:id="rId9"/>
    <p:sldId id="377" r:id="rId10"/>
    <p:sldId id="380" r:id="rId11"/>
    <p:sldId id="38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17E642-5EC1-4046-B182-87B577BD39AA}">
          <p14:sldIdLst/>
        </p14:section>
        <p14:section name="포멧" id="{E2C2F6B9-A581-463B-9C33-6DF517414A34}">
          <p14:sldIdLst>
            <p14:sldId id="274"/>
            <p14:sldId id="275"/>
            <p14:sldId id="300"/>
            <p14:sldId id="301"/>
            <p14:sldId id="302"/>
            <p14:sldId id="327"/>
            <p14:sldId id="328"/>
            <p14:sldId id="329"/>
            <p14:sldId id="377"/>
            <p14:sldId id="380"/>
            <p14:sldId id="381"/>
          </p14:sldIdLst>
        </p14:section>
        <p14:section name="예시" id="{B06AA6A4-B5ED-466C-8746-35DC6FBE11C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64A5"/>
    <a:srgbClr val="C5A9CF"/>
    <a:srgbClr val="F8F5F9"/>
    <a:srgbClr val="AF86BA"/>
    <a:srgbClr val="F0E9F3"/>
    <a:srgbClr val="E8D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02603-F048-4DEE-9011-6EBD5CBE7975}" v="70" dt="2025-09-07T12:52:01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onChan Kim" userId="02a64c5a3a755c1e" providerId="LiveId" clId="{671ABFDB-D511-4EB4-848D-9E6EC546D449}"/>
    <pc:docChg chg="undo custSel addSld delSld modSld sldOrd modSection">
      <pc:chgData name="SoonChan Kim" userId="02a64c5a3a755c1e" providerId="LiveId" clId="{671ABFDB-D511-4EB4-848D-9E6EC546D449}" dt="2025-08-18T12:42:18.819" v="3533" actId="114"/>
      <pc:docMkLst>
        <pc:docMk/>
      </pc:docMkLst>
      <pc:sldChg chg="addSp delSp modSp mod">
        <pc:chgData name="SoonChan Kim" userId="02a64c5a3a755c1e" providerId="LiveId" clId="{671ABFDB-D511-4EB4-848D-9E6EC546D449}" dt="2025-08-18T10:44:55.844" v="3114" actId="12788"/>
        <pc:sldMkLst>
          <pc:docMk/>
          <pc:sldMk cId="1029589490" sldId="274"/>
        </pc:sldMkLst>
        <pc:spChg chg="mod">
          <ac:chgData name="SoonChan Kim" userId="02a64c5a3a755c1e" providerId="LiveId" clId="{671ABFDB-D511-4EB4-848D-9E6EC546D449}" dt="2025-08-18T09:06:47.454" v="464" actId="20577"/>
          <ac:spMkLst>
            <pc:docMk/>
            <pc:sldMk cId="1029589490" sldId="274"/>
            <ac:spMk id="7" creationId="{B012F0F8-904E-ABD2-AC47-93B84BC281EC}"/>
          </ac:spMkLst>
        </pc:spChg>
        <pc:spChg chg="mod">
          <ac:chgData name="SoonChan Kim" userId="02a64c5a3a755c1e" providerId="LiveId" clId="{671ABFDB-D511-4EB4-848D-9E6EC546D449}" dt="2025-08-18T08:59:14.325" v="58" actId="6549"/>
          <ac:spMkLst>
            <pc:docMk/>
            <pc:sldMk cId="1029589490" sldId="274"/>
            <ac:spMk id="9" creationId="{1B540AB3-D453-01F9-5439-C9D79EFDF6D1}"/>
          </ac:spMkLst>
        </pc:spChg>
        <pc:spChg chg="mod">
          <ac:chgData name="SoonChan Kim" userId="02a64c5a3a755c1e" providerId="LiveId" clId="{671ABFDB-D511-4EB4-848D-9E6EC546D449}" dt="2025-08-18T08:59:11.042" v="54" actId="1076"/>
          <ac:spMkLst>
            <pc:docMk/>
            <pc:sldMk cId="1029589490" sldId="274"/>
            <ac:spMk id="11" creationId="{1182980D-42E3-4640-EEF2-0DAF7980EDC5}"/>
          </ac:spMkLst>
        </pc:spChg>
        <pc:spChg chg="mod">
          <ac:chgData name="SoonChan Kim" userId="02a64c5a3a755c1e" providerId="LiveId" clId="{671ABFDB-D511-4EB4-848D-9E6EC546D449}" dt="2025-08-18T10:44:55.844" v="3114" actId="12788"/>
          <ac:spMkLst>
            <pc:docMk/>
            <pc:sldMk cId="1029589490" sldId="274"/>
            <ac:spMk id="12" creationId="{7EECFE2A-BEFD-56E3-D490-811D844AB911}"/>
          </ac:spMkLst>
        </pc:spChg>
        <pc:spChg chg="mod">
          <ac:chgData name="SoonChan Kim" userId="02a64c5a3a755c1e" providerId="LiveId" clId="{671ABFDB-D511-4EB4-848D-9E6EC546D449}" dt="2025-08-18T08:58:26.159" v="28" actId="1035"/>
          <ac:spMkLst>
            <pc:docMk/>
            <pc:sldMk cId="1029589490" sldId="274"/>
            <ac:spMk id="13" creationId="{6F921F2F-1F5D-5225-21FF-442F772A506D}"/>
          </ac:spMkLst>
        </pc:spChg>
        <pc:spChg chg="mod">
          <ac:chgData name="SoonChan Kim" userId="02a64c5a3a755c1e" providerId="LiveId" clId="{671ABFDB-D511-4EB4-848D-9E6EC546D449}" dt="2025-08-18T10:44:55.844" v="3114" actId="12788"/>
          <ac:spMkLst>
            <pc:docMk/>
            <pc:sldMk cId="1029589490" sldId="274"/>
            <ac:spMk id="14" creationId="{394E731B-8108-1C7C-2203-93818BA940F9}"/>
          </ac:spMkLst>
        </pc:spChg>
        <pc:spChg chg="mod">
          <ac:chgData name="SoonChan Kim" userId="02a64c5a3a755c1e" providerId="LiveId" clId="{671ABFDB-D511-4EB4-848D-9E6EC546D449}" dt="2025-08-18T08:58:55.654" v="38" actId="14100"/>
          <ac:spMkLst>
            <pc:docMk/>
            <pc:sldMk cId="1029589490" sldId="274"/>
            <ac:spMk id="20" creationId="{424581D2-8236-1CA0-3658-318342144F8F}"/>
          </ac:spMkLst>
        </pc:spChg>
        <pc:picChg chg="add mod">
          <ac:chgData name="SoonChan Kim" userId="02a64c5a3a755c1e" providerId="LiveId" clId="{671ABFDB-D511-4EB4-848D-9E6EC546D449}" dt="2025-08-18T08:58:47.397" v="37" actId="1076"/>
          <ac:picMkLst>
            <pc:docMk/>
            <pc:sldMk cId="1029589490" sldId="274"/>
            <ac:picMk id="1026" creationId="{6BA62542-2404-3F7A-69C8-7229DFCA6669}"/>
          </ac:picMkLst>
        </pc:picChg>
      </pc:sldChg>
      <pc:sldChg chg="addSp delSp modSp mod">
        <pc:chgData name="SoonChan Kim" userId="02a64c5a3a755c1e" providerId="LiveId" clId="{671ABFDB-D511-4EB4-848D-9E6EC546D449}" dt="2025-08-18T09:01:04.555" v="137" actId="2710"/>
        <pc:sldMkLst>
          <pc:docMk/>
          <pc:sldMk cId="339069802" sldId="275"/>
        </pc:sldMkLst>
        <pc:spChg chg="mod">
          <ac:chgData name="SoonChan Kim" userId="02a64c5a3a755c1e" providerId="LiveId" clId="{671ABFDB-D511-4EB4-848D-9E6EC546D449}" dt="2025-08-18T09:00:18.671" v="67" actId="14100"/>
          <ac:spMkLst>
            <pc:docMk/>
            <pc:sldMk cId="339069802" sldId="275"/>
            <ac:spMk id="15" creationId="{3A5E10FD-44F2-D505-1ED0-AA9E11998DA4}"/>
          </ac:spMkLst>
        </pc:spChg>
        <pc:spChg chg="mod">
          <ac:chgData name="SoonChan Kim" userId="02a64c5a3a755c1e" providerId="LiveId" clId="{671ABFDB-D511-4EB4-848D-9E6EC546D449}" dt="2025-08-18T09:00:31.457" v="110" actId="408"/>
          <ac:spMkLst>
            <pc:docMk/>
            <pc:sldMk cId="339069802" sldId="275"/>
            <ac:spMk id="16" creationId="{2930D678-3AB9-0509-54E9-63341836AB16}"/>
          </ac:spMkLst>
        </pc:spChg>
        <pc:spChg chg="mod">
          <ac:chgData name="SoonChan Kim" userId="02a64c5a3a755c1e" providerId="LiveId" clId="{671ABFDB-D511-4EB4-848D-9E6EC546D449}" dt="2025-08-18T09:00:31.457" v="110" actId="408"/>
          <ac:spMkLst>
            <pc:docMk/>
            <pc:sldMk cId="339069802" sldId="275"/>
            <ac:spMk id="17" creationId="{54F35AF3-B70D-973C-BD3C-71A7056279B6}"/>
          </ac:spMkLst>
        </pc:spChg>
        <pc:spChg chg="mod">
          <ac:chgData name="SoonChan Kim" userId="02a64c5a3a755c1e" providerId="LiveId" clId="{671ABFDB-D511-4EB4-848D-9E6EC546D449}" dt="2025-08-18T09:00:21.840" v="93" actId="1038"/>
          <ac:spMkLst>
            <pc:docMk/>
            <pc:sldMk cId="339069802" sldId="275"/>
            <ac:spMk id="18" creationId="{90D49A1F-2E31-30CD-2D59-C2A5CD35173D}"/>
          </ac:spMkLst>
        </pc:spChg>
        <pc:spChg chg="mod">
          <ac:chgData name="SoonChan Kim" userId="02a64c5a3a755c1e" providerId="LiveId" clId="{671ABFDB-D511-4EB4-848D-9E6EC546D449}" dt="2025-08-18T09:01:04.555" v="137" actId="2710"/>
          <ac:spMkLst>
            <pc:docMk/>
            <pc:sldMk cId="339069802" sldId="275"/>
            <ac:spMk id="20" creationId="{F3C6DBBA-336C-EBD4-11A4-65143BF3D910}"/>
          </ac:spMkLst>
        </pc:spChg>
        <pc:spChg chg="mod">
          <ac:chgData name="SoonChan Kim" userId="02a64c5a3a755c1e" providerId="LiveId" clId="{671ABFDB-D511-4EB4-848D-9E6EC546D449}" dt="2025-08-18T08:59:31.388" v="60"/>
          <ac:spMkLst>
            <pc:docMk/>
            <pc:sldMk cId="339069802" sldId="275"/>
            <ac:spMk id="24" creationId="{D4099C70-C51E-DD4B-4271-87870B23D6D4}"/>
          </ac:spMkLst>
        </pc:spChg>
      </pc:sldChg>
      <pc:sldChg chg="del">
        <pc:chgData name="SoonChan Kim" userId="02a64c5a3a755c1e" providerId="LiveId" clId="{671ABFDB-D511-4EB4-848D-9E6EC546D449}" dt="2025-08-18T10:04:44.412" v="2261" actId="47"/>
        <pc:sldMkLst>
          <pc:docMk/>
          <pc:sldMk cId="3612882715" sldId="276"/>
        </pc:sldMkLst>
      </pc:sldChg>
      <pc:sldChg chg="del">
        <pc:chgData name="SoonChan Kim" userId="02a64c5a3a755c1e" providerId="LiveId" clId="{671ABFDB-D511-4EB4-848D-9E6EC546D449}" dt="2025-08-18T10:04:44.412" v="2261" actId="47"/>
        <pc:sldMkLst>
          <pc:docMk/>
          <pc:sldMk cId="702549759" sldId="277"/>
        </pc:sldMkLst>
      </pc:sldChg>
      <pc:sldChg chg="del">
        <pc:chgData name="SoonChan Kim" userId="02a64c5a3a755c1e" providerId="LiveId" clId="{671ABFDB-D511-4EB4-848D-9E6EC546D449}" dt="2025-08-18T10:04:44.412" v="2261" actId="47"/>
        <pc:sldMkLst>
          <pc:docMk/>
          <pc:sldMk cId="3076937222" sldId="278"/>
        </pc:sldMkLst>
      </pc:sldChg>
      <pc:sldChg chg="delSp del mod">
        <pc:chgData name="SoonChan Kim" userId="02a64c5a3a755c1e" providerId="LiveId" clId="{671ABFDB-D511-4EB4-848D-9E6EC546D449}" dt="2025-08-18T10:23:05.638" v="2637" actId="47"/>
        <pc:sldMkLst>
          <pc:docMk/>
          <pc:sldMk cId="2482787326" sldId="279"/>
        </pc:sldMkLst>
      </pc:sldChg>
      <pc:sldChg chg="del">
        <pc:chgData name="SoonChan Kim" userId="02a64c5a3a755c1e" providerId="LiveId" clId="{671ABFDB-D511-4EB4-848D-9E6EC546D449}" dt="2025-08-18T10:04:44.412" v="2261" actId="47"/>
        <pc:sldMkLst>
          <pc:docMk/>
          <pc:sldMk cId="1817425400" sldId="280"/>
        </pc:sldMkLst>
      </pc:sldChg>
      <pc:sldChg chg="delSp modSp mod">
        <pc:chgData name="SoonChan Kim" userId="02a64c5a3a755c1e" providerId="LiveId" clId="{671ABFDB-D511-4EB4-848D-9E6EC546D449}" dt="2025-08-18T10:42:50.849" v="3030" actId="478"/>
        <pc:sldMkLst>
          <pc:docMk/>
          <pc:sldMk cId="583410191" sldId="281"/>
        </pc:sldMkLst>
        <pc:spChg chg="mod">
          <ac:chgData name="SoonChan Kim" userId="02a64c5a3a755c1e" providerId="LiveId" clId="{671ABFDB-D511-4EB4-848D-9E6EC546D449}" dt="2025-08-18T10:42:29.485" v="3020" actId="113"/>
          <ac:spMkLst>
            <pc:docMk/>
            <pc:sldMk cId="583410191" sldId="281"/>
            <ac:spMk id="12" creationId="{43F75FF5-B996-9A8E-94A8-6B9300ADDB6B}"/>
          </ac:spMkLst>
        </pc:spChg>
      </pc:sldChg>
      <pc:sldChg chg="del">
        <pc:chgData name="SoonChan Kim" userId="02a64c5a3a755c1e" providerId="LiveId" clId="{671ABFDB-D511-4EB4-848D-9E6EC546D449}" dt="2025-08-18T10:42:39.955" v="3026" actId="47"/>
        <pc:sldMkLst>
          <pc:docMk/>
          <pc:sldMk cId="1445739359" sldId="296"/>
        </pc:sldMkLst>
      </pc:sldChg>
      <pc:sldChg chg="modSp add mod">
        <pc:chgData name="SoonChan Kim" userId="02a64c5a3a755c1e" providerId="LiveId" clId="{671ABFDB-D511-4EB4-848D-9E6EC546D449}" dt="2025-08-18T09:38:51.813" v="1310" actId="20577"/>
        <pc:sldMkLst>
          <pc:docMk/>
          <pc:sldMk cId="3120006196" sldId="297"/>
        </pc:sldMkLst>
        <pc:spChg chg="mod">
          <ac:chgData name="SoonChan Kim" userId="02a64c5a3a755c1e" providerId="LiveId" clId="{671ABFDB-D511-4EB4-848D-9E6EC546D449}" dt="2025-08-18T09:02:03.888" v="198" actId="14100"/>
          <ac:spMkLst>
            <pc:docMk/>
            <pc:sldMk cId="3120006196" sldId="297"/>
            <ac:spMk id="15" creationId="{5D48709E-C9AB-AB7F-4617-5F07EDBB1019}"/>
          </ac:spMkLst>
        </pc:spChg>
        <pc:spChg chg="mod">
          <ac:chgData name="SoonChan Kim" userId="02a64c5a3a755c1e" providerId="LiveId" clId="{671ABFDB-D511-4EB4-848D-9E6EC546D449}" dt="2025-08-18T09:02:18.903" v="232" actId="408"/>
          <ac:spMkLst>
            <pc:docMk/>
            <pc:sldMk cId="3120006196" sldId="297"/>
            <ac:spMk id="16" creationId="{5116C446-4658-B9FF-E8ED-FFC1E9D11692}"/>
          </ac:spMkLst>
        </pc:spChg>
        <pc:spChg chg="mod">
          <ac:chgData name="SoonChan Kim" userId="02a64c5a3a755c1e" providerId="LiveId" clId="{671ABFDB-D511-4EB4-848D-9E6EC546D449}" dt="2025-08-18T09:02:18.903" v="232" actId="408"/>
          <ac:spMkLst>
            <pc:docMk/>
            <pc:sldMk cId="3120006196" sldId="297"/>
            <ac:spMk id="17" creationId="{9F314F70-A8F7-B301-3792-4A686557B04A}"/>
          </ac:spMkLst>
        </pc:spChg>
        <pc:spChg chg="mod">
          <ac:chgData name="SoonChan Kim" userId="02a64c5a3a755c1e" providerId="LiveId" clId="{671ABFDB-D511-4EB4-848D-9E6EC546D449}" dt="2025-08-18T09:02:13.424" v="231" actId="1037"/>
          <ac:spMkLst>
            <pc:docMk/>
            <pc:sldMk cId="3120006196" sldId="297"/>
            <ac:spMk id="18" creationId="{624B43E7-D95F-8AD3-AE20-055A11B0E641}"/>
          </ac:spMkLst>
        </pc:spChg>
        <pc:spChg chg="mod">
          <ac:chgData name="SoonChan Kim" userId="02a64c5a3a755c1e" providerId="LiveId" clId="{671ABFDB-D511-4EB4-848D-9E6EC546D449}" dt="2025-08-18T09:02:36.775" v="245" actId="20577"/>
          <ac:spMkLst>
            <pc:docMk/>
            <pc:sldMk cId="3120006196" sldId="297"/>
            <ac:spMk id="20" creationId="{5C60CDA4-BA4C-6E99-3B4C-50D993F223B1}"/>
          </ac:spMkLst>
        </pc:spChg>
        <pc:spChg chg="mod">
          <ac:chgData name="SoonChan Kim" userId="02a64c5a3a755c1e" providerId="LiveId" clId="{671ABFDB-D511-4EB4-848D-9E6EC546D449}" dt="2025-08-18T09:01:29.787" v="143" actId="20577"/>
          <ac:spMkLst>
            <pc:docMk/>
            <pc:sldMk cId="3120006196" sldId="297"/>
            <ac:spMk id="23" creationId="{BA7D10D1-82BC-5B29-942A-9AF2953F8AA5}"/>
          </ac:spMkLst>
        </pc:spChg>
        <pc:spChg chg="mod">
          <ac:chgData name="SoonChan Kim" userId="02a64c5a3a755c1e" providerId="LiveId" clId="{671ABFDB-D511-4EB4-848D-9E6EC546D449}" dt="2025-08-18T09:38:51.813" v="1310" actId="20577"/>
          <ac:spMkLst>
            <pc:docMk/>
            <pc:sldMk cId="3120006196" sldId="297"/>
            <ac:spMk id="24" creationId="{23E00C12-52C0-28B5-3AE3-2D2ACC061C77}"/>
          </ac:spMkLst>
        </pc:spChg>
      </pc:sldChg>
      <pc:sldChg chg="modSp add mod">
        <pc:chgData name="SoonChan Kim" userId="02a64c5a3a755c1e" providerId="LiveId" clId="{671ABFDB-D511-4EB4-848D-9E6EC546D449}" dt="2025-08-18T09:03:40.291" v="321" actId="20577"/>
        <pc:sldMkLst>
          <pc:docMk/>
          <pc:sldMk cId="3691793130" sldId="298"/>
        </pc:sldMkLst>
        <pc:spChg chg="mod">
          <ac:chgData name="SoonChan Kim" userId="02a64c5a3a755c1e" providerId="LiveId" clId="{671ABFDB-D511-4EB4-848D-9E6EC546D449}" dt="2025-08-18T09:03:14.406" v="259"/>
          <ac:spMkLst>
            <pc:docMk/>
            <pc:sldMk cId="3691793130" sldId="298"/>
            <ac:spMk id="15" creationId="{088E8859-0AE6-60D3-1CAD-A8745216BE0B}"/>
          </ac:spMkLst>
        </pc:spChg>
        <pc:spChg chg="mod">
          <ac:chgData name="SoonChan Kim" userId="02a64c5a3a755c1e" providerId="LiveId" clId="{671ABFDB-D511-4EB4-848D-9E6EC546D449}" dt="2025-08-18T09:03:16.866" v="269"/>
          <ac:spMkLst>
            <pc:docMk/>
            <pc:sldMk cId="3691793130" sldId="298"/>
            <ac:spMk id="16" creationId="{D0F5CC5D-4131-5A92-9E00-2EA5F4594AE1}"/>
          </ac:spMkLst>
        </pc:spChg>
        <pc:spChg chg="mod">
          <ac:chgData name="SoonChan Kim" userId="02a64c5a3a755c1e" providerId="LiveId" clId="{671ABFDB-D511-4EB4-848D-9E6EC546D449}" dt="2025-08-18T09:03:19.117" v="275"/>
          <ac:spMkLst>
            <pc:docMk/>
            <pc:sldMk cId="3691793130" sldId="298"/>
            <ac:spMk id="17" creationId="{D4356002-CDC9-D5D8-AFC4-7B6DC7ECE632}"/>
          </ac:spMkLst>
        </pc:spChg>
        <pc:spChg chg="mod">
          <ac:chgData name="SoonChan Kim" userId="02a64c5a3a755c1e" providerId="LiveId" clId="{671ABFDB-D511-4EB4-848D-9E6EC546D449}" dt="2025-08-18T09:03:25.213" v="289" actId="20577"/>
          <ac:spMkLst>
            <pc:docMk/>
            <pc:sldMk cId="3691793130" sldId="298"/>
            <ac:spMk id="18" creationId="{B4AAD9A6-177C-F8FD-DC82-CCDEA12C0582}"/>
          </ac:spMkLst>
        </pc:spChg>
        <pc:spChg chg="mod">
          <ac:chgData name="SoonChan Kim" userId="02a64c5a3a755c1e" providerId="LiveId" clId="{671ABFDB-D511-4EB4-848D-9E6EC546D449}" dt="2025-08-18T09:03:40.291" v="321" actId="20577"/>
          <ac:spMkLst>
            <pc:docMk/>
            <pc:sldMk cId="3691793130" sldId="298"/>
            <ac:spMk id="20" creationId="{AF5BF3C9-4D6A-BE38-DEA7-AE5284D04B89}"/>
          </ac:spMkLst>
        </pc:spChg>
        <pc:spChg chg="mod">
          <ac:chgData name="SoonChan Kim" userId="02a64c5a3a755c1e" providerId="LiveId" clId="{671ABFDB-D511-4EB4-848D-9E6EC546D449}" dt="2025-08-18T09:02:42.098" v="248" actId="20577"/>
          <ac:spMkLst>
            <pc:docMk/>
            <pc:sldMk cId="3691793130" sldId="298"/>
            <ac:spMk id="23" creationId="{04BE89CA-1973-54D6-094D-197BE61CBC46}"/>
          </ac:spMkLst>
        </pc:spChg>
        <pc:spChg chg="mod">
          <ac:chgData name="SoonChan Kim" userId="02a64c5a3a755c1e" providerId="LiveId" clId="{671ABFDB-D511-4EB4-848D-9E6EC546D449}" dt="2025-08-18T09:02:57.609" v="253" actId="20577"/>
          <ac:spMkLst>
            <pc:docMk/>
            <pc:sldMk cId="3691793130" sldId="298"/>
            <ac:spMk id="24" creationId="{3E93C88C-18A8-E423-7FBD-52814918BB3A}"/>
          </ac:spMkLst>
        </pc:spChg>
      </pc:sldChg>
      <pc:sldChg chg="modSp add mod">
        <pc:chgData name="SoonChan Kim" userId="02a64c5a3a755c1e" providerId="LiveId" clId="{671ABFDB-D511-4EB4-848D-9E6EC546D449}" dt="2025-08-18T09:04:30.246" v="420" actId="20577"/>
        <pc:sldMkLst>
          <pc:docMk/>
          <pc:sldMk cId="4169563707" sldId="299"/>
        </pc:sldMkLst>
        <pc:spChg chg="mod">
          <ac:chgData name="SoonChan Kim" userId="02a64c5a3a755c1e" providerId="LiveId" clId="{671ABFDB-D511-4EB4-848D-9E6EC546D449}" dt="2025-08-18T09:04:04.544" v="354"/>
          <ac:spMkLst>
            <pc:docMk/>
            <pc:sldMk cId="4169563707" sldId="299"/>
            <ac:spMk id="15" creationId="{90A3300F-53A2-5D0E-9AB9-AC7202FFA2AB}"/>
          </ac:spMkLst>
        </pc:spChg>
        <pc:spChg chg="mod">
          <ac:chgData name="SoonChan Kim" userId="02a64c5a3a755c1e" providerId="LiveId" clId="{671ABFDB-D511-4EB4-848D-9E6EC546D449}" dt="2025-08-18T09:04:08.401" v="360"/>
          <ac:spMkLst>
            <pc:docMk/>
            <pc:sldMk cId="4169563707" sldId="299"/>
            <ac:spMk id="16" creationId="{991826EE-D9F8-BC6A-D900-C7E44C52CB8C}"/>
          </ac:spMkLst>
        </pc:spChg>
        <pc:spChg chg="mod">
          <ac:chgData name="SoonChan Kim" userId="02a64c5a3a755c1e" providerId="LiveId" clId="{671ABFDB-D511-4EB4-848D-9E6EC546D449}" dt="2025-08-18T09:04:10.433" v="367"/>
          <ac:spMkLst>
            <pc:docMk/>
            <pc:sldMk cId="4169563707" sldId="299"/>
            <ac:spMk id="17" creationId="{D8C8865F-6557-1621-2D68-9C2C8DED3AB1}"/>
          </ac:spMkLst>
        </pc:spChg>
        <pc:spChg chg="mod">
          <ac:chgData name="SoonChan Kim" userId="02a64c5a3a755c1e" providerId="LiveId" clId="{671ABFDB-D511-4EB4-848D-9E6EC546D449}" dt="2025-08-18T09:04:15.934" v="384"/>
          <ac:spMkLst>
            <pc:docMk/>
            <pc:sldMk cId="4169563707" sldId="299"/>
            <ac:spMk id="18" creationId="{9C346BBF-68FA-3E7D-26CD-A51A544E7854}"/>
          </ac:spMkLst>
        </pc:spChg>
        <pc:spChg chg="mod">
          <ac:chgData name="SoonChan Kim" userId="02a64c5a3a755c1e" providerId="LiveId" clId="{671ABFDB-D511-4EB4-848D-9E6EC546D449}" dt="2025-08-18T09:04:30.246" v="420" actId="20577"/>
          <ac:spMkLst>
            <pc:docMk/>
            <pc:sldMk cId="4169563707" sldId="299"/>
            <ac:spMk id="20" creationId="{965F5445-D305-E492-4052-8F15FA1C94E9}"/>
          </ac:spMkLst>
        </pc:spChg>
        <pc:spChg chg="mod">
          <ac:chgData name="SoonChan Kim" userId="02a64c5a3a755c1e" providerId="LiveId" clId="{671ABFDB-D511-4EB4-848D-9E6EC546D449}" dt="2025-08-18T09:03:51.539" v="324" actId="20577"/>
          <ac:spMkLst>
            <pc:docMk/>
            <pc:sldMk cId="4169563707" sldId="299"/>
            <ac:spMk id="23" creationId="{38156E39-8079-7481-EADE-CE647BFCAB03}"/>
          </ac:spMkLst>
        </pc:spChg>
        <pc:spChg chg="mod">
          <ac:chgData name="SoonChan Kim" userId="02a64c5a3a755c1e" providerId="LiveId" clId="{671ABFDB-D511-4EB4-848D-9E6EC546D449}" dt="2025-08-18T09:03:55.799" v="346"/>
          <ac:spMkLst>
            <pc:docMk/>
            <pc:sldMk cId="4169563707" sldId="299"/>
            <ac:spMk id="24" creationId="{452DBB17-DD40-DB04-056C-D5078CADA55F}"/>
          </ac:spMkLst>
        </pc:spChg>
      </pc:sldChg>
      <pc:sldChg chg="addSp delSp modSp add mod ord">
        <pc:chgData name="SoonChan Kim" userId="02a64c5a3a755c1e" providerId="LiveId" clId="{671ABFDB-D511-4EB4-848D-9E6EC546D449}" dt="2025-08-18T09:26:45.916" v="1097" actId="20577"/>
        <pc:sldMkLst>
          <pc:docMk/>
          <pc:sldMk cId="2479908245" sldId="300"/>
        </pc:sldMkLst>
        <pc:spChg chg="mod">
          <ac:chgData name="SoonChan Kim" userId="02a64c5a3a755c1e" providerId="LiveId" clId="{671ABFDB-D511-4EB4-848D-9E6EC546D449}" dt="2025-08-18T09:21:09.061" v="1007" actId="20577"/>
          <ac:spMkLst>
            <pc:docMk/>
            <pc:sldMk cId="2479908245" sldId="300"/>
            <ac:spMk id="3" creationId="{2321B8F5-ACD7-11FA-E347-2B13DE9A526D}"/>
          </ac:spMkLst>
        </pc:spChg>
        <pc:spChg chg="mod">
          <ac:chgData name="SoonChan Kim" userId="02a64c5a3a755c1e" providerId="LiveId" clId="{671ABFDB-D511-4EB4-848D-9E6EC546D449}" dt="2025-08-18T09:11:38.840" v="664" actId="6549"/>
          <ac:spMkLst>
            <pc:docMk/>
            <pc:sldMk cId="2479908245" sldId="300"/>
            <ac:spMk id="4" creationId="{28B81260-F51F-2955-70A9-037D69AB1472}"/>
          </ac:spMkLst>
        </pc:spChg>
        <pc:spChg chg="mod">
          <ac:chgData name="SoonChan Kim" userId="02a64c5a3a755c1e" providerId="LiveId" clId="{671ABFDB-D511-4EB4-848D-9E6EC546D449}" dt="2025-08-18T09:07:38.295" v="510" actId="1036"/>
          <ac:spMkLst>
            <pc:docMk/>
            <pc:sldMk cId="2479908245" sldId="300"/>
            <ac:spMk id="13" creationId="{A4BD2ADF-AEFA-746D-274E-8D66D748A517}"/>
          </ac:spMkLst>
        </pc:spChg>
        <pc:spChg chg="mod">
          <ac:chgData name="SoonChan Kim" userId="02a64c5a3a755c1e" providerId="LiveId" clId="{671ABFDB-D511-4EB4-848D-9E6EC546D449}" dt="2025-08-18T09:07:33.930" v="507" actId="1036"/>
          <ac:spMkLst>
            <pc:docMk/>
            <pc:sldMk cId="2479908245" sldId="300"/>
            <ac:spMk id="14" creationId="{C1EF5056-F14C-757B-AEF8-2FDBD7E4CD4C}"/>
          </ac:spMkLst>
        </pc:spChg>
        <pc:spChg chg="mod">
          <ac:chgData name="SoonChan Kim" userId="02a64c5a3a755c1e" providerId="LiveId" clId="{671ABFDB-D511-4EB4-848D-9E6EC546D449}" dt="2025-08-18T09:26:45.916" v="1097" actId="20577"/>
          <ac:spMkLst>
            <pc:docMk/>
            <pc:sldMk cId="2479908245" sldId="300"/>
            <ac:spMk id="15" creationId="{360E2AE5-4072-F262-0698-FB36E2A8F02E}"/>
          </ac:spMkLst>
        </pc:spChg>
        <pc:spChg chg="add mod">
          <ac:chgData name="SoonChan Kim" userId="02a64c5a3a755c1e" providerId="LiveId" clId="{671ABFDB-D511-4EB4-848D-9E6EC546D449}" dt="2025-08-18T09:25:53.938" v="1058" actId="1037"/>
          <ac:spMkLst>
            <pc:docMk/>
            <pc:sldMk cId="2479908245" sldId="300"/>
            <ac:spMk id="35" creationId="{6BE91D3B-4ECF-1986-6254-9C3C6508D894}"/>
          </ac:spMkLst>
        </pc:spChg>
        <pc:spChg chg="add mod">
          <ac:chgData name="SoonChan Kim" userId="02a64c5a3a755c1e" providerId="LiveId" clId="{671ABFDB-D511-4EB4-848D-9E6EC546D449}" dt="2025-08-18T09:21:07.254" v="1006" actId="1037"/>
          <ac:spMkLst>
            <pc:docMk/>
            <pc:sldMk cId="2479908245" sldId="300"/>
            <ac:spMk id="36" creationId="{431E9578-3165-D912-360E-19BFA8BEA7C8}"/>
          </ac:spMkLst>
        </pc:spChg>
        <pc:spChg chg="add mod">
          <ac:chgData name="SoonChan Kim" userId="02a64c5a3a755c1e" providerId="LiveId" clId="{671ABFDB-D511-4EB4-848D-9E6EC546D449}" dt="2025-08-18T09:21:07.254" v="1006" actId="1037"/>
          <ac:spMkLst>
            <pc:docMk/>
            <pc:sldMk cId="2479908245" sldId="300"/>
            <ac:spMk id="37" creationId="{3E62A7CB-4CE6-6D6C-2194-197BA91149E3}"/>
          </ac:spMkLst>
        </pc:spChg>
        <pc:spChg chg="add mod">
          <ac:chgData name="SoonChan Kim" userId="02a64c5a3a755c1e" providerId="LiveId" clId="{671ABFDB-D511-4EB4-848D-9E6EC546D449}" dt="2025-08-18T09:21:07.254" v="1006" actId="1037"/>
          <ac:spMkLst>
            <pc:docMk/>
            <pc:sldMk cId="2479908245" sldId="300"/>
            <ac:spMk id="38" creationId="{373C4C2C-B590-B61F-6FCA-45174D2876F3}"/>
          </ac:spMkLst>
        </pc:spChg>
        <pc:spChg chg="add mod">
          <ac:chgData name="SoonChan Kim" userId="02a64c5a3a755c1e" providerId="LiveId" clId="{671ABFDB-D511-4EB4-848D-9E6EC546D449}" dt="2025-08-18T09:21:07.254" v="1006" actId="1037"/>
          <ac:spMkLst>
            <pc:docMk/>
            <pc:sldMk cId="2479908245" sldId="300"/>
            <ac:spMk id="39" creationId="{03940DEB-6548-0E23-242E-EF1EF692029A}"/>
          </ac:spMkLst>
        </pc:spChg>
        <pc:spChg chg="add mod">
          <ac:chgData name="SoonChan Kim" userId="02a64c5a3a755c1e" providerId="LiveId" clId="{671ABFDB-D511-4EB4-848D-9E6EC546D449}" dt="2025-08-18T09:25:31.922" v="1042" actId="14100"/>
          <ac:spMkLst>
            <pc:docMk/>
            <pc:sldMk cId="2479908245" sldId="300"/>
            <ac:spMk id="44" creationId="{E8C5FB89-090F-A6BB-0163-07D5C4B87316}"/>
          </ac:spMkLst>
        </pc:spChg>
        <pc:picChg chg="add mod modCrop">
          <ac:chgData name="SoonChan Kim" userId="02a64c5a3a755c1e" providerId="LiveId" clId="{671ABFDB-D511-4EB4-848D-9E6EC546D449}" dt="2025-08-18T09:26:03.410" v="1067" actId="1036"/>
          <ac:picMkLst>
            <pc:docMk/>
            <pc:sldMk cId="2479908245" sldId="300"/>
            <ac:picMk id="32" creationId="{9422924A-512B-8758-EBC4-8DECEF2B05B1}"/>
          </ac:picMkLst>
        </pc:picChg>
        <pc:picChg chg="add mod modCrop">
          <ac:chgData name="SoonChan Kim" userId="02a64c5a3a755c1e" providerId="LiveId" clId="{671ABFDB-D511-4EB4-848D-9E6EC546D449}" dt="2025-08-18T09:26:01.878" v="1061" actId="1037"/>
          <ac:picMkLst>
            <pc:docMk/>
            <pc:sldMk cId="2479908245" sldId="300"/>
            <ac:picMk id="33" creationId="{839F5CF3-206E-7DE4-068E-633F1E1F52A6}"/>
          </ac:picMkLst>
        </pc:picChg>
        <pc:picChg chg="add mod modCrop">
          <ac:chgData name="SoonChan Kim" userId="02a64c5a3a755c1e" providerId="LiveId" clId="{671ABFDB-D511-4EB4-848D-9E6EC546D449}" dt="2025-08-18T09:26:05.565" v="1070" actId="1036"/>
          <ac:picMkLst>
            <pc:docMk/>
            <pc:sldMk cId="2479908245" sldId="300"/>
            <ac:picMk id="34" creationId="{844C05CB-003B-6CE0-50ED-79C533C5F63A}"/>
          </ac:picMkLst>
        </pc:picChg>
        <pc:picChg chg="add mod modCrop">
          <ac:chgData name="SoonChan Kim" userId="02a64c5a3a755c1e" providerId="LiveId" clId="{671ABFDB-D511-4EB4-848D-9E6EC546D449}" dt="2025-08-18T09:25:22.478" v="1025" actId="1035"/>
          <ac:picMkLst>
            <pc:docMk/>
            <pc:sldMk cId="2479908245" sldId="300"/>
            <ac:picMk id="41" creationId="{90F79D2F-9265-8FDA-9C09-91F3D75B3888}"/>
          </ac:picMkLst>
        </pc:picChg>
        <pc:picChg chg="add mod">
          <ac:chgData name="SoonChan Kim" userId="02a64c5a3a755c1e" providerId="LiveId" clId="{671ABFDB-D511-4EB4-848D-9E6EC546D449}" dt="2025-08-18T09:25:37.814" v="1047" actId="1036"/>
          <ac:picMkLst>
            <pc:docMk/>
            <pc:sldMk cId="2479908245" sldId="300"/>
            <ac:picMk id="43" creationId="{28372AE0-C97F-5DE1-A32F-8D31AA6D8AE2}"/>
          </ac:picMkLst>
        </pc:picChg>
        <pc:picChg chg="add mod">
          <ac:chgData name="SoonChan Kim" userId="02a64c5a3a755c1e" providerId="LiveId" clId="{671ABFDB-D511-4EB4-848D-9E6EC546D449}" dt="2025-08-18T09:21:07.254" v="1006" actId="1037"/>
          <ac:picMkLst>
            <pc:docMk/>
            <pc:sldMk cId="2479908245" sldId="300"/>
            <ac:picMk id="3074" creationId="{320DB82C-9456-DA08-6211-826B7219FA3F}"/>
          </ac:picMkLst>
        </pc:picChg>
      </pc:sldChg>
      <pc:sldChg chg="addSp delSp modSp add mod">
        <pc:chgData name="SoonChan Kim" userId="02a64c5a3a755c1e" providerId="LiveId" clId="{671ABFDB-D511-4EB4-848D-9E6EC546D449}" dt="2025-08-18T09:53:20.720" v="1942" actId="478"/>
        <pc:sldMkLst>
          <pc:docMk/>
          <pc:sldMk cId="1791902523" sldId="301"/>
        </pc:sldMkLst>
        <pc:spChg chg="add mod">
          <ac:chgData name="SoonChan Kim" userId="02a64c5a3a755c1e" providerId="LiveId" clId="{671ABFDB-D511-4EB4-848D-9E6EC546D449}" dt="2025-08-18T09:31:46.123" v="1164"/>
          <ac:spMkLst>
            <pc:docMk/>
            <pc:sldMk cId="1791902523" sldId="301"/>
            <ac:spMk id="2" creationId="{F9A7687D-7FAB-C0A6-138F-98BBCC64E74F}"/>
          </ac:spMkLst>
        </pc:spChg>
        <pc:spChg chg="mod">
          <ac:chgData name="SoonChan Kim" userId="02a64c5a3a755c1e" providerId="LiveId" clId="{671ABFDB-D511-4EB4-848D-9E6EC546D449}" dt="2025-08-18T09:29:09.159" v="1098"/>
          <ac:spMkLst>
            <pc:docMk/>
            <pc:sldMk cId="1791902523" sldId="301"/>
            <ac:spMk id="4" creationId="{05F5CD21-6EBA-1FA2-3DC8-48BDBA18E98B}"/>
          </ac:spMkLst>
        </pc:spChg>
        <pc:spChg chg="mod">
          <ac:chgData name="SoonChan Kim" userId="02a64c5a3a755c1e" providerId="LiveId" clId="{671ABFDB-D511-4EB4-848D-9E6EC546D449}" dt="2025-08-18T09:31:00.667" v="1144" actId="1035"/>
          <ac:spMkLst>
            <pc:docMk/>
            <pc:sldMk cId="1791902523" sldId="301"/>
            <ac:spMk id="5" creationId="{0178EE23-BF41-7ADE-9062-D3743361AF79}"/>
          </ac:spMkLst>
        </pc:spChg>
        <pc:spChg chg="mod">
          <ac:chgData name="SoonChan Kim" userId="02a64c5a3a755c1e" providerId="LiveId" clId="{671ABFDB-D511-4EB4-848D-9E6EC546D449}" dt="2025-08-18T09:40:10.957" v="1315" actId="207"/>
          <ac:spMkLst>
            <pc:docMk/>
            <pc:sldMk cId="1791902523" sldId="301"/>
            <ac:spMk id="6" creationId="{BDAE77C9-44DD-BA66-1F55-9465D57F0932}"/>
          </ac:spMkLst>
        </pc:spChg>
        <pc:spChg chg="add mod">
          <ac:chgData name="SoonChan Kim" userId="02a64c5a3a755c1e" providerId="LiveId" clId="{671ABFDB-D511-4EB4-848D-9E6EC546D449}" dt="2025-08-18T09:31:46.123" v="1164"/>
          <ac:spMkLst>
            <pc:docMk/>
            <pc:sldMk cId="1791902523" sldId="301"/>
            <ac:spMk id="7" creationId="{A32285F7-16E0-258B-3F51-E077567899AA}"/>
          </ac:spMkLst>
        </pc:spChg>
        <pc:spChg chg="add mod">
          <ac:chgData name="SoonChan Kim" userId="02a64c5a3a755c1e" providerId="LiveId" clId="{671ABFDB-D511-4EB4-848D-9E6EC546D449}" dt="2025-08-18T09:31:46.123" v="1164"/>
          <ac:spMkLst>
            <pc:docMk/>
            <pc:sldMk cId="1791902523" sldId="301"/>
            <ac:spMk id="18" creationId="{FD72FFDA-4AFC-707B-7CBA-3C599552485E}"/>
          </ac:spMkLst>
        </pc:spChg>
        <pc:spChg chg="add mod">
          <ac:chgData name="SoonChan Kim" userId="02a64c5a3a755c1e" providerId="LiveId" clId="{671ABFDB-D511-4EB4-848D-9E6EC546D449}" dt="2025-08-18T09:31:46.123" v="1164"/>
          <ac:spMkLst>
            <pc:docMk/>
            <pc:sldMk cId="1791902523" sldId="301"/>
            <ac:spMk id="20" creationId="{9C525C4C-C087-4360-33E9-F5B3FC516A72}"/>
          </ac:spMkLst>
        </pc:spChg>
      </pc:sldChg>
      <pc:sldChg chg="new del">
        <pc:chgData name="SoonChan Kim" userId="02a64c5a3a755c1e" providerId="LiveId" clId="{671ABFDB-D511-4EB4-848D-9E6EC546D449}" dt="2025-08-18T09:26:32.097" v="1072" actId="680"/>
        <pc:sldMkLst>
          <pc:docMk/>
          <pc:sldMk cId="3505938277" sldId="301"/>
        </pc:sldMkLst>
      </pc:sldChg>
      <pc:sldChg chg="addSp delSp modSp add mod">
        <pc:chgData name="SoonChan Kim" userId="02a64c5a3a755c1e" providerId="LiveId" clId="{671ABFDB-D511-4EB4-848D-9E6EC546D449}" dt="2025-08-18T09:53:22.096" v="1943" actId="478"/>
        <pc:sldMkLst>
          <pc:docMk/>
          <pc:sldMk cId="359142426" sldId="302"/>
        </pc:sldMkLst>
        <pc:spChg chg="add mod">
          <ac:chgData name="SoonChan Kim" userId="02a64c5a3a755c1e" providerId="LiveId" clId="{671ABFDB-D511-4EB4-848D-9E6EC546D449}" dt="2025-08-18T09:31:47.007" v="1165"/>
          <ac:spMkLst>
            <pc:docMk/>
            <pc:sldMk cId="359142426" sldId="302"/>
            <ac:spMk id="2" creationId="{817F7C96-0E54-FA05-DF41-3A1DDF94C60E}"/>
          </ac:spMkLst>
        </pc:spChg>
        <pc:spChg chg="mod">
          <ac:chgData name="SoonChan Kim" userId="02a64c5a3a755c1e" providerId="LiveId" clId="{671ABFDB-D511-4EB4-848D-9E6EC546D449}" dt="2025-08-18T09:33:04.058" v="1198" actId="20577"/>
          <ac:spMkLst>
            <pc:docMk/>
            <pc:sldMk cId="359142426" sldId="302"/>
            <ac:spMk id="6" creationId="{9C2F378D-B941-D14C-B11E-5292F45F65C7}"/>
          </ac:spMkLst>
        </pc:spChg>
        <pc:spChg chg="add mod">
          <ac:chgData name="SoonChan Kim" userId="02a64c5a3a755c1e" providerId="LiveId" clId="{671ABFDB-D511-4EB4-848D-9E6EC546D449}" dt="2025-08-18T09:31:47.007" v="1165"/>
          <ac:spMkLst>
            <pc:docMk/>
            <pc:sldMk cId="359142426" sldId="302"/>
            <ac:spMk id="7" creationId="{7046F9A9-5B33-EF92-943F-0234C1DD2F3D}"/>
          </ac:spMkLst>
        </pc:spChg>
        <pc:spChg chg="add mod">
          <ac:chgData name="SoonChan Kim" userId="02a64c5a3a755c1e" providerId="LiveId" clId="{671ABFDB-D511-4EB4-848D-9E6EC546D449}" dt="2025-08-18T09:31:47.007" v="1165"/>
          <ac:spMkLst>
            <pc:docMk/>
            <pc:sldMk cId="359142426" sldId="302"/>
            <ac:spMk id="8" creationId="{D748D53C-F40F-87B6-B440-DA291C2899D9}"/>
          </ac:spMkLst>
        </pc:spChg>
        <pc:spChg chg="add mod">
          <ac:chgData name="SoonChan Kim" userId="02a64c5a3a755c1e" providerId="LiveId" clId="{671ABFDB-D511-4EB4-848D-9E6EC546D449}" dt="2025-08-18T09:31:47.007" v="1165"/>
          <ac:spMkLst>
            <pc:docMk/>
            <pc:sldMk cId="359142426" sldId="302"/>
            <ac:spMk id="10" creationId="{5752D07F-EEFD-4600-5627-0C6F165C2C0A}"/>
          </ac:spMkLst>
        </pc:spChg>
      </pc:sldChg>
      <pc:sldChg chg="addSp delSp modSp add mod">
        <pc:chgData name="SoonChan Kim" userId="02a64c5a3a755c1e" providerId="LiveId" clId="{671ABFDB-D511-4EB4-848D-9E6EC546D449}" dt="2025-08-18T10:40:08.896" v="2963" actId="478"/>
        <pc:sldMkLst>
          <pc:docMk/>
          <pc:sldMk cId="780843512" sldId="303"/>
        </pc:sldMkLst>
        <pc:spChg chg="mod">
          <ac:chgData name="SoonChan Kim" userId="02a64c5a3a755c1e" providerId="LiveId" clId="{671ABFDB-D511-4EB4-848D-9E6EC546D449}" dt="2025-08-18T09:53:36.149" v="1946" actId="6549"/>
          <ac:spMkLst>
            <pc:docMk/>
            <pc:sldMk cId="780843512" sldId="303"/>
            <ac:spMk id="4" creationId="{BA36D918-E846-3666-09B5-3D5F4CD79B2A}"/>
          </ac:spMkLst>
        </pc:spChg>
        <pc:spChg chg="mod">
          <ac:chgData name="SoonChan Kim" userId="02a64c5a3a755c1e" providerId="LiveId" clId="{671ABFDB-D511-4EB4-848D-9E6EC546D449}" dt="2025-08-18T09:37:10.151" v="1240"/>
          <ac:spMkLst>
            <pc:docMk/>
            <pc:sldMk cId="780843512" sldId="303"/>
            <ac:spMk id="5" creationId="{99DA2A6F-E862-4F6C-2627-C13938973083}"/>
          </ac:spMkLst>
        </pc:spChg>
        <pc:spChg chg="mod">
          <ac:chgData name="SoonChan Kim" userId="02a64c5a3a755c1e" providerId="LiveId" clId="{671ABFDB-D511-4EB4-848D-9E6EC546D449}" dt="2025-08-18T09:38:38.931" v="1286" actId="6549"/>
          <ac:spMkLst>
            <pc:docMk/>
            <pc:sldMk cId="780843512" sldId="303"/>
            <ac:spMk id="6" creationId="{5FD8F570-612A-37E7-D57C-21C6BE9F333E}"/>
          </ac:spMkLst>
        </pc:spChg>
        <pc:spChg chg="add mod">
          <ac:chgData name="SoonChan Kim" userId="02a64c5a3a755c1e" providerId="LiveId" clId="{671ABFDB-D511-4EB4-848D-9E6EC546D449}" dt="2025-08-18T09:47:54.321" v="1542" actId="1038"/>
          <ac:spMkLst>
            <pc:docMk/>
            <pc:sldMk cId="780843512" sldId="303"/>
            <ac:spMk id="10" creationId="{63FA7BB0-C6C4-099D-04B3-668E92C7B655}"/>
          </ac:spMkLst>
        </pc:spChg>
        <pc:spChg chg="add mod">
          <ac:chgData name="SoonChan Kim" userId="02a64c5a3a755c1e" providerId="LiveId" clId="{671ABFDB-D511-4EB4-848D-9E6EC546D449}" dt="2025-08-18T09:47:54.321" v="1542" actId="1038"/>
          <ac:spMkLst>
            <pc:docMk/>
            <pc:sldMk cId="780843512" sldId="303"/>
            <ac:spMk id="11" creationId="{1DEB6CC4-42A3-6815-282A-9C7F94C0E693}"/>
          </ac:spMkLst>
        </pc:spChg>
        <pc:spChg chg="add mod">
          <ac:chgData name="SoonChan Kim" userId="02a64c5a3a755c1e" providerId="LiveId" clId="{671ABFDB-D511-4EB4-848D-9E6EC546D449}" dt="2025-08-18T09:47:54.321" v="1542" actId="1038"/>
          <ac:spMkLst>
            <pc:docMk/>
            <pc:sldMk cId="780843512" sldId="303"/>
            <ac:spMk id="12" creationId="{98F2C131-387A-A71F-43A8-F9FEE453F597}"/>
          </ac:spMkLst>
        </pc:spChg>
        <pc:spChg chg="mod">
          <ac:chgData name="SoonChan Kim" userId="02a64c5a3a755c1e" providerId="LiveId" clId="{671ABFDB-D511-4EB4-848D-9E6EC546D449}" dt="2025-08-18T09:44:09.840" v="1334"/>
          <ac:spMkLst>
            <pc:docMk/>
            <pc:sldMk cId="780843512" sldId="303"/>
            <ac:spMk id="15" creationId="{877869F5-B367-70EA-8D3C-17C85166F872}"/>
          </ac:spMkLst>
        </pc:spChg>
        <pc:spChg chg="mod">
          <ac:chgData name="SoonChan Kim" userId="02a64c5a3a755c1e" providerId="LiveId" clId="{671ABFDB-D511-4EB4-848D-9E6EC546D449}" dt="2025-08-18T09:35:30.647" v="1201" actId="20577"/>
          <ac:spMkLst>
            <pc:docMk/>
            <pc:sldMk cId="780843512" sldId="303"/>
            <ac:spMk id="18" creationId="{A4837502-0067-DAAA-216E-A78EC0FB2B70}"/>
          </ac:spMkLst>
        </pc:spChg>
        <pc:spChg chg="mod">
          <ac:chgData name="SoonChan Kim" userId="02a64c5a3a755c1e" providerId="LiveId" clId="{671ABFDB-D511-4EB4-848D-9E6EC546D449}" dt="2025-08-18T09:35:41.340" v="1239" actId="1038"/>
          <ac:spMkLst>
            <pc:docMk/>
            <pc:sldMk cId="780843512" sldId="303"/>
            <ac:spMk id="20" creationId="{FA658B2E-BC21-1531-07A4-9B7ACC41AE32}"/>
          </ac:spMkLst>
        </pc:spChg>
        <pc:picChg chg="add mod ord">
          <ac:chgData name="SoonChan Kim" userId="02a64c5a3a755c1e" providerId="LiveId" clId="{671ABFDB-D511-4EB4-848D-9E6EC546D449}" dt="2025-08-18T09:47:54.321" v="1542" actId="1038"/>
          <ac:picMkLst>
            <pc:docMk/>
            <pc:sldMk cId="780843512" sldId="303"/>
            <ac:picMk id="9" creationId="{19CFDFF5-FB3C-9745-38E2-D4CB9C8AD7FC}"/>
          </ac:picMkLst>
        </pc:picChg>
      </pc:sldChg>
      <pc:sldChg chg="addSp delSp modSp add mod">
        <pc:chgData name="SoonChan Kim" userId="02a64c5a3a755c1e" providerId="LiveId" clId="{671ABFDB-D511-4EB4-848D-9E6EC546D449}" dt="2025-08-18T12:42:18.819" v="3533" actId="114"/>
        <pc:sldMkLst>
          <pc:docMk/>
          <pc:sldMk cId="3194531288" sldId="304"/>
        </pc:sldMkLst>
        <pc:spChg chg="mod">
          <ac:chgData name="SoonChan Kim" userId="02a64c5a3a755c1e" providerId="LiveId" clId="{671ABFDB-D511-4EB4-848D-9E6EC546D449}" dt="2025-08-18T09:53:38.375" v="1947"/>
          <ac:spMkLst>
            <pc:docMk/>
            <pc:sldMk cId="3194531288" sldId="304"/>
            <ac:spMk id="4" creationId="{1E8C45A8-31A2-F82F-49C4-EA786808E53E}"/>
          </ac:spMkLst>
        </pc:spChg>
        <pc:spChg chg="mod">
          <ac:chgData name="SoonChan Kim" userId="02a64c5a3a755c1e" providerId="LiveId" clId="{671ABFDB-D511-4EB4-848D-9E6EC546D449}" dt="2025-08-18T12:42:18.819" v="3533" actId="114"/>
          <ac:spMkLst>
            <pc:docMk/>
            <pc:sldMk cId="3194531288" sldId="304"/>
            <ac:spMk id="6" creationId="{EDB4691D-4021-1EB5-A3A4-545BA95E6854}"/>
          </ac:spMkLst>
        </pc:spChg>
        <pc:spChg chg="mod">
          <ac:chgData name="SoonChan Kim" userId="02a64c5a3a755c1e" providerId="LiveId" clId="{671ABFDB-D511-4EB4-848D-9E6EC546D449}" dt="2025-08-18T09:54:11.629" v="1956"/>
          <ac:spMkLst>
            <pc:docMk/>
            <pc:sldMk cId="3194531288" sldId="304"/>
            <ac:spMk id="15" creationId="{4086D34B-F46C-A923-4631-22635BF67CD7}"/>
          </ac:spMkLst>
        </pc:spChg>
        <pc:picChg chg="add mod modCrop">
          <ac:chgData name="SoonChan Kim" userId="02a64c5a3a755c1e" providerId="LiveId" clId="{671ABFDB-D511-4EB4-848D-9E6EC546D449}" dt="2025-08-18T09:48:47.415" v="1553" actId="1076"/>
          <ac:picMkLst>
            <pc:docMk/>
            <pc:sldMk cId="3194531288" sldId="304"/>
            <ac:picMk id="11" creationId="{35D78CCE-A922-A0C5-9F5C-3E2B45D998F5}"/>
          </ac:picMkLst>
        </pc:picChg>
      </pc:sldChg>
      <pc:sldChg chg="delSp modSp add mod">
        <pc:chgData name="SoonChan Kim" userId="02a64c5a3a755c1e" providerId="LiveId" clId="{671ABFDB-D511-4EB4-848D-9E6EC546D449}" dt="2025-08-18T09:54:16.676" v="1957" actId="6549"/>
        <pc:sldMkLst>
          <pc:docMk/>
          <pc:sldMk cId="1405945225" sldId="305"/>
        </pc:sldMkLst>
        <pc:spChg chg="mod">
          <ac:chgData name="SoonChan Kim" userId="02a64c5a3a755c1e" providerId="LiveId" clId="{671ABFDB-D511-4EB4-848D-9E6EC546D449}" dt="2025-08-18T09:53:39.958" v="1948"/>
          <ac:spMkLst>
            <pc:docMk/>
            <pc:sldMk cId="1405945225" sldId="305"/>
            <ac:spMk id="4" creationId="{1CEC45A8-2C21-2CA6-AB97-A65EC74697F2}"/>
          </ac:spMkLst>
        </pc:spChg>
        <pc:spChg chg="mod">
          <ac:chgData name="SoonChan Kim" userId="02a64c5a3a755c1e" providerId="LiveId" clId="{671ABFDB-D511-4EB4-848D-9E6EC546D449}" dt="2025-08-18T09:47:02.255" v="1453" actId="6549"/>
          <ac:spMkLst>
            <pc:docMk/>
            <pc:sldMk cId="1405945225" sldId="305"/>
            <ac:spMk id="6" creationId="{9DC2F433-E39B-E6B2-AA39-F3E8C0D29169}"/>
          </ac:spMkLst>
        </pc:spChg>
        <pc:spChg chg="mod">
          <ac:chgData name="SoonChan Kim" userId="02a64c5a3a755c1e" providerId="LiveId" clId="{671ABFDB-D511-4EB4-848D-9E6EC546D449}" dt="2025-08-18T09:54:16.676" v="1957" actId="6549"/>
          <ac:spMkLst>
            <pc:docMk/>
            <pc:sldMk cId="1405945225" sldId="305"/>
            <ac:spMk id="15" creationId="{1473DEE3-7E9F-E44B-10C3-89E9DA82B050}"/>
          </ac:spMkLst>
        </pc:spChg>
      </pc:sldChg>
      <pc:sldChg chg="addSp delSp modSp add mod">
        <pc:chgData name="SoonChan Kim" userId="02a64c5a3a755c1e" providerId="LiveId" clId="{671ABFDB-D511-4EB4-848D-9E6EC546D449}" dt="2025-08-18T09:57:45.573" v="1964"/>
        <pc:sldMkLst>
          <pc:docMk/>
          <pc:sldMk cId="1172120363" sldId="306"/>
        </pc:sldMkLst>
        <pc:spChg chg="add mod">
          <ac:chgData name="SoonChan Kim" userId="02a64c5a3a755c1e" providerId="LiveId" clId="{671ABFDB-D511-4EB4-848D-9E6EC546D449}" dt="2025-08-18T09:57:45.573" v="1964"/>
          <ac:spMkLst>
            <pc:docMk/>
            <pc:sldMk cId="1172120363" sldId="306"/>
            <ac:spMk id="2" creationId="{78BE9188-FE76-53D1-5ADF-5EC6303FA426}"/>
          </ac:spMkLst>
        </pc:spChg>
        <pc:spChg chg="mod">
          <ac:chgData name="SoonChan Kim" userId="02a64c5a3a755c1e" providerId="LiveId" clId="{671ABFDB-D511-4EB4-848D-9E6EC546D449}" dt="2025-08-18T09:49:49.947" v="1562" actId="20577"/>
          <ac:spMkLst>
            <pc:docMk/>
            <pc:sldMk cId="1172120363" sldId="306"/>
            <ac:spMk id="4" creationId="{7C47AE85-C282-7284-159B-D3E59D9E1490}"/>
          </ac:spMkLst>
        </pc:spChg>
        <pc:spChg chg="mod">
          <ac:chgData name="SoonChan Kim" userId="02a64c5a3a755c1e" providerId="LiveId" clId="{671ABFDB-D511-4EB4-848D-9E6EC546D449}" dt="2025-08-18T09:50:16.667" v="1626" actId="1035"/>
          <ac:spMkLst>
            <pc:docMk/>
            <pc:sldMk cId="1172120363" sldId="306"/>
            <ac:spMk id="5" creationId="{9CA1C063-AC31-A935-558D-47FA68F7B285}"/>
          </ac:spMkLst>
        </pc:spChg>
        <pc:spChg chg="add mod">
          <ac:chgData name="SoonChan Kim" userId="02a64c5a3a755c1e" providerId="LiveId" clId="{671ABFDB-D511-4EB4-848D-9E6EC546D449}" dt="2025-08-18T09:57:45.573" v="1964"/>
          <ac:spMkLst>
            <pc:docMk/>
            <pc:sldMk cId="1172120363" sldId="306"/>
            <ac:spMk id="7" creationId="{1CBFB7DC-DABD-CB16-6918-68E6A98774F2}"/>
          </ac:spMkLst>
        </pc:spChg>
        <pc:spChg chg="add mod">
          <ac:chgData name="SoonChan Kim" userId="02a64c5a3a755c1e" providerId="LiveId" clId="{671ABFDB-D511-4EB4-848D-9E6EC546D449}" dt="2025-08-18T09:57:45.573" v="1964"/>
          <ac:spMkLst>
            <pc:docMk/>
            <pc:sldMk cId="1172120363" sldId="306"/>
            <ac:spMk id="18" creationId="{C455D65F-5A64-E1B5-C2E3-57006ED0C0FC}"/>
          </ac:spMkLst>
        </pc:spChg>
        <pc:spChg chg="mod">
          <ac:chgData name="SoonChan Kim" userId="02a64c5a3a755c1e" providerId="LiveId" clId="{671ABFDB-D511-4EB4-848D-9E6EC546D449}" dt="2025-08-18T09:50:35.076" v="1644" actId="14100"/>
          <ac:spMkLst>
            <pc:docMk/>
            <pc:sldMk cId="1172120363" sldId="306"/>
            <ac:spMk id="19" creationId="{834C745B-B36B-6394-DEE6-930CA4E38499}"/>
          </ac:spMkLst>
        </pc:spChg>
        <pc:spChg chg="add mod">
          <ac:chgData name="SoonChan Kim" userId="02a64c5a3a755c1e" providerId="LiveId" clId="{671ABFDB-D511-4EB4-848D-9E6EC546D449}" dt="2025-08-18T09:57:45.573" v="1964"/>
          <ac:spMkLst>
            <pc:docMk/>
            <pc:sldMk cId="1172120363" sldId="306"/>
            <ac:spMk id="20" creationId="{913A2FA3-A631-A000-D1AC-830ECE22338A}"/>
          </ac:spMkLst>
        </pc:spChg>
        <pc:spChg chg="mod">
          <ac:chgData name="SoonChan Kim" userId="02a64c5a3a755c1e" providerId="LiveId" clId="{671ABFDB-D511-4EB4-848D-9E6EC546D449}" dt="2025-08-18T09:50:19.189" v="1639" actId="1036"/>
          <ac:spMkLst>
            <pc:docMk/>
            <pc:sldMk cId="1172120363" sldId="306"/>
            <ac:spMk id="28" creationId="{9EAF776B-4BA7-A10B-88C0-F978DE87283D}"/>
          </ac:spMkLst>
        </pc:spChg>
        <pc:spChg chg="mod">
          <ac:chgData name="SoonChan Kim" userId="02a64c5a3a755c1e" providerId="LiveId" clId="{671ABFDB-D511-4EB4-848D-9E6EC546D449}" dt="2025-08-18T09:50:32.365" v="1643" actId="2710"/>
          <ac:spMkLst>
            <pc:docMk/>
            <pc:sldMk cId="1172120363" sldId="306"/>
            <ac:spMk id="31" creationId="{1BA4DA0C-E94C-88BC-99EE-2E2DC9F1433E}"/>
          </ac:spMkLst>
        </pc:spChg>
        <pc:grpChg chg="mod">
          <ac:chgData name="SoonChan Kim" userId="02a64c5a3a755c1e" providerId="LiveId" clId="{671ABFDB-D511-4EB4-848D-9E6EC546D449}" dt="2025-08-18T09:50:19.189" v="1639" actId="1036"/>
          <ac:grpSpMkLst>
            <pc:docMk/>
            <pc:sldMk cId="1172120363" sldId="306"/>
            <ac:grpSpMk id="27" creationId="{5DF78512-69BC-3562-887A-0691373835DF}"/>
          </ac:grpSpMkLst>
        </pc:grpChg>
        <pc:cxnChg chg="mod">
          <ac:chgData name="SoonChan Kim" userId="02a64c5a3a755c1e" providerId="LiveId" clId="{671ABFDB-D511-4EB4-848D-9E6EC546D449}" dt="2025-08-18T09:50:54.252" v="1685" actId="1036"/>
          <ac:cxnSpMkLst>
            <pc:docMk/>
            <pc:sldMk cId="1172120363" sldId="306"/>
            <ac:cxnSpMk id="30" creationId="{AE3932F3-D1E0-ED38-CA77-F251C20934E0}"/>
          </ac:cxnSpMkLst>
        </pc:cxnChg>
      </pc:sldChg>
      <pc:sldChg chg="addSp delSp modSp add mod">
        <pc:chgData name="SoonChan Kim" userId="02a64c5a3a755c1e" providerId="LiveId" clId="{671ABFDB-D511-4EB4-848D-9E6EC546D449}" dt="2025-08-18T12:32:12.778" v="3134" actId="21"/>
        <pc:sldMkLst>
          <pc:docMk/>
          <pc:sldMk cId="880001613" sldId="307"/>
        </pc:sldMkLst>
        <pc:spChg chg="add mod">
          <ac:chgData name="SoonChan Kim" userId="02a64c5a3a755c1e" providerId="LiveId" clId="{671ABFDB-D511-4EB4-848D-9E6EC546D449}" dt="2025-08-18T09:57:46.274" v="1965"/>
          <ac:spMkLst>
            <pc:docMk/>
            <pc:sldMk cId="880001613" sldId="307"/>
            <ac:spMk id="6" creationId="{1CF2BA38-B509-FD93-78FB-BE8AD2F7E573}"/>
          </ac:spMkLst>
        </pc:spChg>
        <pc:spChg chg="add mod">
          <ac:chgData name="SoonChan Kim" userId="02a64c5a3a755c1e" providerId="LiveId" clId="{671ABFDB-D511-4EB4-848D-9E6EC546D449}" dt="2025-08-18T09:57:46.274" v="1965"/>
          <ac:spMkLst>
            <pc:docMk/>
            <pc:sldMk cId="880001613" sldId="307"/>
            <ac:spMk id="7" creationId="{78DC4E66-263D-B675-A651-489C5394CD60}"/>
          </ac:spMkLst>
        </pc:spChg>
        <pc:spChg chg="add mod">
          <ac:chgData name="SoonChan Kim" userId="02a64c5a3a755c1e" providerId="LiveId" clId="{671ABFDB-D511-4EB4-848D-9E6EC546D449}" dt="2025-08-18T09:57:46.274" v="1965"/>
          <ac:spMkLst>
            <pc:docMk/>
            <pc:sldMk cId="880001613" sldId="307"/>
            <ac:spMk id="8" creationId="{28760C30-E036-A899-53F3-2B870CB794E9}"/>
          </ac:spMkLst>
        </pc:spChg>
        <pc:spChg chg="add mod">
          <ac:chgData name="SoonChan Kim" userId="02a64c5a3a755c1e" providerId="LiveId" clId="{671ABFDB-D511-4EB4-848D-9E6EC546D449}" dt="2025-08-18T09:57:46.274" v="1965"/>
          <ac:spMkLst>
            <pc:docMk/>
            <pc:sldMk cId="880001613" sldId="307"/>
            <ac:spMk id="10" creationId="{71A04593-6B81-51AB-B54A-D44A5701B884}"/>
          </ac:spMkLst>
        </pc:spChg>
        <pc:spChg chg="mod">
          <ac:chgData name="SoonChan Kim" userId="02a64c5a3a755c1e" providerId="LiveId" clId="{671ABFDB-D511-4EB4-848D-9E6EC546D449}" dt="2025-08-18T09:51:35.285" v="1749" actId="14100"/>
          <ac:spMkLst>
            <pc:docMk/>
            <pc:sldMk cId="880001613" sldId="307"/>
            <ac:spMk id="19" creationId="{91F29B1C-93A4-4786-A3A6-AC0AC4275D7B}"/>
          </ac:spMkLst>
        </pc:spChg>
        <pc:spChg chg="mod">
          <ac:chgData name="SoonChan Kim" userId="02a64c5a3a755c1e" providerId="LiveId" clId="{671ABFDB-D511-4EB4-848D-9E6EC546D449}" dt="2025-08-18T09:51:11.701" v="1744" actId="1036"/>
          <ac:spMkLst>
            <pc:docMk/>
            <pc:sldMk cId="880001613" sldId="307"/>
            <ac:spMk id="28" creationId="{129CB7E8-541E-157A-84EB-9DA6BFA9F689}"/>
          </ac:spMkLst>
        </pc:spChg>
        <pc:spChg chg="mod">
          <ac:chgData name="SoonChan Kim" userId="02a64c5a3a755c1e" providerId="LiveId" clId="{671ABFDB-D511-4EB4-848D-9E6EC546D449}" dt="2025-08-18T12:29:34.988" v="3115" actId="6549"/>
          <ac:spMkLst>
            <pc:docMk/>
            <pc:sldMk cId="880001613" sldId="307"/>
            <ac:spMk id="31" creationId="{CA4134EF-CA52-9E53-DC39-44D5215D4A8E}"/>
          </ac:spMkLst>
        </pc:spChg>
        <pc:grpChg chg="mod">
          <ac:chgData name="SoonChan Kim" userId="02a64c5a3a755c1e" providerId="LiveId" clId="{671ABFDB-D511-4EB4-848D-9E6EC546D449}" dt="2025-08-18T09:51:11.701" v="1744" actId="1036"/>
          <ac:grpSpMkLst>
            <pc:docMk/>
            <pc:sldMk cId="880001613" sldId="307"/>
            <ac:grpSpMk id="27" creationId="{918E3142-6360-2DF3-1778-4940E9DBBD69}"/>
          </ac:grpSpMkLst>
        </pc:grpChg>
        <pc:cxnChg chg="add mod">
          <ac:chgData name="SoonChan Kim" userId="02a64c5a3a755c1e" providerId="LiveId" clId="{671ABFDB-D511-4EB4-848D-9E6EC546D449}" dt="2025-08-18T09:51:47.414" v="1795" actId="1035"/>
          <ac:cxnSpMkLst>
            <pc:docMk/>
            <pc:sldMk cId="880001613" sldId="307"/>
            <ac:cxnSpMk id="2" creationId="{8FFBC952-32C5-E6B2-50B1-DC691A3F7490}"/>
          </ac:cxnSpMkLst>
        </pc:cxnChg>
        <pc:cxnChg chg="mod">
          <ac:chgData name="SoonChan Kim" userId="02a64c5a3a755c1e" providerId="LiveId" clId="{671ABFDB-D511-4EB4-848D-9E6EC546D449}" dt="2025-08-18T09:51:39.346" v="1751" actId="1036"/>
          <ac:cxnSpMkLst>
            <pc:docMk/>
            <pc:sldMk cId="880001613" sldId="307"/>
            <ac:cxnSpMk id="30" creationId="{59861AD3-862A-71FE-BD12-40D546BC95C3}"/>
          </ac:cxnSpMkLst>
        </pc:cxnChg>
      </pc:sldChg>
      <pc:sldChg chg="addSp delSp modSp add mod">
        <pc:chgData name="SoonChan Kim" userId="02a64c5a3a755c1e" providerId="LiveId" clId="{671ABFDB-D511-4EB4-848D-9E6EC546D449}" dt="2025-08-18T12:32:17.373" v="3136" actId="1076"/>
        <pc:sldMkLst>
          <pc:docMk/>
          <pc:sldMk cId="527502550" sldId="308"/>
        </pc:sldMkLst>
        <pc:spChg chg="add mod">
          <ac:chgData name="SoonChan Kim" userId="02a64c5a3a755c1e" providerId="LiveId" clId="{671ABFDB-D511-4EB4-848D-9E6EC546D449}" dt="2025-08-18T09:57:46.673" v="1966"/>
          <ac:spMkLst>
            <pc:docMk/>
            <pc:sldMk cId="527502550" sldId="308"/>
            <ac:spMk id="6" creationId="{DDCB9B22-F252-A5F4-DE13-E7F6B75D2446}"/>
          </ac:spMkLst>
        </pc:spChg>
        <pc:spChg chg="add mod">
          <ac:chgData name="SoonChan Kim" userId="02a64c5a3a755c1e" providerId="LiveId" clId="{671ABFDB-D511-4EB4-848D-9E6EC546D449}" dt="2025-08-18T09:57:46.673" v="1966"/>
          <ac:spMkLst>
            <pc:docMk/>
            <pc:sldMk cId="527502550" sldId="308"/>
            <ac:spMk id="7" creationId="{682E060F-A68C-62A7-4F41-80293D7154EF}"/>
          </ac:spMkLst>
        </pc:spChg>
        <pc:spChg chg="add mod">
          <ac:chgData name="SoonChan Kim" userId="02a64c5a3a755c1e" providerId="LiveId" clId="{671ABFDB-D511-4EB4-848D-9E6EC546D449}" dt="2025-08-18T09:57:46.673" v="1966"/>
          <ac:spMkLst>
            <pc:docMk/>
            <pc:sldMk cId="527502550" sldId="308"/>
            <ac:spMk id="8" creationId="{BDED681D-56CF-13F1-FD29-0B0A1F1F1222}"/>
          </ac:spMkLst>
        </pc:spChg>
        <pc:spChg chg="add mod">
          <ac:chgData name="SoonChan Kim" userId="02a64c5a3a755c1e" providerId="LiveId" clId="{671ABFDB-D511-4EB4-848D-9E6EC546D449}" dt="2025-08-18T09:57:46.673" v="1966"/>
          <ac:spMkLst>
            <pc:docMk/>
            <pc:sldMk cId="527502550" sldId="308"/>
            <ac:spMk id="10" creationId="{7DCE6A21-B3B3-3801-B1F3-2546390B6B57}"/>
          </ac:spMkLst>
        </pc:spChg>
        <pc:spChg chg="add mod">
          <ac:chgData name="SoonChan Kim" userId="02a64c5a3a755c1e" providerId="LiveId" clId="{671ABFDB-D511-4EB4-848D-9E6EC546D449}" dt="2025-08-18T12:32:17.373" v="3136" actId="1076"/>
          <ac:spMkLst>
            <pc:docMk/>
            <pc:sldMk cId="527502550" sldId="308"/>
            <ac:spMk id="13" creationId="{B51C8CE6-5454-135C-7AEA-FD2443A250CA}"/>
          </ac:spMkLst>
        </pc:spChg>
        <pc:spChg chg="mod">
          <ac:chgData name="SoonChan Kim" userId="02a64c5a3a755c1e" providerId="LiveId" clId="{671ABFDB-D511-4EB4-848D-9E6EC546D449}" dt="2025-08-18T09:52:15.766" v="1800" actId="14100"/>
          <ac:spMkLst>
            <pc:docMk/>
            <pc:sldMk cId="527502550" sldId="308"/>
            <ac:spMk id="19" creationId="{A323DD3E-F113-8356-9762-1FCECE30066B}"/>
          </ac:spMkLst>
        </pc:spChg>
        <pc:spChg chg="mod">
          <ac:chgData name="SoonChan Kim" userId="02a64c5a3a755c1e" providerId="LiveId" clId="{671ABFDB-D511-4EB4-848D-9E6EC546D449}" dt="2025-08-18T09:52:12.012" v="1799" actId="20577"/>
          <ac:spMkLst>
            <pc:docMk/>
            <pc:sldMk cId="527502550" sldId="308"/>
            <ac:spMk id="31" creationId="{98927D74-A21F-1454-11C6-C96274348DCB}"/>
          </ac:spMkLst>
        </pc:spChg>
        <pc:cxnChg chg="mod">
          <ac:chgData name="SoonChan Kim" userId="02a64c5a3a755c1e" providerId="LiveId" clId="{671ABFDB-D511-4EB4-848D-9E6EC546D449}" dt="2025-08-18T09:52:19.667" v="1844" actId="1036"/>
          <ac:cxnSpMkLst>
            <pc:docMk/>
            <pc:sldMk cId="527502550" sldId="308"/>
            <ac:cxnSpMk id="2" creationId="{9F11A8EB-436D-56A7-CEE0-98B60839B6AD}"/>
          </ac:cxnSpMkLst>
        </pc:cxnChg>
      </pc:sldChg>
      <pc:sldChg chg="addSp delSp modSp add mod">
        <pc:chgData name="SoonChan Kim" userId="02a64c5a3a755c1e" providerId="LiveId" clId="{671ABFDB-D511-4EB4-848D-9E6EC546D449}" dt="2025-08-18T12:36:28.240" v="3304" actId="1036"/>
        <pc:sldMkLst>
          <pc:docMk/>
          <pc:sldMk cId="1798405300" sldId="309"/>
        </pc:sldMkLst>
        <pc:spChg chg="add mod">
          <ac:chgData name="SoonChan Kim" userId="02a64c5a3a755c1e" providerId="LiveId" clId="{671ABFDB-D511-4EB4-848D-9E6EC546D449}" dt="2025-08-18T12:36:23.328" v="3285" actId="1035"/>
          <ac:spMkLst>
            <pc:docMk/>
            <pc:sldMk cId="1798405300" sldId="309"/>
            <ac:spMk id="3" creationId="{C9B067F6-35D3-19E8-9A3F-6892FA61141E}"/>
          </ac:spMkLst>
        </pc:spChg>
        <pc:spChg chg="add mod">
          <ac:chgData name="SoonChan Kim" userId="02a64c5a3a755c1e" providerId="LiveId" clId="{671ABFDB-D511-4EB4-848D-9E6EC546D449}" dt="2025-08-18T09:57:47.208" v="1967"/>
          <ac:spMkLst>
            <pc:docMk/>
            <pc:sldMk cId="1798405300" sldId="309"/>
            <ac:spMk id="6" creationId="{28BCCB0B-7037-6644-03F0-7F6583CB4154}"/>
          </ac:spMkLst>
        </pc:spChg>
        <pc:spChg chg="add mod">
          <ac:chgData name="SoonChan Kim" userId="02a64c5a3a755c1e" providerId="LiveId" clId="{671ABFDB-D511-4EB4-848D-9E6EC546D449}" dt="2025-08-18T09:57:47.208" v="1967"/>
          <ac:spMkLst>
            <pc:docMk/>
            <pc:sldMk cId="1798405300" sldId="309"/>
            <ac:spMk id="7" creationId="{5781BEE2-85C9-0425-E415-4E19BEC9E5DD}"/>
          </ac:spMkLst>
        </pc:spChg>
        <pc:spChg chg="add mod">
          <ac:chgData name="SoonChan Kim" userId="02a64c5a3a755c1e" providerId="LiveId" clId="{671ABFDB-D511-4EB4-848D-9E6EC546D449}" dt="2025-08-18T09:57:47.208" v="1967"/>
          <ac:spMkLst>
            <pc:docMk/>
            <pc:sldMk cId="1798405300" sldId="309"/>
            <ac:spMk id="8" creationId="{4B059740-2316-C055-C267-15D83227E04A}"/>
          </ac:spMkLst>
        </pc:spChg>
        <pc:spChg chg="add mod">
          <ac:chgData name="SoonChan Kim" userId="02a64c5a3a755c1e" providerId="LiveId" clId="{671ABFDB-D511-4EB4-848D-9E6EC546D449}" dt="2025-08-18T12:36:26.111" v="3293" actId="1038"/>
          <ac:spMkLst>
            <pc:docMk/>
            <pc:sldMk cId="1798405300" sldId="309"/>
            <ac:spMk id="9" creationId="{3335AD63-30E4-7C32-F571-CDB680EAC236}"/>
          </ac:spMkLst>
        </pc:spChg>
        <pc:spChg chg="add mod">
          <ac:chgData name="SoonChan Kim" userId="02a64c5a3a755c1e" providerId="LiveId" clId="{671ABFDB-D511-4EB4-848D-9E6EC546D449}" dt="2025-08-18T09:57:47.208" v="1967"/>
          <ac:spMkLst>
            <pc:docMk/>
            <pc:sldMk cId="1798405300" sldId="309"/>
            <ac:spMk id="10" creationId="{C504E118-FFB8-049D-413A-E63A04ED3770}"/>
          </ac:spMkLst>
        </pc:spChg>
        <pc:spChg chg="add mod">
          <ac:chgData name="SoonChan Kim" userId="02a64c5a3a755c1e" providerId="LiveId" clId="{671ABFDB-D511-4EB4-848D-9E6EC546D449}" dt="2025-08-18T12:36:28.240" v="3304" actId="1036"/>
          <ac:spMkLst>
            <pc:docMk/>
            <pc:sldMk cId="1798405300" sldId="309"/>
            <ac:spMk id="11" creationId="{1E768779-9973-98BE-22B3-C79430055BD3}"/>
          </ac:spMkLst>
        </pc:spChg>
        <pc:spChg chg="add mod">
          <ac:chgData name="SoonChan Kim" userId="02a64c5a3a755c1e" providerId="LiveId" clId="{671ABFDB-D511-4EB4-848D-9E6EC546D449}" dt="2025-08-18T12:33:56.244" v="3229" actId="1076"/>
          <ac:spMkLst>
            <pc:docMk/>
            <pc:sldMk cId="1798405300" sldId="309"/>
            <ac:spMk id="12" creationId="{7E9D11A9-05B2-400A-3619-382F2465275D}"/>
          </ac:spMkLst>
        </pc:spChg>
        <pc:spChg chg="mod">
          <ac:chgData name="SoonChan Kim" userId="02a64c5a3a755c1e" providerId="LiveId" clId="{671ABFDB-D511-4EB4-848D-9E6EC546D449}" dt="2025-08-18T09:52:33.107" v="1847" actId="14100"/>
          <ac:spMkLst>
            <pc:docMk/>
            <pc:sldMk cId="1798405300" sldId="309"/>
            <ac:spMk id="19" creationId="{A2E4ACBE-BCB2-797E-1020-B772C607DA2D}"/>
          </ac:spMkLst>
        </pc:spChg>
        <pc:spChg chg="mod">
          <ac:chgData name="SoonChan Kim" userId="02a64c5a3a755c1e" providerId="LiveId" clId="{671ABFDB-D511-4EB4-848D-9E6EC546D449}" dt="2025-08-18T09:52:28.998" v="1846"/>
          <ac:spMkLst>
            <pc:docMk/>
            <pc:sldMk cId="1798405300" sldId="309"/>
            <ac:spMk id="31" creationId="{07AFFD49-1AC3-ACC1-2CD0-2A4386F402BA}"/>
          </ac:spMkLst>
        </pc:spChg>
        <pc:picChg chg="add mod">
          <ac:chgData name="SoonChan Kim" userId="02a64c5a3a755c1e" providerId="LiveId" clId="{671ABFDB-D511-4EB4-848D-9E6EC546D449}" dt="2025-08-18T12:36:21.481" v="3277" actId="732"/>
          <ac:picMkLst>
            <pc:docMk/>
            <pc:sldMk cId="1798405300" sldId="309"/>
            <ac:picMk id="2050" creationId="{83F208B0-F5B8-CC32-E930-6D8C90EA4C0B}"/>
          </ac:picMkLst>
        </pc:picChg>
        <pc:cxnChg chg="mod">
          <ac:chgData name="SoonChan Kim" userId="02a64c5a3a755c1e" providerId="LiveId" clId="{671ABFDB-D511-4EB4-848D-9E6EC546D449}" dt="2025-08-18T09:52:37.914" v="1890" actId="1035"/>
          <ac:cxnSpMkLst>
            <pc:docMk/>
            <pc:sldMk cId="1798405300" sldId="309"/>
            <ac:cxnSpMk id="2" creationId="{47BCC587-3097-6C5D-B136-3F62221F75B3}"/>
          </ac:cxnSpMkLst>
        </pc:cxnChg>
      </pc:sldChg>
      <pc:sldChg chg="addSp delSp modSp add mod">
        <pc:chgData name="SoonChan Kim" userId="02a64c5a3a755c1e" providerId="LiveId" clId="{671ABFDB-D511-4EB4-848D-9E6EC546D449}" dt="2025-08-18T12:34:30.015" v="3232"/>
        <pc:sldMkLst>
          <pc:docMk/>
          <pc:sldMk cId="3064547371" sldId="310"/>
        </pc:sldMkLst>
        <pc:spChg chg="add mod">
          <ac:chgData name="SoonChan Kim" userId="02a64c5a3a755c1e" providerId="LiveId" clId="{671ABFDB-D511-4EB4-848D-9E6EC546D449}" dt="2025-08-18T12:34:30.015" v="3232"/>
          <ac:spMkLst>
            <pc:docMk/>
            <pc:sldMk cId="3064547371" sldId="310"/>
            <ac:spMk id="3" creationId="{CCAB34DE-93FF-057D-C7DE-64283C0F2EC5}"/>
          </ac:spMkLst>
        </pc:spChg>
        <pc:spChg chg="add mod">
          <ac:chgData name="SoonChan Kim" userId="02a64c5a3a755c1e" providerId="LiveId" clId="{671ABFDB-D511-4EB4-848D-9E6EC546D449}" dt="2025-08-18T09:57:48.488" v="1968"/>
          <ac:spMkLst>
            <pc:docMk/>
            <pc:sldMk cId="3064547371" sldId="310"/>
            <ac:spMk id="6" creationId="{1BE2CCD0-04B0-B8C1-94ED-6CC39A4297E0}"/>
          </ac:spMkLst>
        </pc:spChg>
        <pc:spChg chg="add mod">
          <ac:chgData name="SoonChan Kim" userId="02a64c5a3a755c1e" providerId="LiveId" clId="{671ABFDB-D511-4EB4-848D-9E6EC546D449}" dt="2025-08-18T09:57:48.488" v="1968"/>
          <ac:spMkLst>
            <pc:docMk/>
            <pc:sldMk cId="3064547371" sldId="310"/>
            <ac:spMk id="7" creationId="{2C652A3C-50B8-5506-8834-EE2CADBB7BC7}"/>
          </ac:spMkLst>
        </pc:spChg>
        <pc:spChg chg="add mod">
          <ac:chgData name="SoonChan Kim" userId="02a64c5a3a755c1e" providerId="LiveId" clId="{671ABFDB-D511-4EB4-848D-9E6EC546D449}" dt="2025-08-18T09:57:48.488" v="1968"/>
          <ac:spMkLst>
            <pc:docMk/>
            <pc:sldMk cId="3064547371" sldId="310"/>
            <ac:spMk id="8" creationId="{E8373861-FE3B-8352-9F16-EF3205E159B8}"/>
          </ac:spMkLst>
        </pc:spChg>
        <pc:spChg chg="add mod">
          <ac:chgData name="SoonChan Kim" userId="02a64c5a3a755c1e" providerId="LiveId" clId="{671ABFDB-D511-4EB4-848D-9E6EC546D449}" dt="2025-08-18T09:57:48.488" v="1968"/>
          <ac:spMkLst>
            <pc:docMk/>
            <pc:sldMk cId="3064547371" sldId="310"/>
            <ac:spMk id="10" creationId="{BAB713C8-4064-7848-6CA7-1EFC2B944D0B}"/>
          </ac:spMkLst>
        </pc:spChg>
        <pc:spChg chg="mod">
          <ac:chgData name="SoonChan Kim" userId="02a64c5a3a755c1e" providerId="LiveId" clId="{671ABFDB-D511-4EB4-848D-9E6EC546D449}" dt="2025-08-18T09:52:49.901" v="1893" actId="14100"/>
          <ac:spMkLst>
            <pc:docMk/>
            <pc:sldMk cId="3064547371" sldId="310"/>
            <ac:spMk id="19" creationId="{CB751B59-9C61-54F0-3106-EB7CD7A3DC10}"/>
          </ac:spMkLst>
        </pc:spChg>
        <pc:spChg chg="mod">
          <ac:chgData name="SoonChan Kim" userId="02a64c5a3a755c1e" providerId="LiveId" clId="{671ABFDB-D511-4EB4-848D-9E6EC546D449}" dt="2025-08-18T09:52:46.336" v="1892"/>
          <ac:spMkLst>
            <pc:docMk/>
            <pc:sldMk cId="3064547371" sldId="310"/>
            <ac:spMk id="31" creationId="{21293588-B69F-0026-899D-C456A114F0EA}"/>
          </ac:spMkLst>
        </pc:spChg>
        <pc:cxnChg chg="mod">
          <ac:chgData name="SoonChan Kim" userId="02a64c5a3a755c1e" providerId="LiveId" clId="{671ABFDB-D511-4EB4-848D-9E6EC546D449}" dt="2025-08-18T09:52:54.017" v="1941" actId="1036"/>
          <ac:cxnSpMkLst>
            <pc:docMk/>
            <pc:sldMk cId="3064547371" sldId="310"/>
            <ac:cxnSpMk id="2" creationId="{AEA29C8F-9DD6-08C0-E497-D47FBCE3296E}"/>
          </ac:cxnSpMkLst>
        </pc:cxnChg>
      </pc:sldChg>
      <pc:sldChg chg="addSp delSp modSp add mod">
        <pc:chgData name="SoonChan Kim" userId="02a64c5a3a755c1e" providerId="LiveId" clId="{671ABFDB-D511-4EB4-848D-9E6EC546D449}" dt="2025-08-18T10:09:35.090" v="2386" actId="14100"/>
        <pc:sldMkLst>
          <pc:docMk/>
          <pc:sldMk cId="3553565110" sldId="311"/>
        </pc:sldMkLst>
        <pc:spChg chg="mod">
          <ac:chgData name="SoonChan Kim" userId="02a64c5a3a755c1e" providerId="LiveId" clId="{671ABFDB-D511-4EB4-848D-9E6EC546D449}" dt="2025-08-18T09:58:41.050" v="1998" actId="14100"/>
          <ac:spMkLst>
            <pc:docMk/>
            <pc:sldMk cId="3553565110" sldId="311"/>
            <ac:spMk id="5" creationId="{BCE27B61-AFDB-2CB6-5518-ADD92FAE7ADC}"/>
          </ac:spMkLst>
        </pc:spChg>
        <pc:spChg chg="mod">
          <ac:chgData name="SoonChan Kim" userId="02a64c5a3a755c1e" providerId="LiveId" clId="{671ABFDB-D511-4EB4-848D-9E6EC546D449}" dt="2025-08-18T10:09:35.090" v="2386" actId="14100"/>
          <ac:spMkLst>
            <pc:docMk/>
            <pc:sldMk cId="3553565110" sldId="311"/>
            <ac:spMk id="6" creationId="{763E8DCD-8D4B-A8A2-7A79-5F82C357F4D3}"/>
          </ac:spMkLst>
        </pc:spChg>
        <pc:spChg chg="add mod">
          <ac:chgData name="SoonChan Kim" userId="02a64c5a3a755c1e" providerId="LiveId" clId="{671ABFDB-D511-4EB4-848D-9E6EC546D449}" dt="2025-08-18T10:09:29.518" v="2384" actId="1036"/>
          <ac:spMkLst>
            <pc:docMk/>
            <pc:sldMk cId="3553565110" sldId="311"/>
            <ac:spMk id="8" creationId="{3EC186E0-89B5-14B4-6F13-3207E0892E28}"/>
          </ac:spMkLst>
        </pc:spChg>
        <pc:spChg chg="add mod">
          <ac:chgData name="SoonChan Kim" userId="02a64c5a3a755c1e" providerId="LiveId" clId="{671ABFDB-D511-4EB4-848D-9E6EC546D449}" dt="2025-08-18T10:09:29.518" v="2384" actId="1036"/>
          <ac:spMkLst>
            <pc:docMk/>
            <pc:sldMk cId="3553565110" sldId="311"/>
            <ac:spMk id="13" creationId="{B8A5DDF8-08FB-1CD5-87C9-9FAAF7F39B7F}"/>
          </ac:spMkLst>
        </pc:spChg>
        <pc:spChg chg="add mod">
          <ac:chgData name="SoonChan Kim" userId="02a64c5a3a755c1e" providerId="LiveId" clId="{671ABFDB-D511-4EB4-848D-9E6EC546D449}" dt="2025-08-18T10:09:29.518" v="2384" actId="1036"/>
          <ac:spMkLst>
            <pc:docMk/>
            <pc:sldMk cId="3553565110" sldId="311"/>
            <ac:spMk id="14" creationId="{A9BDE4F4-B7FC-B2F1-F934-B40277FC8093}"/>
          </ac:spMkLst>
        </pc:spChg>
        <pc:spChg chg="add mod">
          <ac:chgData name="SoonChan Kim" userId="02a64c5a3a755c1e" providerId="LiveId" clId="{671ABFDB-D511-4EB4-848D-9E6EC546D449}" dt="2025-08-18T10:09:29.518" v="2384" actId="1036"/>
          <ac:spMkLst>
            <pc:docMk/>
            <pc:sldMk cId="3553565110" sldId="311"/>
            <ac:spMk id="17" creationId="{FA626EC7-9518-5252-5FAC-63F4360C45FD}"/>
          </ac:spMkLst>
        </pc:spChg>
        <pc:spChg chg="mod">
          <ac:chgData name="SoonChan Kim" userId="02a64c5a3a755c1e" providerId="LiveId" clId="{671ABFDB-D511-4EB4-848D-9E6EC546D449}" dt="2025-08-18T09:59:39.471" v="2073" actId="20577"/>
          <ac:spMkLst>
            <pc:docMk/>
            <pc:sldMk cId="3553565110" sldId="311"/>
            <ac:spMk id="18" creationId="{E0329DF3-1487-33D9-3023-AF454E2DA2D0}"/>
          </ac:spMkLst>
        </pc:spChg>
        <pc:spChg chg="mod">
          <ac:chgData name="SoonChan Kim" userId="02a64c5a3a755c1e" providerId="LiveId" clId="{671ABFDB-D511-4EB4-848D-9E6EC546D449}" dt="2025-08-18T09:59:50.249" v="2094" actId="1038"/>
          <ac:spMkLst>
            <pc:docMk/>
            <pc:sldMk cId="3553565110" sldId="311"/>
            <ac:spMk id="20" creationId="{202A9A84-6E9C-BA7E-602C-973AE1D0DB3B}"/>
          </ac:spMkLst>
        </pc:spChg>
        <pc:picChg chg="add mod">
          <ac:chgData name="SoonChan Kim" userId="02a64c5a3a755c1e" providerId="LiveId" clId="{671ABFDB-D511-4EB4-848D-9E6EC546D449}" dt="2025-08-18T10:04:12.028" v="2260" actId="1076"/>
          <ac:picMkLst>
            <pc:docMk/>
            <pc:sldMk cId="3553565110" sldId="311"/>
            <ac:picMk id="18434" creationId="{A06B379A-B9B0-D86F-EF3F-617F68E4A0B0}"/>
          </ac:picMkLst>
        </pc:picChg>
      </pc:sldChg>
      <pc:sldChg chg="delSp modSp add mod">
        <pc:chgData name="SoonChan Kim" userId="02a64c5a3a755c1e" providerId="LiveId" clId="{671ABFDB-D511-4EB4-848D-9E6EC546D449}" dt="2025-08-18T10:10:47.896" v="2387" actId="478"/>
        <pc:sldMkLst>
          <pc:docMk/>
          <pc:sldMk cId="188647474" sldId="312"/>
        </pc:sldMkLst>
        <pc:spChg chg="mod">
          <ac:chgData name="SoonChan Kim" userId="02a64c5a3a755c1e" providerId="LiveId" clId="{671ABFDB-D511-4EB4-848D-9E6EC546D449}" dt="2025-08-18T10:01:21.337" v="2203" actId="20577"/>
          <ac:spMkLst>
            <pc:docMk/>
            <pc:sldMk cId="188647474" sldId="312"/>
            <ac:spMk id="6" creationId="{2E882E5B-2D25-AE8E-C0C1-59490626D6C9}"/>
          </ac:spMkLst>
        </pc:spChg>
      </pc:sldChg>
      <pc:sldChg chg="addSp delSp modSp add mod">
        <pc:chgData name="SoonChan Kim" userId="02a64c5a3a755c1e" providerId="LiveId" clId="{671ABFDB-D511-4EB4-848D-9E6EC546D449}" dt="2025-08-18T10:10:50.698" v="2388" actId="478"/>
        <pc:sldMkLst>
          <pc:docMk/>
          <pc:sldMk cId="1818010618" sldId="313"/>
        </pc:sldMkLst>
        <pc:spChg chg="mod">
          <ac:chgData name="SoonChan Kim" userId="02a64c5a3a755c1e" providerId="LiveId" clId="{671ABFDB-D511-4EB4-848D-9E6EC546D449}" dt="2025-08-18T10:02:08.145" v="2226" actId="20577"/>
          <ac:spMkLst>
            <pc:docMk/>
            <pc:sldMk cId="1818010618" sldId="313"/>
            <ac:spMk id="6" creationId="{BE738D32-C720-5FB2-7E33-749812AE92FC}"/>
          </ac:spMkLst>
        </pc:spChg>
        <pc:spChg chg="add mod">
          <ac:chgData name="SoonChan Kim" userId="02a64c5a3a755c1e" providerId="LiveId" clId="{671ABFDB-D511-4EB4-848D-9E6EC546D449}" dt="2025-08-18T10:05:16.147" v="2263" actId="1036"/>
          <ac:spMkLst>
            <pc:docMk/>
            <pc:sldMk cId="1818010618" sldId="313"/>
            <ac:spMk id="9" creationId="{2BC578F3-2FA2-171B-9978-A596988208C9}"/>
          </ac:spMkLst>
        </pc:spChg>
        <pc:spChg chg="add mod">
          <ac:chgData name="SoonChan Kim" userId="02a64c5a3a755c1e" providerId="LiveId" clId="{671ABFDB-D511-4EB4-848D-9E6EC546D449}" dt="2025-08-18T10:05:16.147" v="2263" actId="1036"/>
          <ac:spMkLst>
            <pc:docMk/>
            <pc:sldMk cId="1818010618" sldId="313"/>
            <ac:spMk id="10" creationId="{D338C5B8-4D1A-266A-D5AB-0D2175495F35}"/>
          </ac:spMkLst>
        </pc:spChg>
        <pc:spChg chg="add mod">
          <ac:chgData name="SoonChan Kim" userId="02a64c5a3a755c1e" providerId="LiveId" clId="{671ABFDB-D511-4EB4-848D-9E6EC546D449}" dt="2025-08-18T10:05:16.147" v="2263" actId="1036"/>
          <ac:spMkLst>
            <pc:docMk/>
            <pc:sldMk cId="1818010618" sldId="313"/>
            <ac:spMk id="11" creationId="{FA621027-D64D-E766-52DA-ABBF11BB336A}"/>
          </ac:spMkLst>
        </pc:spChg>
        <pc:spChg chg="add mod">
          <ac:chgData name="SoonChan Kim" userId="02a64c5a3a755c1e" providerId="LiveId" clId="{671ABFDB-D511-4EB4-848D-9E6EC546D449}" dt="2025-08-18T10:05:16.147" v="2263" actId="1036"/>
          <ac:spMkLst>
            <pc:docMk/>
            <pc:sldMk cId="1818010618" sldId="313"/>
            <ac:spMk id="12" creationId="{D2E976B4-A423-63CA-0B58-08B75B9344F8}"/>
          </ac:spMkLst>
        </pc:spChg>
      </pc:sldChg>
      <pc:sldChg chg="addSp delSp modSp add mod">
        <pc:chgData name="SoonChan Kim" userId="02a64c5a3a755c1e" providerId="LiveId" clId="{671ABFDB-D511-4EB4-848D-9E6EC546D449}" dt="2025-08-18T10:25:50.767" v="2653" actId="1076"/>
        <pc:sldMkLst>
          <pc:docMk/>
          <pc:sldMk cId="290476603" sldId="314"/>
        </pc:sldMkLst>
        <pc:spChg chg="mod">
          <ac:chgData name="SoonChan Kim" userId="02a64c5a3a755c1e" providerId="LiveId" clId="{671ABFDB-D511-4EB4-848D-9E6EC546D449}" dt="2025-08-18T10:17:59.443" v="2525" actId="14100"/>
          <ac:spMkLst>
            <pc:docMk/>
            <pc:sldMk cId="290476603" sldId="314"/>
            <ac:spMk id="5" creationId="{69FD0007-1309-7180-A74A-340BEFA9ED91}"/>
          </ac:spMkLst>
        </pc:spChg>
        <pc:spChg chg="mod">
          <ac:chgData name="SoonChan Kim" userId="02a64c5a3a755c1e" providerId="LiveId" clId="{671ABFDB-D511-4EB4-848D-9E6EC546D449}" dt="2025-08-18T10:17:05.502" v="2470" actId="113"/>
          <ac:spMkLst>
            <pc:docMk/>
            <pc:sldMk cId="290476603" sldId="314"/>
            <ac:spMk id="6" creationId="{A0740620-4742-E13D-C715-E80045035C8B}"/>
          </ac:spMkLst>
        </pc:spChg>
        <pc:spChg chg="mod">
          <ac:chgData name="SoonChan Kim" userId="02a64c5a3a755c1e" providerId="LiveId" clId="{671ABFDB-D511-4EB4-848D-9E6EC546D449}" dt="2025-08-18T10:17:49.242" v="2524" actId="1036"/>
          <ac:spMkLst>
            <pc:docMk/>
            <pc:sldMk cId="290476603" sldId="314"/>
            <ac:spMk id="8" creationId="{18DD83DB-8564-70A5-0EB0-7B531DF68A09}"/>
          </ac:spMkLst>
        </pc:spChg>
        <pc:spChg chg="mod">
          <ac:chgData name="SoonChan Kim" userId="02a64c5a3a755c1e" providerId="LiveId" clId="{671ABFDB-D511-4EB4-848D-9E6EC546D449}" dt="2025-08-18T10:17:49.242" v="2524" actId="1036"/>
          <ac:spMkLst>
            <pc:docMk/>
            <pc:sldMk cId="290476603" sldId="314"/>
            <ac:spMk id="13" creationId="{2F681D8D-C83F-EB64-6F72-8100528EDD14}"/>
          </ac:spMkLst>
        </pc:spChg>
        <pc:spChg chg="mod">
          <ac:chgData name="SoonChan Kim" userId="02a64c5a3a755c1e" providerId="LiveId" clId="{671ABFDB-D511-4EB4-848D-9E6EC546D449}" dt="2025-08-18T10:17:49.242" v="2524" actId="1036"/>
          <ac:spMkLst>
            <pc:docMk/>
            <pc:sldMk cId="290476603" sldId="314"/>
            <ac:spMk id="14" creationId="{FF65DDF1-4A7D-8D26-1612-B5D76CDBB478}"/>
          </ac:spMkLst>
        </pc:spChg>
        <pc:spChg chg="mod">
          <ac:chgData name="SoonChan Kim" userId="02a64c5a3a755c1e" providerId="LiveId" clId="{671ABFDB-D511-4EB4-848D-9E6EC546D449}" dt="2025-08-18T10:17:49.242" v="2524" actId="1036"/>
          <ac:spMkLst>
            <pc:docMk/>
            <pc:sldMk cId="290476603" sldId="314"/>
            <ac:spMk id="17" creationId="{B89B5A31-780B-53D5-68EB-DD734001C9C7}"/>
          </ac:spMkLst>
        </pc:spChg>
        <pc:spChg chg="mod">
          <ac:chgData name="SoonChan Kim" userId="02a64c5a3a755c1e" providerId="LiveId" clId="{671ABFDB-D511-4EB4-848D-9E6EC546D449}" dt="2025-08-18T10:23:21.097" v="2639" actId="20577"/>
          <ac:spMkLst>
            <pc:docMk/>
            <pc:sldMk cId="290476603" sldId="314"/>
            <ac:spMk id="18" creationId="{FF3FFB6A-F1B3-75CA-670F-FF334A83B05D}"/>
          </ac:spMkLst>
        </pc:spChg>
        <pc:spChg chg="mod">
          <ac:chgData name="SoonChan Kim" userId="02a64c5a3a755c1e" providerId="LiveId" clId="{671ABFDB-D511-4EB4-848D-9E6EC546D449}" dt="2025-08-18T10:15:47.144" v="2434" actId="1035"/>
          <ac:spMkLst>
            <pc:docMk/>
            <pc:sldMk cId="290476603" sldId="314"/>
            <ac:spMk id="20" creationId="{E0B55BE8-4BA0-F0AA-56FF-7D38B7217824}"/>
          </ac:spMkLst>
        </pc:spChg>
        <pc:picChg chg="add mod">
          <ac:chgData name="SoonChan Kim" userId="02a64c5a3a755c1e" providerId="LiveId" clId="{671ABFDB-D511-4EB4-848D-9E6EC546D449}" dt="2025-08-18T10:25:50.767" v="2653" actId="1076"/>
          <ac:picMkLst>
            <pc:docMk/>
            <pc:sldMk cId="290476603" sldId="314"/>
            <ac:picMk id="22530" creationId="{012CB18E-743E-CE2C-F7E2-7FD8D0265299}"/>
          </ac:picMkLst>
        </pc:picChg>
      </pc:sldChg>
      <pc:sldChg chg="addSp delSp modSp add mod">
        <pc:chgData name="SoonChan Kim" userId="02a64c5a3a755c1e" providerId="LiveId" clId="{671ABFDB-D511-4EB4-848D-9E6EC546D449}" dt="2025-08-18T10:25:35.028" v="2648" actId="21"/>
        <pc:sldMkLst>
          <pc:docMk/>
          <pc:sldMk cId="3033128850" sldId="315"/>
        </pc:sldMkLst>
        <pc:spChg chg="mod">
          <ac:chgData name="SoonChan Kim" userId="02a64c5a3a755c1e" providerId="LiveId" clId="{671ABFDB-D511-4EB4-848D-9E6EC546D449}" dt="2025-08-18T10:20:11.089" v="2565" actId="20577"/>
          <ac:spMkLst>
            <pc:docMk/>
            <pc:sldMk cId="3033128850" sldId="315"/>
            <ac:spMk id="6" creationId="{7B2B0A7C-1DCA-2711-A592-B1D9C26462CF}"/>
          </ac:spMkLst>
        </pc:spChg>
        <pc:spChg chg="mod">
          <ac:chgData name="SoonChan Kim" userId="02a64c5a3a755c1e" providerId="LiveId" clId="{671ABFDB-D511-4EB4-848D-9E6EC546D449}" dt="2025-08-18T10:20:59.630" v="2609" actId="1035"/>
          <ac:spMkLst>
            <pc:docMk/>
            <pc:sldMk cId="3033128850" sldId="315"/>
            <ac:spMk id="8" creationId="{DB8A7A08-FE84-3CC2-0DF3-31E53E7B2980}"/>
          </ac:spMkLst>
        </pc:spChg>
        <pc:spChg chg="mod">
          <ac:chgData name="SoonChan Kim" userId="02a64c5a3a755c1e" providerId="LiveId" clId="{671ABFDB-D511-4EB4-848D-9E6EC546D449}" dt="2025-08-18T10:20:59.630" v="2609" actId="1035"/>
          <ac:spMkLst>
            <pc:docMk/>
            <pc:sldMk cId="3033128850" sldId="315"/>
            <ac:spMk id="13" creationId="{887857D9-6FA3-D2F0-AB79-2F742AC84530}"/>
          </ac:spMkLst>
        </pc:spChg>
        <pc:spChg chg="mod">
          <ac:chgData name="SoonChan Kim" userId="02a64c5a3a755c1e" providerId="LiveId" clId="{671ABFDB-D511-4EB4-848D-9E6EC546D449}" dt="2025-08-18T10:20:59.630" v="2609" actId="1035"/>
          <ac:spMkLst>
            <pc:docMk/>
            <pc:sldMk cId="3033128850" sldId="315"/>
            <ac:spMk id="14" creationId="{BD916036-22E6-C189-7057-2A8A7CDDDF54}"/>
          </ac:spMkLst>
        </pc:spChg>
        <pc:spChg chg="mod">
          <ac:chgData name="SoonChan Kim" userId="02a64c5a3a755c1e" providerId="LiveId" clId="{671ABFDB-D511-4EB4-848D-9E6EC546D449}" dt="2025-08-18T10:20:59.630" v="2609" actId="1035"/>
          <ac:spMkLst>
            <pc:docMk/>
            <pc:sldMk cId="3033128850" sldId="315"/>
            <ac:spMk id="17" creationId="{31180617-59BA-2479-AD43-3B088BD89841}"/>
          </ac:spMkLst>
        </pc:spChg>
        <pc:spChg chg="mod">
          <ac:chgData name="SoonChan Kim" userId="02a64c5a3a755c1e" providerId="LiveId" clId="{671ABFDB-D511-4EB4-848D-9E6EC546D449}" dt="2025-08-18T10:23:23.640" v="2641" actId="20577"/>
          <ac:spMkLst>
            <pc:docMk/>
            <pc:sldMk cId="3033128850" sldId="315"/>
            <ac:spMk id="18" creationId="{695E4336-18B3-6E4A-AB37-31195F0303AB}"/>
          </ac:spMkLst>
        </pc:spChg>
      </pc:sldChg>
      <pc:sldChg chg="delSp modSp add mod">
        <pc:chgData name="SoonChan Kim" userId="02a64c5a3a755c1e" providerId="LiveId" clId="{671ABFDB-D511-4EB4-848D-9E6EC546D449}" dt="2025-08-18T10:23:26.725" v="2643" actId="20577"/>
        <pc:sldMkLst>
          <pc:docMk/>
          <pc:sldMk cId="2986628002" sldId="316"/>
        </pc:sldMkLst>
        <pc:spChg chg="mod">
          <ac:chgData name="SoonChan Kim" userId="02a64c5a3a755c1e" providerId="LiveId" clId="{671ABFDB-D511-4EB4-848D-9E6EC546D449}" dt="2025-08-18T10:21:34.859" v="2621" actId="6549"/>
          <ac:spMkLst>
            <pc:docMk/>
            <pc:sldMk cId="2986628002" sldId="316"/>
            <ac:spMk id="6" creationId="{3304BD18-1EA7-C3DD-2AED-37CE47C13735}"/>
          </ac:spMkLst>
        </pc:spChg>
        <pc:spChg chg="mod">
          <ac:chgData name="SoonChan Kim" userId="02a64c5a3a755c1e" providerId="LiveId" clId="{671ABFDB-D511-4EB4-848D-9E6EC546D449}" dt="2025-08-18T10:23:26.725" v="2643" actId="20577"/>
          <ac:spMkLst>
            <pc:docMk/>
            <pc:sldMk cId="2986628002" sldId="316"/>
            <ac:spMk id="18" creationId="{E407F3D8-6ACF-85B6-EC2E-0785DF3B0A66}"/>
          </ac:spMkLst>
        </pc:spChg>
      </pc:sldChg>
      <pc:sldChg chg="addSp modSp add mod">
        <pc:chgData name="SoonChan Kim" userId="02a64c5a3a755c1e" providerId="LiveId" clId="{671ABFDB-D511-4EB4-848D-9E6EC546D449}" dt="2025-08-18T10:23:29.020" v="2645" actId="20577"/>
        <pc:sldMkLst>
          <pc:docMk/>
          <pc:sldMk cId="3924900785" sldId="317"/>
        </pc:sldMkLst>
        <pc:spChg chg="mod">
          <ac:chgData name="SoonChan Kim" userId="02a64c5a3a755c1e" providerId="LiveId" clId="{671ABFDB-D511-4EB4-848D-9E6EC546D449}" dt="2025-08-18T10:22:22.890" v="2636" actId="6549"/>
          <ac:spMkLst>
            <pc:docMk/>
            <pc:sldMk cId="3924900785" sldId="317"/>
            <ac:spMk id="6" creationId="{22064E30-8F22-97A6-FB95-679CC3552B82}"/>
          </ac:spMkLst>
        </pc:spChg>
        <pc:spChg chg="mod">
          <ac:chgData name="SoonChan Kim" userId="02a64c5a3a755c1e" providerId="LiveId" clId="{671ABFDB-D511-4EB4-848D-9E6EC546D449}" dt="2025-08-18T10:23:29.020" v="2645" actId="20577"/>
          <ac:spMkLst>
            <pc:docMk/>
            <pc:sldMk cId="3924900785" sldId="317"/>
            <ac:spMk id="18" creationId="{140A29B3-E428-2B0F-6CD2-8C2C488792C8}"/>
          </ac:spMkLst>
        </pc:spChg>
      </pc:sldChg>
      <pc:sldChg chg="addSp delSp modSp add mod">
        <pc:chgData name="SoonChan Kim" userId="02a64c5a3a755c1e" providerId="LiveId" clId="{671ABFDB-D511-4EB4-848D-9E6EC546D449}" dt="2025-08-18T10:36:04.003" v="2902" actId="20577"/>
        <pc:sldMkLst>
          <pc:docMk/>
          <pc:sldMk cId="777362352" sldId="318"/>
        </pc:sldMkLst>
        <pc:spChg chg="add mod">
          <ac:chgData name="SoonChan Kim" userId="02a64c5a3a755c1e" providerId="LiveId" clId="{671ABFDB-D511-4EB4-848D-9E6EC546D449}" dt="2025-08-18T10:26:34.695" v="2659"/>
          <ac:spMkLst>
            <pc:docMk/>
            <pc:sldMk cId="777362352" sldId="318"/>
            <ac:spMk id="3" creationId="{6E4DEAA7-D07B-4831-C249-D248DC244EB8}"/>
          </ac:spMkLst>
        </pc:spChg>
        <pc:spChg chg="mod">
          <ac:chgData name="SoonChan Kim" userId="02a64c5a3a755c1e" providerId="LiveId" clId="{671ABFDB-D511-4EB4-848D-9E6EC546D449}" dt="2025-08-18T10:36:04.003" v="2902" actId="20577"/>
          <ac:spMkLst>
            <pc:docMk/>
            <pc:sldMk cId="777362352" sldId="318"/>
            <ac:spMk id="4" creationId="{3805B7AA-AA54-988E-5D51-B98D8B6A3874}"/>
          </ac:spMkLst>
        </pc:spChg>
        <pc:spChg chg="mod">
          <ac:chgData name="SoonChan Kim" userId="02a64c5a3a755c1e" providerId="LiveId" clId="{671ABFDB-D511-4EB4-848D-9E6EC546D449}" dt="2025-08-18T10:29:59.124" v="2891"/>
          <ac:spMkLst>
            <pc:docMk/>
            <pc:sldMk cId="777362352" sldId="318"/>
            <ac:spMk id="5" creationId="{DD7C25EB-4F5B-C7DC-A93D-3A82048EF996}"/>
          </ac:spMkLst>
        </pc:spChg>
        <pc:spChg chg="add mod">
          <ac:chgData name="SoonChan Kim" userId="02a64c5a3a755c1e" providerId="LiveId" clId="{671ABFDB-D511-4EB4-848D-9E6EC546D449}" dt="2025-08-18T10:26:34.695" v="2659"/>
          <ac:spMkLst>
            <pc:docMk/>
            <pc:sldMk cId="777362352" sldId="318"/>
            <ac:spMk id="6" creationId="{106B8952-C5E5-5480-D48E-C4899A2AA4BC}"/>
          </ac:spMkLst>
        </pc:spChg>
        <pc:spChg chg="add mod">
          <ac:chgData name="SoonChan Kim" userId="02a64c5a3a755c1e" providerId="LiveId" clId="{671ABFDB-D511-4EB4-848D-9E6EC546D449}" dt="2025-08-18T10:26:34.695" v="2659"/>
          <ac:spMkLst>
            <pc:docMk/>
            <pc:sldMk cId="777362352" sldId="318"/>
            <ac:spMk id="8" creationId="{1DEBA7B2-1F0A-F3B0-871A-AF2FD55C9DE9}"/>
          </ac:spMkLst>
        </pc:spChg>
        <pc:spChg chg="add mod">
          <ac:chgData name="SoonChan Kim" userId="02a64c5a3a755c1e" providerId="LiveId" clId="{671ABFDB-D511-4EB4-848D-9E6EC546D449}" dt="2025-08-18T10:26:34.695" v="2659"/>
          <ac:spMkLst>
            <pc:docMk/>
            <pc:sldMk cId="777362352" sldId="318"/>
            <ac:spMk id="9" creationId="{14FA20CA-DD39-6935-DF55-338102A678DE}"/>
          </ac:spMkLst>
        </pc:spChg>
        <pc:spChg chg="mod">
          <ac:chgData name="SoonChan Kim" userId="02a64c5a3a755c1e" providerId="LiveId" clId="{671ABFDB-D511-4EB4-848D-9E6EC546D449}" dt="2025-08-18T10:28:33.055" v="2701" actId="14100"/>
          <ac:spMkLst>
            <pc:docMk/>
            <pc:sldMk cId="777362352" sldId="318"/>
            <ac:spMk id="19" creationId="{040E6909-380C-DA8D-43DB-2E7D7416F311}"/>
          </ac:spMkLst>
        </pc:spChg>
        <pc:spChg chg="mod">
          <ac:chgData name="SoonChan Kim" userId="02a64c5a3a755c1e" providerId="LiveId" clId="{671ABFDB-D511-4EB4-848D-9E6EC546D449}" dt="2025-08-18T10:28:24.657" v="2681"/>
          <ac:spMkLst>
            <pc:docMk/>
            <pc:sldMk cId="777362352" sldId="318"/>
            <ac:spMk id="31" creationId="{1AF74ECA-7CD7-DF5C-766D-C61EE8FEC8D5}"/>
          </ac:spMkLst>
        </pc:spChg>
        <pc:cxnChg chg="mod">
          <ac:chgData name="SoonChan Kim" userId="02a64c5a3a755c1e" providerId="LiveId" clId="{671ABFDB-D511-4EB4-848D-9E6EC546D449}" dt="2025-08-18T10:28:35.506" v="2715" actId="1035"/>
          <ac:cxnSpMkLst>
            <pc:docMk/>
            <pc:sldMk cId="777362352" sldId="318"/>
            <ac:cxnSpMk id="30" creationId="{4CDD90C7-8EEA-8E65-1E1D-32BA6719939B}"/>
          </ac:cxnSpMkLst>
        </pc:cxnChg>
      </pc:sldChg>
      <pc:sldChg chg="addSp modSp add mod">
        <pc:chgData name="SoonChan Kim" userId="02a64c5a3a755c1e" providerId="LiveId" clId="{671ABFDB-D511-4EB4-848D-9E6EC546D449}" dt="2025-08-18T12:40:27.319" v="3403"/>
        <pc:sldMkLst>
          <pc:docMk/>
          <pc:sldMk cId="281815477" sldId="319"/>
        </pc:sldMkLst>
        <pc:spChg chg="mod">
          <ac:chgData name="SoonChan Kim" userId="02a64c5a3a755c1e" providerId="LiveId" clId="{671ABFDB-D511-4EB4-848D-9E6EC546D449}" dt="2025-08-18T10:36:05.734" v="2904" actId="20577"/>
          <ac:spMkLst>
            <pc:docMk/>
            <pc:sldMk cId="281815477" sldId="319"/>
            <ac:spMk id="4" creationId="{E7DC1F24-35DE-DF07-3CD9-B26602ED2EDF}"/>
          </ac:spMkLst>
        </pc:spChg>
        <pc:spChg chg="mod">
          <ac:chgData name="SoonChan Kim" userId="02a64c5a3a755c1e" providerId="LiveId" clId="{671ABFDB-D511-4EB4-848D-9E6EC546D449}" dt="2025-08-18T10:29:54.089" v="2889" actId="6549"/>
          <ac:spMkLst>
            <pc:docMk/>
            <pc:sldMk cId="281815477" sldId="319"/>
            <ac:spMk id="5" creationId="{8E0DDBE1-4A8C-72D6-DF88-1BE2F3710FAB}"/>
          </ac:spMkLst>
        </pc:spChg>
        <pc:spChg chg="add mod">
          <ac:chgData name="SoonChan Kim" userId="02a64c5a3a755c1e" providerId="LiveId" clId="{671ABFDB-D511-4EB4-848D-9E6EC546D449}" dt="2025-08-18T12:40:27.319" v="3403"/>
          <ac:spMkLst>
            <pc:docMk/>
            <pc:sldMk cId="281815477" sldId="319"/>
            <ac:spMk id="7" creationId="{6873685F-C5F4-51D6-32FB-7FF295AA4CB2}"/>
          </ac:spMkLst>
        </pc:spChg>
        <pc:spChg chg="mod">
          <ac:chgData name="SoonChan Kim" userId="02a64c5a3a755c1e" providerId="LiveId" clId="{671ABFDB-D511-4EB4-848D-9E6EC546D449}" dt="2025-08-18T10:29:07.578" v="2718" actId="14100"/>
          <ac:spMkLst>
            <pc:docMk/>
            <pc:sldMk cId="281815477" sldId="319"/>
            <ac:spMk id="19" creationId="{E9A3F7A6-C7A3-8FB2-2A17-0DBD23CE6268}"/>
          </ac:spMkLst>
        </pc:spChg>
        <pc:spChg chg="mod">
          <ac:chgData name="SoonChan Kim" userId="02a64c5a3a755c1e" providerId="LiveId" clId="{671ABFDB-D511-4EB4-848D-9E6EC546D449}" dt="2025-08-18T10:29:04.057" v="2717"/>
          <ac:spMkLst>
            <pc:docMk/>
            <pc:sldMk cId="281815477" sldId="319"/>
            <ac:spMk id="31" creationId="{66ACC451-688E-E977-3DB1-36F08AB259C6}"/>
          </ac:spMkLst>
        </pc:spChg>
        <pc:cxnChg chg="add mod">
          <ac:chgData name="SoonChan Kim" userId="02a64c5a3a755c1e" providerId="LiveId" clId="{671ABFDB-D511-4EB4-848D-9E6EC546D449}" dt="2025-08-18T10:29:24.150" v="2834" actId="1036"/>
          <ac:cxnSpMkLst>
            <pc:docMk/>
            <pc:sldMk cId="281815477" sldId="319"/>
            <ac:cxnSpMk id="2" creationId="{7036AACD-B470-F981-8FD5-D30AA9171771}"/>
          </ac:cxnSpMkLst>
        </pc:cxnChg>
        <pc:cxnChg chg="mod">
          <ac:chgData name="SoonChan Kim" userId="02a64c5a3a755c1e" providerId="LiveId" clId="{671ABFDB-D511-4EB4-848D-9E6EC546D449}" dt="2025-08-18T10:29:12.968" v="2777" actId="1035"/>
          <ac:cxnSpMkLst>
            <pc:docMk/>
            <pc:sldMk cId="281815477" sldId="319"/>
            <ac:cxnSpMk id="30" creationId="{A2CF8C64-71B7-FC1B-A94B-AA9FD850B2BB}"/>
          </ac:cxnSpMkLst>
        </pc:cxnChg>
      </pc:sldChg>
      <pc:sldChg chg="addSp delSp modSp add mod">
        <pc:chgData name="SoonChan Kim" userId="02a64c5a3a755c1e" providerId="LiveId" clId="{671ABFDB-D511-4EB4-848D-9E6EC546D449}" dt="2025-08-18T12:41:59.766" v="3532" actId="1038"/>
        <pc:sldMkLst>
          <pc:docMk/>
          <pc:sldMk cId="652031180" sldId="320"/>
        </pc:sldMkLst>
        <pc:spChg chg="mod">
          <ac:chgData name="SoonChan Kim" userId="02a64c5a3a755c1e" providerId="LiveId" clId="{671ABFDB-D511-4EB4-848D-9E6EC546D449}" dt="2025-08-18T10:36:07.727" v="2906" actId="20577"/>
          <ac:spMkLst>
            <pc:docMk/>
            <pc:sldMk cId="652031180" sldId="320"/>
            <ac:spMk id="4" creationId="{D8E102B8-6F24-116E-36F2-5A1E5D3D7451}"/>
          </ac:spMkLst>
        </pc:spChg>
        <pc:spChg chg="mod">
          <ac:chgData name="SoonChan Kim" userId="02a64c5a3a755c1e" providerId="LiveId" clId="{671ABFDB-D511-4EB4-848D-9E6EC546D449}" dt="2025-08-18T10:29:57.033" v="2890"/>
          <ac:spMkLst>
            <pc:docMk/>
            <pc:sldMk cId="652031180" sldId="320"/>
            <ac:spMk id="5" creationId="{9BE4AF94-53BD-FED6-809E-A19E58198118}"/>
          </ac:spMkLst>
        </pc:spChg>
        <pc:spChg chg="add mod">
          <ac:chgData name="SoonChan Kim" userId="02a64c5a3a755c1e" providerId="LiveId" clId="{671ABFDB-D511-4EB4-848D-9E6EC546D449}" dt="2025-08-18T12:41:40.036" v="3490" actId="1038"/>
          <ac:spMkLst>
            <pc:docMk/>
            <pc:sldMk cId="652031180" sldId="320"/>
            <ac:spMk id="7" creationId="{937F7711-4EEB-B345-E8CB-A70EFCD1E1C4}"/>
          </ac:spMkLst>
        </pc:spChg>
        <pc:spChg chg="add mod">
          <ac:chgData name="SoonChan Kim" userId="02a64c5a3a755c1e" providerId="LiveId" clId="{671ABFDB-D511-4EB4-848D-9E6EC546D449}" dt="2025-08-18T12:41:33.966" v="3462" actId="1035"/>
          <ac:spMkLst>
            <pc:docMk/>
            <pc:sldMk cId="652031180" sldId="320"/>
            <ac:spMk id="10" creationId="{2D0FDC3E-086E-5BD6-DF4C-C93EC87D22C4}"/>
          </ac:spMkLst>
        </pc:spChg>
        <pc:spChg chg="add mod">
          <ac:chgData name="SoonChan Kim" userId="02a64c5a3a755c1e" providerId="LiveId" clId="{671ABFDB-D511-4EB4-848D-9E6EC546D449}" dt="2025-08-18T12:41:28.882" v="3456" actId="1037"/>
          <ac:spMkLst>
            <pc:docMk/>
            <pc:sldMk cId="652031180" sldId="320"/>
            <ac:spMk id="11" creationId="{1DFE0E86-DA1C-1E05-B589-EC5FB3354261}"/>
          </ac:spMkLst>
        </pc:spChg>
        <pc:spChg chg="add mod">
          <ac:chgData name="SoonChan Kim" userId="02a64c5a3a755c1e" providerId="LiveId" clId="{671ABFDB-D511-4EB4-848D-9E6EC546D449}" dt="2025-08-18T12:41:50.690" v="3504" actId="1076"/>
          <ac:spMkLst>
            <pc:docMk/>
            <pc:sldMk cId="652031180" sldId="320"/>
            <ac:spMk id="12" creationId="{9A1F8035-9A56-8B40-ECD8-D60B8339201A}"/>
          </ac:spMkLst>
        </pc:spChg>
        <pc:spChg chg="add mod">
          <ac:chgData name="SoonChan Kim" userId="02a64c5a3a755c1e" providerId="LiveId" clId="{671ABFDB-D511-4EB4-848D-9E6EC546D449}" dt="2025-08-18T12:41:59.766" v="3532" actId="1038"/>
          <ac:spMkLst>
            <pc:docMk/>
            <pc:sldMk cId="652031180" sldId="320"/>
            <ac:spMk id="13" creationId="{8CD4FD26-D7BA-F1B5-3E97-48933C1AD0E4}"/>
          </ac:spMkLst>
        </pc:spChg>
        <pc:spChg chg="mod">
          <ac:chgData name="SoonChan Kim" userId="02a64c5a3a755c1e" providerId="LiveId" clId="{671ABFDB-D511-4EB4-848D-9E6EC546D449}" dt="2025-08-18T10:29:33.902" v="2836" actId="14100"/>
          <ac:spMkLst>
            <pc:docMk/>
            <pc:sldMk cId="652031180" sldId="320"/>
            <ac:spMk id="19" creationId="{72D0F070-B053-ABC0-B323-18A060780332}"/>
          </ac:spMkLst>
        </pc:spChg>
        <pc:spChg chg="mod">
          <ac:chgData name="SoonChan Kim" userId="02a64c5a3a755c1e" providerId="LiveId" clId="{671ABFDB-D511-4EB4-848D-9E6EC546D449}" dt="2025-08-18T10:29:31.319" v="2835"/>
          <ac:spMkLst>
            <pc:docMk/>
            <pc:sldMk cId="652031180" sldId="320"/>
            <ac:spMk id="31" creationId="{A7E65FF8-0DFE-70FC-C36D-D2BC18C2642C}"/>
          </ac:spMkLst>
        </pc:spChg>
        <pc:picChg chg="add mod">
          <ac:chgData name="SoonChan Kim" userId="02a64c5a3a755c1e" providerId="LiveId" clId="{671ABFDB-D511-4EB4-848D-9E6EC546D449}" dt="2025-08-18T12:41:11.293" v="3419"/>
          <ac:picMkLst>
            <pc:docMk/>
            <pc:sldMk cId="652031180" sldId="320"/>
            <ac:picMk id="2" creationId="{61D33DE3-FCFC-7CD0-A900-D526A8E7056D}"/>
          </ac:picMkLst>
        </pc:picChg>
        <pc:cxnChg chg="mod">
          <ac:chgData name="SoonChan Kim" userId="02a64c5a3a755c1e" providerId="LiveId" clId="{671ABFDB-D511-4EB4-848D-9E6EC546D449}" dt="2025-08-18T10:29:38.974" v="2884" actId="1036"/>
          <ac:cxnSpMkLst>
            <pc:docMk/>
            <pc:sldMk cId="652031180" sldId="320"/>
            <ac:cxnSpMk id="30" creationId="{53368BAF-5F89-288C-6B70-2234664D6C0A}"/>
          </ac:cxnSpMkLst>
        </pc:cxnChg>
      </pc:sldChg>
      <pc:sldChg chg="addSp delSp modSp add mod">
        <pc:chgData name="SoonChan Kim" userId="02a64c5a3a755c1e" providerId="LiveId" clId="{671ABFDB-D511-4EB4-848D-9E6EC546D449}" dt="2025-08-18T10:38:00.727" v="2958" actId="20577"/>
        <pc:sldMkLst>
          <pc:docMk/>
          <pc:sldMk cId="336606950" sldId="321"/>
        </pc:sldMkLst>
        <pc:spChg chg="add mod">
          <ac:chgData name="SoonChan Kim" userId="02a64c5a3a755c1e" providerId="LiveId" clId="{671ABFDB-D511-4EB4-848D-9E6EC546D449}" dt="2025-08-18T10:35:52.366" v="2894"/>
          <ac:spMkLst>
            <pc:docMk/>
            <pc:sldMk cId="336606950" sldId="321"/>
            <ac:spMk id="3" creationId="{9DC40F94-AA02-00B8-31A3-A1CC358B303A}"/>
          </ac:spMkLst>
        </pc:spChg>
        <pc:spChg chg="mod">
          <ac:chgData name="SoonChan Kim" userId="02a64c5a3a755c1e" providerId="LiveId" clId="{671ABFDB-D511-4EB4-848D-9E6EC546D449}" dt="2025-08-18T10:38:00.727" v="2958" actId="20577"/>
          <ac:spMkLst>
            <pc:docMk/>
            <pc:sldMk cId="336606950" sldId="321"/>
            <ac:spMk id="4" creationId="{957D3990-5B14-687D-4E40-06622F0FEA3C}"/>
          </ac:spMkLst>
        </pc:spChg>
        <pc:spChg chg="add mod">
          <ac:chgData name="SoonChan Kim" userId="02a64c5a3a755c1e" providerId="LiveId" clId="{671ABFDB-D511-4EB4-848D-9E6EC546D449}" dt="2025-08-18T10:35:52.366" v="2894"/>
          <ac:spMkLst>
            <pc:docMk/>
            <pc:sldMk cId="336606950" sldId="321"/>
            <ac:spMk id="6" creationId="{BB87B2F3-00CB-C8B5-9A76-25931B2B65DB}"/>
          </ac:spMkLst>
        </pc:spChg>
        <pc:spChg chg="add mod">
          <ac:chgData name="SoonChan Kim" userId="02a64c5a3a755c1e" providerId="LiveId" clId="{671ABFDB-D511-4EB4-848D-9E6EC546D449}" dt="2025-08-18T10:35:57.892" v="2898" actId="20577"/>
          <ac:spMkLst>
            <pc:docMk/>
            <pc:sldMk cId="336606950" sldId="321"/>
            <ac:spMk id="8" creationId="{35768D20-BC50-0420-954E-E4BF40420CAB}"/>
          </ac:spMkLst>
        </pc:spChg>
        <pc:spChg chg="add mod">
          <ac:chgData name="SoonChan Kim" userId="02a64c5a3a755c1e" providerId="LiveId" clId="{671ABFDB-D511-4EB4-848D-9E6EC546D449}" dt="2025-08-18T10:35:52.366" v="2894"/>
          <ac:spMkLst>
            <pc:docMk/>
            <pc:sldMk cId="336606950" sldId="321"/>
            <ac:spMk id="9" creationId="{9286F51F-79C8-9DC7-0789-9E2BC74C95BD}"/>
          </ac:spMkLst>
        </pc:spChg>
        <pc:spChg chg="mod">
          <ac:chgData name="SoonChan Kim" userId="02a64c5a3a755c1e" providerId="LiveId" clId="{671ABFDB-D511-4EB4-848D-9E6EC546D449}" dt="2025-08-18T10:36:39.131" v="2909" actId="14100"/>
          <ac:spMkLst>
            <pc:docMk/>
            <pc:sldMk cId="336606950" sldId="321"/>
            <ac:spMk id="19" creationId="{E2E99C5E-50B6-1668-6D12-8CD4D8B2B6DF}"/>
          </ac:spMkLst>
        </pc:spChg>
        <pc:spChg chg="mod">
          <ac:chgData name="SoonChan Kim" userId="02a64c5a3a755c1e" providerId="LiveId" clId="{671ABFDB-D511-4EB4-848D-9E6EC546D449}" dt="2025-08-18T10:36:33.986" v="2908" actId="6549"/>
          <ac:spMkLst>
            <pc:docMk/>
            <pc:sldMk cId="336606950" sldId="321"/>
            <ac:spMk id="31" creationId="{7B9B3B7C-9263-34B7-0CDE-346743EB75AF}"/>
          </ac:spMkLst>
        </pc:spChg>
      </pc:sldChg>
      <pc:sldChg chg="addSp delSp modSp add mod">
        <pc:chgData name="SoonChan Kim" userId="02a64c5a3a755c1e" providerId="LiveId" clId="{671ABFDB-D511-4EB4-848D-9E6EC546D449}" dt="2025-08-18T12:38:59.594" v="3350" actId="21"/>
        <pc:sldMkLst>
          <pc:docMk/>
          <pc:sldMk cId="2166586106" sldId="322"/>
        </pc:sldMkLst>
        <pc:spChg chg="add mod">
          <ac:chgData name="SoonChan Kim" userId="02a64c5a3a755c1e" providerId="LiveId" clId="{671ABFDB-D511-4EB4-848D-9E6EC546D449}" dt="2025-08-18T12:36:41.656" v="3306"/>
          <ac:spMkLst>
            <pc:docMk/>
            <pc:sldMk cId="2166586106" sldId="322"/>
            <ac:spMk id="2" creationId="{9850E9B1-32D9-ED1B-5AF4-C23D9C226C50}"/>
          </ac:spMkLst>
        </pc:spChg>
        <pc:spChg chg="mod">
          <ac:chgData name="SoonChan Kim" userId="02a64c5a3a755c1e" providerId="LiveId" clId="{671ABFDB-D511-4EB4-848D-9E6EC546D449}" dt="2025-08-18T10:38:07.808" v="2959"/>
          <ac:spMkLst>
            <pc:docMk/>
            <pc:sldMk cId="2166586106" sldId="322"/>
            <ac:spMk id="4" creationId="{F7E7FAF6-6006-1252-CFF5-F35E3AF14E65}"/>
          </ac:spMkLst>
        </pc:spChg>
        <pc:spChg chg="add mod">
          <ac:chgData name="SoonChan Kim" userId="02a64c5a3a755c1e" providerId="LiveId" clId="{671ABFDB-D511-4EB4-848D-9E6EC546D449}" dt="2025-08-18T12:36:41.656" v="3306"/>
          <ac:spMkLst>
            <pc:docMk/>
            <pc:sldMk cId="2166586106" sldId="322"/>
            <ac:spMk id="7" creationId="{3CCEDACC-EBC0-9430-717B-2F7A5A64146C}"/>
          </ac:spMkLst>
        </pc:spChg>
        <pc:spChg chg="add mod">
          <ac:chgData name="SoonChan Kim" userId="02a64c5a3a755c1e" providerId="LiveId" clId="{671ABFDB-D511-4EB4-848D-9E6EC546D449}" dt="2025-08-18T12:36:59.752" v="3327" actId="1037"/>
          <ac:spMkLst>
            <pc:docMk/>
            <pc:sldMk cId="2166586106" sldId="322"/>
            <ac:spMk id="10" creationId="{A42302D5-BA77-D1B5-0AC8-9EBE5ACD31DA}"/>
          </ac:spMkLst>
        </pc:spChg>
        <pc:spChg chg="mod">
          <ac:chgData name="SoonChan Kim" userId="02a64c5a3a755c1e" providerId="LiveId" clId="{671ABFDB-D511-4EB4-848D-9E6EC546D449}" dt="2025-08-18T10:36:56.875" v="2914" actId="14100"/>
          <ac:spMkLst>
            <pc:docMk/>
            <pc:sldMk cId="2166586106" sldId="322"/>
            <ac:spMk id="19" creationId="{BE3DA0F7-84EE-EEF0-1824-40CA4AF89B80}"/>
          </ac:spMkLst>
        </pc:spChg>
        <pc:spChg chg="mod">
          <ac:chgData name="SoonChan Kim" userId="02a64c5a3a755c1e" providerId="LiveId" clId="{671ABFDB-D511-4EB4-848D-9E6EC546D449}" dt="2025-08-18T10:36:50.641" v="2912"/>
          <ac:spMkLst>
            <pc:docMk/>
            <pc:sldMk cId="2166586106" sldId="322"/>
            <ac:spMk id="31" creationId="{7B66E220-FC12-EE70-0EC1-96CD59FDEB45}"/>
          </ac:spMkLst>
        </pc:spChg>
        <pc:picChg chg="add mod">
          <ac:chgData name="SoonChan Kim" userId="02a64c5a3a755c1e" providerId="LiveId" clId="{671ABFDB-D511-4EB4-848D-9E6EC546D449}" dt="2025-08-18T12:36:47.489" v="3311" actId="1036"/>
          <ac:picMkLst>
            <pc:docMk/>
            <pc:sldMk cId="2166586106" sldId="322"/>
            <ac:picMk id="5122" creationId="{E106424D-8BC5-9DC3-B263-2302DB6BAFFA}"/>
          </ac:picMkLst>
        </pc:picChg>
      </pc:sldChg>
      <pc:sldChg chg="modSp add mod">
        <pc:chgData name="SoonChan Kim" userId="02a64c5a3a755c1e" providerId="LiveId" clId="{671ABFDB-D511-4EB4-848D-9E6EC546D449}" dt="2025-08-18T10:38:09.184" v="2960"/>
        <pc:sldMkLst>
          <pc:docMk/>
          <pc:sldMk cId="534897011" sldId="323"/>
        </pc:sldMkLst>
        <pc:spChg chg="mod">
          <ac:chgData name="SoonChan Kim" userId="02a64c5a3a755c1e" providerId="LiveId" clId="{671ABFDB-D511-4EB4-848D-9E6EC546D449}" dt="2025-08-18T10:38:09.184" v="2960"/>
          <ac:spMkLst>
            <pc:docMk/>
            <pc:sldMk cId="534897011" sldId="323"/>
            <ac:spMk id="4" creationId="{7D340523-1468-B4C2-3D02-4AF94288CEED}"/>
          </ac:spMkLst>
        </pc:spChg>
        <pc:spChg chg="mod">
          <ac:chgData name="SoonChan Kim" userId="02a64c5a3a755c1e" providerId="LiveId" clId="{671ABFDB-D511-4EB4-848D-9E6EC546D449}" dt="2025-08-18T10:37:24.436" v="2928" actId="14100"/>
          <ac:spMkLst>
            <pc:docMk/>
            <pc:sldMk cId="534897011" sldId="323"/>
            <ac:spMk id="19" creationId="{7372DE72-365F-2803-502A-2B78ADF90B25}"/>
          </ac:spMkLst>
        </pc:spChg>
        <pc:spChg chg="mod">
          <ac:chgData name="SoonChan Kim" userId="02a64c5a3a755c1e" providerId="LiveId" clId="{671ABFDB-D511-4EB4-848D-9E6EC546D449}" dt="2025-08-18T10:37:17.829" v="2927" actId="1035"/>
          <ac:spMkLst>
            <pc:docMk/>
            <pc:sldMk cId="534897011" sldId="323"/>
            <ac:spMk id="28" creationId="{79117B1E-FAB5-7C04-DD7B-3301B827EB09}"/>
          </ac:spMkLst>
        </pc:spChg>
        <pc:spChg chg="mod">
          <ac:chgData name="SoonChan Kim" userId="02a64c5a3a755c1e" providerId="LiveId" clId="{671ABFDB-D511-4EB4-848D-9E6EC546D449}" dt="2025-08-18T10:37:27.250" v="2934" actId="1035"/>
          <ac:spMkLst>
            <pc:docMk/>
            <pc:sldMk cId="534897011" sldId="323"/>
            <ac:spMk id="31" creationId="{1BAA9692-F87D-2987-FD89-7C04075576C9}"/>
          </ac:spMkLst>
        </pc:spChg>
        <pc:grpChg chg="mod">
          <ac:chgData name="SoonChan Kim" userId="02a64c5a3a755c1e" providerId="LiveId" clId="{671ABFDB-D511-4EB4-848D-9E6EC546D449}" dt="2025-08-18T10:37:17.829" v="2927" actId="1035"/>
          <ac:grpSpMkLst>
            <pc:docMk/>
            <pc:sldMk cId="534897011" sldId="323"/>
            <ac:grpSpMk id="27" creationId="{07C26C1D-D5AF-3A44-1298-7EE4C4D72B95}"/>
          </ac:grpSpMkLst>
        </pc:grpChg>
      </pc:sldChg>
      <pc:sldChg chg="addSp delSp modSp add mod">
        <pc:chgData name="SoonChan Kim" userId="02a64c5a3a755c1e" providerId="LiveId" clId="{671ABFDB-D511-4EB4-848D-9E6EC546D449}" dt="2025-08-18T12:40:32.550" v="3404" actId="20577"/>
        <pc:sldMkLst>
          <pc:docMk/>
          <pc:sldMk cId="3224741973" sldId="324"/>
        </pc:sldMkLst>
        <pc:spChg chg="mod">
          <ac:chgData name="SoonChan Kim" userId="02a64c5a3a755c1e" providerId="LiveId" clId="{671ABFDB-D511-4EB4-848D-9E6EC546D449}" dt="2025-08-18T10:38:10.811" v="2961"/>
          <ac:spMkLst>
            <pc:docMk/>
            <pc:sldMk cId="3224741973" sldId="324"/>
            <ac:spMk id="4" creationId="{0D046745-CB45-8CDE-FE2F-DB3CB7F46E16}"/>
          </ac:spMkLst>
        </pc:spChg>
        <pc:spChg chg="add mod">
          <ac:chgData name="SoonChan Kim" userId="02a64c5a3a755c1e" providerId="LiveId" clId="{671ABFDB-D511-4EB4-848D-9E6EC546D449}" dt="2025-08-18T12:40:32.550" v="3404" actId="20577"/>
          <ac:spMkLst>
            <pc:docMk/>
            <pc:sldMk cId="3224741973" sldId="324"/>
            <ac:spMk id="10" creationId="{9ED0A769-6415-9E22-6B88-7012985D2D00}"/>
          </ac:spMkLst>
        </pc:spChg>
        <pc:spChg chg="mod">
          <ac:chgData name="SoonChan Kim" userId="02a64c5a3a755c1e" providerId="LiveId" clId="{671ABFDB-D511-4EB4-848D-9E6EC546D449}" dt="2025-08-18T10:37:38.172" v="2937" actId="14100"/>
          <ac:spMkLst>
            <pc:docMk/>
            <pc:sldMk cId="3224741973" sldId="324"/>
            <ac:spMk id="19" creationId="{B943E11A-B79B-DF13-6BCF-841FDA7E2838}"/>
          </ac:spMkLst>
        </pc:spChg>
        <pc:spChg chg="mod">
          <ac:chgData name="SoonChan Kim" userId="02a64c5a3a755c1e" providerId="LiveId" clId="{671ABFDB-D511-4EB4-848D-9E6EC546D449}" dt="2025-08-18T10:37:34.802" v="2936"/>
          <ac:spMkLst>
            <pc:docMk/>
            <pc:sldMk cId="3224741973" sldId="324"/>
            <ac:spMk id="31" creationId="{B0714A32-06ED-2383-6C41-F3D2544C392D}"/>
          </ac:spMkLst>
        </pc:spChg>
      </pc:sldChg>
      <pc:sldChg chg="addSp delSp modSp add mod">
        <pc:chgData name="SoonChan Kim" userId="02a64c5a3a755c1e" providerId="LiveId" clId="{671ABFDB-D511-4EB4-848D-9E6EC546D449}" dt="2025-08-18T12:41:08.338" v="3418" actId="21"/>
        <pc:sldMkLst>
          <pc:docMk/>
          <pc:sldMk cId="1921235311" sldId="325"/>
        </pc:sldMkLst>
        <pc:spChg chg="mod">
          <ac:chgData name="SoonChan Kim" userId="02a64c5a3a755c1e" providerId="LiveId" clId="{671ABFDB-D511-4EB4-848D-9E6EC546D449}" dt="2025-08-18T10:38:12.575" v="2962"/>
          <ac:spMkLst>
            <pc:docMk/>
            <pc:sldMk cId="1921235311" sldId="325"/>
            <ac:spMk id="4" creationId="{E6B32786-8104-8A63-E2AB-2BCBD22A13FC}"/>
          </ac:spMkLst>
        </pc:spChg>
        <pc:spChg chg="add mod">
          <ac:chgData name="SoonChan Kim" userId="02a64c5a3a755c1e" providerId="LiveId" clId="{671ABFDB-D511-4EB4-848D-9E6EC546D449}" dt="2025-08-18T12:39:07.651" v="3352"/>
          <ac:spMkLst>
            <pc:docMk/>
            <pc:sldMk cId="1921235311" sldId="325"/>
            <ac:spMk id="7" creationId="{34A1D9CF-0D59-36DB-8D72-E31FE1F6726B}"/>
          </ac:spMkLst>
        </pc:spChg>
        <pc:spChg chg="add mod">
          <ac:chgData name="SoonChan Kim" userId="02a64c5a3a755c1e" providerId="LiveId" clId="{671ABFDB-D511-4EB4-848D-9E6EC546D449}" dt="2025-08-18T12:39:07.651" v="3352"/>
          <ac:spMkLst>
            <pc:docMk/>
            <pc:sldMk cId="1921235311" sldId="325"/>
            <ac:spMk id="10" creationId="{B3CDCC7D-B4AA-3C95-3DF3-43460AB75786}"/>
          </ac:spMkLst>
        </pc:spChg>
        <pc:spChg chg="add mod">
          <ac:chgData name="SoonChan Kim" userId="02a64c5a3a755c1e" providerId="LiveId" clId="{671ABFDB-D511-4EB4-848D-9E6EC546D449}" dt="2025-08-18T12:39:27.246" v="3376" actId="1037"/>
          <ac:spMkLst>
            <pc:docMk/>
            <pc:sldMk cId="1921235311" sldId="325"/>
            <ac:spMk id="11" creationId="{F495D5AF-52FD-7AEC-73CC-3B74CE960EF3}"/>
          </ac:spMkLst>
        </pc:spChg>
        <pc:spChg chg="add mod">
          <ac:chgData name="SoonChan Kim" userId="02a64c5a3a755c1e" providerId="LiveId" clId="{671ABFDB-D511-4EB4-848D-9E6EC546D449}" dt="2025-08-18T12:39:37.874" v="3401"/>
          <ac:spMkLst>
            <pc:docMk/>
            <pc:sldMk cId="1921235311" sldId="325"/>
            <ac:spMk id="12" creationId="{C3FCBE47-1513-B687-48F6-36812631C94C}"/>
          </ac:spMkLst>
        </pc:spChg>
        <pc:spChg chg="mod">
          <ac:chgData name="SoonChan Kim" userId="02a64c5a3a755c1e" providerId="LiveId" clId="{671ABFDB-D511-4EB4-848D-9E6EC546D449}" dt="2025-08-18T10:37:50.044" v="2940" actId="14100"/>
          <ac:spMkLst>
            <pc:docMk/>
            <pc:sldMk cId="1921235311" sldId="325"/>
            <ac:spMk id="19" creationId="{ACCBA722-7383-8461-6E21-76D0525F88B5}"/>
          </ac:spMkLst>
        </pc:spChg>
        <pc:spChg chg="mod">
          <ac:chgData name="SoonChan Kim" userId="02a64c5a3a755c1e" providerId="LiveId" clId="{671ABFDB-D511-4EB4-848D-9E6EC546D449}" dt="2025-08-18T10:37:45.881" v="2939"/>
          <ac:spMkLst>
            <pc:docMk/>
            <pc:sldMk cId="1921235311" sldId="325"/>
            <ac:spMk id="31" creationId="{108F011C-4D17-4FF2-58DB-4114F6ADA6E4}"/>
          </ac:spMkLst>
        </pc:spChg>
        <pc:picChg chg="add mod">
          <ac:chgData name="SoonChan Kim" userId="02a64c5a3a755c1e" providerId="LiveId" clId="{671ABFDB-D511-4EB4-848D-9E6EC546D449}" dt="2025-08-18T12:39:01.252" v="3351"/>
          <ac:picMkLst>
            <pc:docMk/>
            <pc:sldMk cId="1921235311" sldId="325"/>
            <ac:picMk id="2" creationId="{43B03D2F-D55F-C0B0-500C-CF9865A1875E}"/>
          </ac:picMkLst>
        </pc:picChg>
      </pc:sldChg>
      <pc:sldChg chg="delSp modSp add mod">
        <pc:chgData name="SoonChan Kim" userId="02a64c5a3a755c1e" providerId="LiveId" clId="{671ABFDB-D511-4EB4-848D-9E6EC546D449}" dt="2025-08-18T10:42:52.698" v="3031" actId="478"/>
        <pc:sldMkLst>
          <pc:docMk/>
          <pc:sldMk cId="2855920085" sldId="326"/>
        </pc:sldMkLst>
        <pc:spChg chg="mod">
          <ac:chgData name="SoonChan Kim" userId="02a64c5a3a755c1e" providerId="LiveId" clId="{671ABFDB-D511-4EB4-848D-9E6EC546D449}" dt="2025-08-18T10:42:35.247" v="3025" actId="113"/>
          <ac:spMkLst>
            <pc:docMk/>
            <pc:sldMk cId="2855920085" sldId="326"/>
            <ac:spMk id="12" creationId="{719A20B1-D9A2-F8AB-70FD-5AD4EC351B7E}"/>
          </ac:spMkLst>
        </pc:spChg>
      </pc:sldChg>
    </pc:docChg>
  </pc:docChgLst>
  <pc:docChgLst>
    <pc:chgData name="SoonChan Kim" userId="02a64c5a3a755c1e" providerId="LiveId" clId="{948377FD-B8F4-4A2C-B25B-D6398E0DFAC9}"/>
    <pc:docChg chg="undo custSel addSld delSld modSld sldOrd addSection modSection">
      <pc:chgData name="SoonChan Kim" userId="02a64c5a3a755c1e" providerId="LiveId" clId="{948377FD-B8F4-4A2C-B25B-D6398E0DFAC9}" dt="2025-08-12T06:58:13.530" v="4582" actId="1076"/>
      <pc:docMkLst>
        <pc:docMk/>
      </pc:docMkLst>
      <pc:sldChg chg="del">
        <pc:chgData name="SoonChan Kim" userId="02a64c5a3a755c1e" providerId="LiveId" clId="{948377FD-B8F4-4A2C-B25B-D6398E0DFAC9}" dt="2025-08-12T06:49:13.808" v="3323" actId="47"/>
        <pc:sldMkLst>
          <pc:docMk/>
          <pc:sldMk cId="118499159" sldId="256"/>
        </pc:sldMkLst>
      </pc:sldChg>
      <pc:sldChg chg="addSp delSp modSp add del mod">
        <pc:chgData name="SoonChan Kim" userId="02a64c5a3a755c1e" providerId="LiveId" clId="{948377FD-B8F4-4A2C-B25B-D6398E0DFAC9}" dt="2025-08-12T06:17:47.291" v="604" actId="47"/>
        <pc:sldMkLst>
          <pc:docMk/>
          <pc:sldMk cId="880743070" sldId="257"/>
        </pc:sldMkLst>
      </pc:sldChg>
      <pc:sldChg chg="add del">
        <pc:chgData name="SoonChan Kim" userId="02a64c5a3a755c1e" providerId="LiveId" clId="{948377FD-B8F4-4A2C-B25B-D6398E0DFAC9}" dt="2025-08-12T06:35:35.695" v="1657" actId="2696"/>
        <pc:sldMkLst>
          <pc:docMk/>
          <pc:sldMk cId="4026568789" sldId="257"/>
        </pc:sldMkLst>
      </pc:sldChg>
      <pc:sldChg chg="add del">
        <pc:chgData name="SoonChan Kim" userId="02a64c5a3a755c1e" providerId="LiveId" clId="{948377FD-B8F4-4A2C-B25B-D6398E0DFAC9}" dt="2025-08-12T06:45:42.431" v="2927" actId="47"/>
        <pc:sldMkLst>
          <pc:docMk/>
          <pc:sldMk cId="1584688605" sldId="258"/>
        </pc:sldMkLst>
      </pc:sldChg>
      <pc:sldChg chg="addSp delSp modSp del mod ord">
        <pc:chgData name="SoonChan Kim" userId="02a64c5a3a755c1e" providerId="LiveId" clId="{948377FD-B8F4-4A2C-B25B-D6398E0DFAC9}" dt="2025-08-12T06:17:42.603" v="603" actId="47"/>
        <pc:sldMkLst>
          <pc:docMk/>
          <pc:sldMk cId="4026568789" sldId="258"/>
        </pc:sldMkLst>
      </pc:sldChg>
      <pc:sldChg chg="addSp delSp modSp del mod">
        <pc:chgData name="SoonChan Kim" userId="02a64c5a3a755c1e" providerId="LiveId" clId="{948377FD-B8F4-4A2C-B25B-D6398E0DFAC9}" dt="2025-08-12T06:37:25.782" v="1987" actId="2696"/>
        <pc:sldMkLst>
          <pc:docMk/>
          <pc:sldMk cId="445299101" sldId="259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007439650" sldId="260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920703208" sldId="261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2785906965" sldId="262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2841636567" sldId="263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536857035" sldId="264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932920427" sldId="265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1419576874" sldId="266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1405281905" sldId="267"/>
        </pc:sldMkLst>
      </pc:sldChg>
      <pc:sldChg chg="del">
        <pc:chgData name="SoonChan Kim" userId="02a64c5a3a755c1e" providerId="LiveId" clId="{948377FD-B8F4-4A2C-B25B-D6398E0DFAC9}" dt="2025-08-12T06:48:56.442" v="3278" actId="47"/>
        <pc:sldMkLst>
          <pc:docMk/>
          <pc:sldMk cId="1726517230" sldId="268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4125167954" sldId="270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449125716" sldId="271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743783098" sldId="272"/>
        </pc:sldMkLst>
      </pc:sldChg>
      <pc:sldChg chg="addSp delSp modSp del mod">
        <pc:chgData name="SoonChan Kim" userId="02a64c5a3a755c1e" providerId="LiveId" clId="{948377FD-B8F4-4A2C-B25B-D6398E0DFAC9}" dt="2025-08-12T06:17:40.957" v="602" actId="47"/>
        <pc:sldMkLst>
          <pc:docMk/>
          <pc:sldMk cId="2115227033" sldId="273"/>
        </pc:sldMkLst>
      </pc:sldChg>
      <pc:sldChg chg="addSp delSp modSp mod ord">
        <pc:chgData name="SoonChan Kim" userId="02a64c5a3a755c1e" providerId="LiveId" clId="{948377FD-B8F4-4A2C-B25B-D6398E0DFAC9}" dt="2025-08-12T06:34:12.124" v="1650" actId="14100"/>
        <pc:sldMkLst>
          <pc:docMk/>
          <pc:sldMk cId="1029589490" sldId="274"/>
        </pc:sldMkLst>
        <pc:spChg chg="add mod">
          <ac:chgData name="SoonChan Kim" userId="02a64c5a3a755c1e" providerId="LiveId" clId="{948377FD-B8F4-4A2C-B25B-D6398E0DFAC9}" dt="2025-08-12T06:10:25.443" v="353" actId="1076"/>
          <ac:spMkLst>
            <pc:docMk/>
            <pc:sldMk cId="1029589490" sldId="274"/>
            <ac:spMk id="6" creationId="{41CEB2DD-DB47-A5AD-FF65-2FAED283E52C}"/>
          </ac:spMkLst>
        </pc:spChg>
        <pc:spChg chg="add mod">
          <ac:chgData name="SoonChan Kim" userId="02a64c5a3a755c1e" providerId="LiveId" clId="{948377FD-B8F4-4A2C-B25B-D6398E0DFAC9}" dt="2025-08-12T06:10:47.308" v="356" actId="1076"/>
          <ac:spMkLst>
            <pc:docMk/>
            <pc:sldMk cId="1029589490" sldId="274"/>
            <ac:spMk id="7" creationId="{B012F0F8-904E-ABD2-AC47-93B84BC281EC}"/>
          </ac:spMkLst>
        </pc:spChg>
        <pc:spChg chg="add mod">
          <ac:chgData name="SoonChan Kim" userId="02a64c5a3a755c1e" providerId="LiveId" clId="{948377FD-B8F4-4A2C-B25B-D6398E0DFAC9}" dt="2025-08-12T06:34:09.388" v="1649" actId="14100"/>
          <ac:spMkLst>
            <pc:docMk/>
            <pc:sldMk cId="1029589490" sldId="274"/>
            <ac:spMk id="8" creationId="{F3160D5C-2034-2CA1-723A-A55820BC5AC4}"/>
          </ac:spMkLst>
        </pc:spChg>
        <pc:spChg chg="add mod">
          <ac:chgData name="SoonChan Kim" userId="02a64c5a3a755c1e" providerId="LiveId" clId="{948377FD-B8F4-4A2C-B25B-D6398E0DFAC9}" dt="2025-08-12T06:12:09.329" v="405" actId="1037"/>
          <ac:spMkLst>
            <pc:docMk/>
            <pc:sldMk cId="1029589490" sldId="274"/>
            <ac:spMk id="9" creationId="{1B540AB3-D453-01F9-5439-C9D79EFDF6D1}"/>
          </ac:spMkLst>
        </pc:spChg>
        <pc:spChg chg="add mod">
          <ac:chgData name="SoonChan Kim" userId="02a64c5a3a755c1e" providerId="LiveId" clId="{948377FD-B8F4-4A2C-B25B-D6398E0DFAC9}" dt="2025-08-12T06:12:09.329" v="405" actId="1037"/>
          <ac:spMkLst>
            <pc:docMk/>
            <pc:sldMk cId="1029589490" sldId="274"/>
            <ac:spMk id="10" creationId="{2E06A718-C627-B83E-61D8-E0B3DE14306A}"/>
          </ac:spMkLst>
        </pc:spChg>
        <pc:spChg chg="add mod">
          <ac:chgData name="SoonChan Kim" userId="02a64c5a3a755c1e" providerId="LiveId" clId="{948377FD-B8F4-4A2C-B25B-D6398E0DFAC9}" dt="2025-08-12T06:12:09.329" v="405" actId="1037"/>
          <ac:spMkLst>
            <pc:docMk/>
            <pc:sldMk cId="1029589490" sldId="274"/>
            <ac:spMk id="11" creationId="{1182980D-42E3-4640-EEF2-0DAF7980EDC5}"/>
          </ac:spMkLst>
        </pc:spChg>
        <pc:spChg chg="add mod">
          <ac:chgData name="SoonChan Kim" userId="02a64c5a3a755c1e" providerId="LiveId" clId="{948377FD-B8F4-4A2C-B25B-D6398E0DFAC9}" dt="2025-08-12T06:34:12.124" v="1650" actId="14100"/>
          <ac:spMkLst>
            <pc:docMk/>
            <pc:sldMk cId="1029589490" sldId="274"/>
            <ac:spMk id="12" creationId="{7EECFE2A-BEFD-56E3-D490-811D844AB911}"/>
          </ac:spMkLst>
        </pc:spChg>
        <pc:spChg chg="add mod">
          <ac:chgData name="SoonChan Kim" userId="02a64c5a3a755c1e" providerId="LiveId" clId="{948377FD-B8F4-4A2C-B25B-D6398E0DFAC9}" dt="2025-08-12T06:12:09.329" v="405" actId="1037"/>
          <ac:spMkLst>
            <pc:docMk/>
            <pc:sldMk cId="1029589490" sldId="274"/>
            <ac:spMk id="13" creationId="{6F921F2F-1F5D-5225-21FF-442F772A506D}"/>
          </ac:spMkLst>
        </pc:spChg>
        <pc:spChg chg="add mod">
          <ac:chgData name="SoonChan Kim" userId="02a64c5a3a755c1e" providerId="LiveId" clId="{948377FD-B8F4-4A2C-B25B-D6398E0DFAC9}" dt="2025-08-12T06:12:09.329" v="405" actId="1037"/>
          <ac:spMkLst>
            <pc:docMk/>
            <pc:sldMk cId="1029589490" sldId="274"/>
            <ac:spMk id="14" creationId="{394E731B-8108-1C7C-2203-93818BA940F9}"/>
          </ac:spMkLst>
        </pc:spChg>
        <pc:spChg chg="add mod ord">
          <ac:chgData name="SoonChan Kim" userId="02a64c5a3a755c1e" providerId="LiveId" clId="{948377FD-B8F4-4A2C-B25B-D6398E0DFAC9}" dt="2025-08-12T06:12:05.141" v="404" actId="14100"/>
          <ac:spMkLst>
            <pc:docMk/>
            <pc:sldMk cId="1029589490" sldId="274"/>
            <ac:spMk id="20" creationId="{424581D2-8236-1CA0-3658-318342144F8F}"/>
          </ac:spMkLst>
        </pc:spChg>
        <pc:spChg chg="add mod">
          <ac:chgData name="SoonChan Kim" userId="02a64c5a3a755c1e" providerId="LiveId" clId="{948377FD-B8F4-4A2C-B25B-D6398E0DFAC9}" dt="2025-08-12T06:10:33.697" v="354" actId="207"/>
          <ac:spMkLst>
            <pc:docMk/>
            <pc:sldMk cId="1029589490" sldId="274"/>
            <ac:spMk id="22" creationId="{585F1655-998A-CBC4-37FF-5469624513F2}"/>
          </ac:spMkLst>
        </pc:spChg>
      </pc:sldChg>
      <pc:sldChg chg="addSp delSp modSp new mod">
        <pc:chgData name="SoonChan Kim" userId="02a64c5a3a755c1e" providerId="LiveId" clId="{948377FD-B8F4-4A2C-B25B-D6398E0DFAC9}" dt="2025-08-12T06:37:16.375" v="1985" actId="1037"/>
        <pc:sldMkLst>
          <pc:docMk/>
          <pc:sldMk cId="339069802" sldId="275"/>
        </pc:sldMkLst>
        <pc:spChg chg="add mod">
          <ac:chgData name="SoonChan Kim" userId="02a64c5a3a755c1e" providerId="LiveId" clId="{948377FD-B8F4-4A2C-B25B-D6398E0DFAC9}" dt="2025-08-12T06:14:51.668" v="472" actId="14100"/>
          <ac:spMkLst>
            <pc:docMk/>
            <pc:sldMk cId="339069802" sldId="275"/>
            <ac:spMk id="5" creationId="{B9F212F7-DE4C-B536-C8D0-7D8FEECB2CD1}"/>
          </ac:spMkLst>
        </pc:spChg>
        <pc:spChg chg="add mod">
          <ac:chgData name="SoonChan Kim" userId="02a64c5a3a755c1e" providerId="LiveId" clId="{948377FD-B8F4-4A2C-B25B-D6398E0DFAC9}" dt="2025-08-12T06:15:05.066" v="476" actId="14100"/>
          <ac:spMkLst>
            <pc:docMk/>
            <pc:sldMk cId="339069802" sldId="275"/>
            <ac:spMk id="6" creationId="{119ADDAA-A418-1881-F079-4B90518C9654}"/>
          </ac:spMkLst>
        </pc:spChg>
        <pc:spChg chg="add mod">
          <ac:chgData name="SoonChan Kim" userId="02a64c5a3a755c1e" providerId="LiveId" clId="{948377FD-B8F4-4A2C-B25B-D6398E0DFAC9}" dt="2025-08-12T06:15:45.501" v="508" actId="12788"/>
          <ac:spMkLst>
            <pc:docMk/>
            <pc:sldMk cId="339069802" sldId="275"/>
            <ac:spMk id="11" creationId="{C2F02E75-1835-4C3E-B0B0-44F70D8747B6}"/>
          </ac:spMkLst>
        </pc:spChg>
        <pc:spChg chg="add mod">
          <ac:chgData name="SoonChan Kim" userId="02a64c5a3a755c1e" providerId="LiveId" clId="{948377FD-B8F4-4A2C-B25B-D6398E0DFAC9}" dt="2025-08-12T06:14:44.366" v="471" actId="14100"/>
          <ac:spMkLst>
            <pc:docMk/>
            <pc:sldMk cId="339069802" sldId="275"/>
            <ac:spMk id="12" creationId="{7F10AE9D-B61E-E0BA-CEB6-59C3A7D002D0}"/>
          </ac:spMkLst>
        </pc:spChg>
        <pc:spChg chg="add mod">
          <ac:chgData name="SoonChan Kim" userId="02a64c5a3a755c1e" providerId="LiveId" clId="{948377FD-B8F4-4A2C-B25B-D6398E0DFAC9}" dt="2025-08-12T06:15:45.501" v="508" actId="12788"/>
          <ac:spMkLst>
            <pc:docMk/>
            <pc:sldMk cId="339069802" sldId="275"/>
            <ac:spMk id="13" creationId="{0467DBBA-F535-BC59-12E4-A2C80A0E288F}"/>
          </ac:spMkLst>
        </pc:spChg>
        <pc:spChg chg="add mod">
          <ac:chgData name="SoonChan Kim" userId="02a64c5a3a755c1e" providerId="LiveId" clId="{948377FD-B8F4-4A2C-B25B-D6398E0DFAC9}" dt="2025-08-12T06:16:31.004" v="554" actId="20577"/>
          <ac:spMkLst>
            <pc:docMk/>
            <pc:sldMk cId="339069802" sldId="275"/>
            <ac:spMk id="15" creationId="{3A5E10FD-44F2-D505-1ED0-AA9E11998DA4}"/>
          </ac:spMkLst>
        </pc:spChg>
        <pc:spChg chg="add mod">
          <ac:chgData name="SoonChan Kim" userId="02a64c5a3a755c1e" providerId="LiveId" clId="{948377FD-B8F4-4A2C-B25B-D6398E0DFAC9}" dt="2025-08-12T06:16:38.237" v="558" actId="20577"/>
          <ac:spMkLst>
            <pc:docMk/>
            <pc:sldMk cId="339069802" sldId="275"/>
            <ac:spMk id="16" creationId="{2930D678-3AB9-0509-54E9-63341836AB16}"/>
          </ac:spMkLst>
        </pc:spChg>
        <pc:spChg chg="add mod">
          <ac:chgData name="SoonChan Kim" userId="02a64c5a3a755c1e" providerId="LiveId" clId="{948377FD-B8F4-4A2C-B25B-D6398E0DFAC9}" dt="2025-08-12T06:16:41.563" v="562" actId="20577"/>
          <ac:spMkLst>
            <pc:docMk/>
            <pc:sldMk cId="339069802" sldId="275"/>
            <ac:spMk id="17" creationId="{54F35AF3-B70D-973C-BD3C-71A7056279B6}"/>
          </ac:spMkLst>
        </pc:spChg>
        <pc:spChg chg="add mod">
          <ac:chgData name="SoonChan Kim" userId="02a64c5a3a755c1e" providerId="LiveId" clId="{948377FD-B8F4-4A2C-B25B-D6398E0DFAC9}" dt="2025-08-12T06:16:46.216" v="566" actId="20577"/>
          <ac:spMkLst>
            <pc:docMk/>
            <pc:sldMk cId="339069802" sldId="275"/>
            <ac:spMk id="18" creationId="{90D49A1F-2E31-30CD-2D59-C2A5CD35173D}"/>
          </ac:spMkLst>
        </pc:spChg>
        <pc:spChg chg="add mod">
          <ac:chgData name="SoonChan Kim" userId="02a64c5a3a755c1e" providerId="LiveId" clId="{948377FD-B8F4-4A2C-B25B-D6398E0DFAC9}" dt="2025-08-12T06:37:16.375" v="1985" actId="1037"/>
          <ac:spMkLst>
            <pc:docMk/>
            <pc:sldMk cId="339069802" sldId="275"/>
            <ac:spMk id="20" creationId="{F3C6DBBA-336C-EBD4-11A4-65143BF3D910}"/>
          </ac:spMkLst>
        </pc:spChg>
        <pc:spChg chg="add mod">
          <ac:chgData name="SoonChan Kim" userId="02a64c5a3a755c1e" providerId="LiveId" clId="{948377FD-B8F4-4A2C-B25B-D6398E0DFAC9}" dt="2025-08-12T06:17:25.357" v="601" actId="6549"/>
          <ac:spMkLst>
            <pc:docMk/>
            <pc:sldMk cId="339069802" sldId="275"/>
            <ac:spMk id="21" creationId="{2ECB8995-4D34-0CA3-6031-2F507A001D63}"/>
          </ac:spMkLst>
        </pc:spChg>
        <pc:spChg chg="add mod">
          <ac:chgData name="SoonChan Kim" userId="02a64c5a3a755c1e" providerId="LiveId" clId="{948377FD-B8F4-4A2C-B25B-D6398E0DFAC9}" dt="2025-08-12T06:18:38.320" v="628" actId="1038"/>
          <ac:spMkLst>
            <pc:docMk/>
            <pc:sldMk cId="339069802" sldId="275"/>
            <ac:spMk id="23" creationId="{70A0AD52-E3A6-E872-0A72-C9F678BC3752}"/>
          </ac:spMkLst>
        </pc:spChg>
        <pc:spChg chg="add mod">
          <ac:chgData name="SoonChan Kim" userId="02a64c5a3a755c1e" providerId="LiveId" clId="{948377FD-B8F4-4A2C-B25B-D6398E0DFAC9}" dt="2025-08-12T06:19:46.402" v="670" actId="207"/>
          <ac:spMkLst>
            <pc:docMk/>
            <pc:sldMk cId="339069802" sldId="275"/>
            <ac:spMk id="24" creationId="{D4099C70-C51E-DD4B-4271-87870B23D6D4}"/>
          </ac:spMkLst>
        </pc:spChg>
        <pc:cxnChg chg="add mod">
          <ac:chgData name="SoonChan Kim" userId="02a64c5a3a755c1e" providerId="LiveId" clId="{948377FD-B8F4-4A2C-B25B-D6398E0DFAC9}" dt="2025-08-12T06:16:16.042" v="531" actId="14100"/>
          <ac:cxnSpMkLst>
            <pc:docMk/>
            <pc:sldMk cId="339069802" sldId="275"/>
            <ac:cxnSpMk id="9" creationId="{31903191-AD62-A3F4-3189-0543BEDF1E73}"/>
          </ac:cxnSpMkLst>
        </pc:cxnChg>
        <pc:cxnChg chg="add mod">
          <ac:chgData name="SoonChan Kim" userId="02a64c5a3a755c1e" providerId="LiveId" clId="{948377FD-B8F4-4A2C-B25B-D6398E0DFAC9}" dt="2025-08-12T06:17:19.145" v="600"/>
          <ac:cxnSpMkLst>
            <pc:docMk/>
            <pc:sldMk cId="339069802" sldId="275"/>
            <ac:cxnSpMk id="22" creationId="{4D6D4653-A832-A0BF-6F58-3D4C66D002C6}"/>
          </ac:cxnSpMkLst>
        </pc:cxnChg>
      </pc:sldChg>
      <pc:sldChg chg="addSp delSp modSp new mod ord">
        <pc:chgData name="SoonChan Kim" userId="02a64c5a3a755c1e" providerId="LiveId" clId="{948377FD-B8F4-4A2C-B25B-D6398E0DFAC9}" dt="2025-08-12T06:52:16.815" v="3499" actId="115"/>
        <pc:sldMkLst>
          <pc:docMk/>
          <pc:sldMk cId="3612882715" sldId="276"/>
        </pc:sldMkLst>
      </pc:sldChg>
      <pc:sldChg chg="addSp modSp add mod ord">
        <pc:chgData name="SoonChan Kim" userId="02a64c5a3a755c1e" providerId="LiveId" clId="{948377FD-B8F4-4A2C-B25B-D6398E0DFAC9}" dt="2025-08-12T06:51:11.481" v="3489"/>
        <pc:sldMkLst>
          <pc:docMk/>
          <pc:sldMk cId="702549759" sldId="277"/>
        </pc:sldMkLst>
      </pc:sldChg>
      <pc:sldChg chg="add del ord">
        <pc:chgData name="SoonChan Kim" userId="02a64c5a3a755c1e" providerId="LiveId" clId="{948377FD-B8F4-4A2C-B25B-D6398E0DFAC9}" dt="2025-08-12T06:32:25.172" v="1221" actId="2696"/>
        <pc:sldMkLst>
          <pc:docMk/>
          <pc:sldMk cId="880743070" sldId="278"/>
        </pc:sldMkLst>
      </pc:sldChg>
      <pc:sldChg chg="modSp add mod ord">
        <pc:chgData name="SoonChan Kim" userId="02a64c5a3a755c1e" providerId="LiveId" clId="{948377FD-B8F4-4A2C-B25B-D6398E0DFAC9}" dt="2025-08-12T06:51:14.009" v="3491"/>
        <pc:sldMkLst>
          <pc:docMk/>
          <pc:sldMk cId="3076937222" sldId="278"/>
        </pc:sldMkLst>
      </pc:sldChg>
      <pc:sldChg chg="addSp delSp modSp add mod">
        <pc:chgData name="SoonChan Kim" userId="02a64c5a3a755c1e" providerId="LiveId" clId="{948377FD-B8F4-4A2C-B25B-D6398E0DFAC9}" dt="2025-08-12T06:54:15.325" v="3570" actId="21"/>
        <pc:sldMkLst>
          <pc:docMk/>
          <pc:sldMk cId="2482787326" sldId="279"/>
        </pc:sldMkLst>
      </pc:sldChg>
      <pc:sldChg chg="addSp delSp modSp new mod">
        <pc:chgData name="SoonChan Kim" userId="02a64c5a3a755c1e" providerId="LiveId" clId="{948377FD-B8F4-4A2C-B25B-D6398E0DFAC9}" dt="2025-08-12T06:50:17.694" v="3448" actId="1076"/>
        <pc:sldMkLst>
          <pc:docMk/>
          <pc:sldMk cId="1817425400" sldId="280"/>
        </pc:sldMkLst>
      </pc:sldChg>
      <pc:sldChg chg="addSp delSp modSp new mod">
        <pc:chgData name="SoonChan Kim" userId="02a64c5a3a755c1e" providerId="LiveId" clId="{948377FD-B8F4-4A2C-B25B-D6398E0DFAC9}" dt="2025-08-12T06:58:13.530" v="4582" actId="1076"/>
        <pc:sldMkLst>
          <pc:docMk/>
          <pc:sldMk cId="583410191" sldId="281"/>
        </pc:sldMkLst>
        <pc:spChg chg="add mod">
          <ac:chgData name="SoonChan Kim" userId="02a64c5a3a755c1e" providerId="LiveId" clId="{948377FD-B8F4-4A2C-B25B-D6398E0DFAC9}" dt="2025-08-12T06:57:51.486" v="4521" actId="20577"/>
          <ac:spMkLst>
            <pc:docMk/>
            <pc:sldMk cId="583410191" sldId="281"/>
            <ac:spMk id="12" creationId="{43F75FF5-B996-9A8E-94A8-6B9300ADDB6B}"/>
          </ac:spMkLst>
        </pc:spChg>
        <pc:spChg chg="add mod">
          <ac:chgData name="SoonChan Kim" userId="02a64c5a3a755c1e" providerId="LiveId" clId="{948377FD-B8F4-4A2C-B25B-D6398E0DFAC9}" dt="2025-08-12T06:57:12.637" v="4465"/>
          <ac:spMkLst>
            <pc:docMk/>
            <pc:sldMk cId="583410191" sldId="281"/>
            <ac:spMk id="13" creationId="{AC9600A0-90C3-0B6B-29C6-E88AEDDA40FE}"/>
          </ac:spMkLst>
        </pc:spChg>
        <pc:spChg chg="add mod">
          <ac:chgData name="SoonChan Kim" userId="02a64c5a3a755c1e" providerId="LiveId" clId="{948377FD-B8F4-4A2C-B25B-D6398E0DFAC9}" dt="2025-08-12T06:57:05.227" v="4463" actId="1038"/>
          <ac:spMkLst>
            <pc:docMk/>
            <pc:sldMk cId="583410191" sldId="281"/>
            <ac:spMk id="18" creationId="{C8E342F3-CD7A-6861-06CA-FA8053E68A3E}"/>
          </ac:spMkLst>
        </pc:spChg>
        <pc:spChg chg="add mod">
          <ac:chgData name="SoonChan Kim" userId="02a64c5a3a755c1e" providerId="LiveId" clId="{948377FD-B8F4-4A2C-B25B-D6398E0DFAC9}" dt="2025-08-12T06:54:15.798" v="3571"/>
          <ac:spMkLst>
            <pc:docMk/>
            <pc:sldMk cId="583410191" sldId="281"/>
            <ac:spMk id="20" creationId="{58D4613F-50A8-5FA7-CD27-F8AFD26554F7}"/>
          </ac:spMkLst>
        </pc:spChg>
        <pc:cxnChg chg="add mod">
          <ac:chgData name="SoonChan Kim" userId="02a64c5a3a755c1e" providerId="LiveId" clId="{948377FD-B8F4-4A2C-B25B-D6398E0DFAC9}" dt="2025-08-12T06:57:12.637" v="4465"/>
          <ac:cxnSpMkLst>
            <pc:docMk/>
            <pc:sldMk cId="583410191" sldId="281"/>
            <ac:cxnSpMk id="14" creationId="{DEF08E09-723B-9A38-DF82-B36AC55A9825}"/>
          </ac:cxnSpMkLst>
        </pc:cxnChg>
      </pc:sldChg>
      <pc:sldChg chg="add del">
        <pc:chgData name="SoonChan Kim" userId="02a64c5a3a755c1e" providerId="LiveId" clId="{948377FD-B8F4-4A2C-B25B-D6398E0DFAC9}" dt="2025-08-12T06:53:16.682" v="3501" actId="2696"/>
        <pc:sldMkLst>
          <pc:docMk/>
          <pc:sldMk cId="1885061011" sldId="295"/>
        </pc:sldMkLst>
      </pc:sldChg>
      <pc:sldChg chg="add del">
        <pc:chgData name="SoonChan Kim" userId="02a64c5a3a755c1e" providerId="LiveId" clId="{948377FD-B8F4-4A2C-B25B-D6398E0DFAC9}" dt="2025-08-12T06:57:22.802" v="4467" actId="47"/>
        <pc:sldMkLst>
          <pc:docMk/>
          <pc:sldMk cId="2956163043" sldId="295"/>
        </pc:sldMkLst>
      </pc:sldChg>
      <pc:sldChg chg="add">
        <pc:chgData name="SoonChan Kim" userId="02a64c5a3a755c1e" providerId="LiveId" clId="{948377FD-B8F4-4A2C-B25B-D6398E0DFAC9}" dt="2025-08-12T06:57:20.722" v="4466"/>
        <pc:sldMkLst>
          <pc:docMk/>
          <pc:sldMk cId="1445739359" sldId="296"/>
        </pc:sldMkLst>
      </pc:sldChg>
    </pc:docChg>
  </pc:docChgLst>
  <pc:docChgLst>
    <pc:chgData name="SoonChan Kim" userId="02a64c5a3a755c1e" providerId="LiveId" clId="{B521326F-CB29-4C51-81A4-F044F5AD18F8}"/>
    <pc:docChg chg="undo custSel modSld">
      <pc:chgData name="SoonChan Kim" userId="02a64c5a3a755c1e" providerId="LiveId" clId="{B521326F-CB29-4C51-81A4-F044F5AD18F8}" dt="2025-09-07T12:52:06.544" v="956" actId="113"/>
      <pc:docMkLst>
        <pc:docMk/>
      </pc:docMkLst>
      <pc:sldChg chg="modSp mod">
        <pc:chgData name="SoonChan Kim" userId="02a64c5a3a755c1e" providerId="LiveId" clId="{B521326F-CB29-4C51-81A4-F044F5AD18F8}" dt="2025-09-06T17:07:21.010" v="46" actId="20577"/>
        <pc:sldMkLst>
          <pc:docMk/>
          <pc:sldMk cId="1029589490" sldId="274"/>
        </pc:sldMkLst>
        <pc:spChg chg="mod">
          <ac:chgData name="SoonChan Kim" userId="02a64c5a3a755c1e" providerId="LiveId" clId="{B521326F-CB29-4C51-81A4-F044F5AD18F8}" dt="2025-09-06T17:07:21.010" v="46" actId="20577"/>
          <ac:spMkLst>
            <pc:docMk/>
            <pc:sldMk cId="1029589490" sldId="274"/>
            <ac:spMk id="7" creationId="{B012F0F8-904E-ABD2-AC47-93B84BC281EC}"/>
          </ac:spMkLst>
        </pc:spChg>
        <pc:spChg chg="mod">
          <ac:chgData name="SoonChan Kim" userId="02a64c5a3a755c1e" providerId="LiveId" clId="{B521326F-CB29-4C51-81A4-F044F5AD18F8}" dt="2025-09-06T17:06:34.524" v="1" actId="20577"/>
          <ac:spMkLst>
            <pc:docMk/>
            <pc:sldMk cId="1029589490" sldId="274"/>
            <ac:spMk id="10" creationId="{2E06A718-C627-B83E-61D8-E0B3DE14306A}"/>
          </ac:spMkLst>
        </pc:spChg>
      </pc:sldChg>
      <pc:sldChg chg="modSp mod">
        <pc:chgData name="SoonChan Kim" userId="02a64c5a3a755c1e" providerId="LiveId" clId="{B521326F-CB29-4C51-81A4-F044F5AD18F8}" dt="2025-09-07T09:32:03.924" v="688" actId="1035"/>
        <pc:sldMkLst>
          <pc:docMk/>
          <pc:sldMk cId="339069802" sldId="275"/>
        </pc:sldMkLst>
        <pc:spChg chg="mod">
          <ac:chgData name="SoonChan Kim" userId="02a64c5a3a755c1e" providerId="LiveId" clId="{B521326F-CB29-4C51-81A4-F044F5AD18F8}" dt="2025-09-07T09:29:49.597" v="659" actId="12789"/>
          <ac:spMkLst>
            <pc:docMk/>
            <pc:sldMk cId="339069802" sldId="275"/>
            <ac:spMk id="15" creationId="{3A5E10FD-44F2-D505-1ED0-AA9E11998DA4}"/>
          </ac:spMkLst>
        </pc:spChg>
        <pc:spChg chg="mod">
          <ac:chgData name="SoonChan Kim" userId="02a64c5a3a755c1e" providerId="LiveId" clId="{B521326F-CB29-4C51-81A4-F044F5AD18F8}" dt="2025-09-07T09:31:45.874" v="679" actId="408"/>
          <ac:spMkLst>
            <pc:docMk/>
            <pc:sldMk cId="339069802" sldId="275"/>
            <ac:spMk id="16" creationId="{2930D678-3AB9-0509-54E9-63341836AB16}"/>
          </ac:spMkLst>
        </pc:spChg>
        <pc:spChg chg="mod">
          <ac:chgData name="SoonChan Kim" userId="02a64c5a3a755c1e" providerId="LiveId" clId="{B521326F-CB29-4C51-81A4-F044F5AD18F8}" dt="2025-09-07T09:31:45.874" v="679" actId="408"/>
          <ac:spMkLst>
            <pc:docMk/>
            <pc:sldMk cId="339069802" sldId="275"/>
            <ac:spMk id="17" creationId="{54F35AF3-B70D-973C-BD3C-71A7056279B6}"/>
          </ac:spMkLst>
        </pc:spChg>
        <pc:spChg chg="mod">
          <ac:chgData name="SoonChan Kim" userId="02a64c5a3a755c1e" providerId="LiveId" clId="{B521326F-CB29-4C51-81A4-F044F5AD18F8}" dt="2025-09-07T09:31:39.415" v="678" actId="1038"/>
          <ac:spMkLst>
            <pc:docMk/>
            <pc:sldMk cId="339069802" sldId="275"/>
            <ac:spMk id="18" creationId="{90D49A1F-2E31-30CD-2D59-C2A5CD35173D}"/>
          </ac:spMkLst>
        </pc:spChg>
        <pc:spChg chg="mod">
          <ac:chgData name="SoonChan Kim" userId="02a64c5a3a755c1e" providerId="LiveId" clId="{B521326F-CB29-4C51-81A4-F044F5AD18F8}" dt="2025-09-07T09:32:03.924" v="688" actId="1035"/>
          <ac:spMkLst>
            <pc:docMk/>
            <pc:sldMk cId="339069802" sldId="275"/>
            <ac:spMk id="20" creationId="{F3C6DBBA-336C-EBD4-11A4-65143BF3D910}"/>
          </ac:spMkLst>
        </pc:spChg>
        <pc:spChg chg="mod">
          <ac:chgData name="SoonChan Kim" userId="02a64c5a3a755c1e" providerId="LiveId" clId="{B521326F-CB29-4C51-81A4-F044F5AD18F8}" dt="2025-09-06T17:07:40.157" v="47" actId="20577"/>
          <ac:spMkLst>
            <pc:docMk/>
            <pc:sldMk cId="339069802" sldId="275"/>
            <ac:spMk id="23" creationId="{70A0AD52-E3A6-E872-0A72-C9F678BC3752}"/>
          </ac:spMkLst>
        </pc:spChg>
        <pc:spChg chg="mod">
          <ac:chgData name="SoonChan Kim" userId="02a64c5a3a755c1e" providerId="LiveId" clId="{B521326F-CB29-4C51-81A4-F044F5AD18F8}" dt="2025-09-06T17:07:45.629" v="48"/>
          <ac:spMkLst>
            <pc:docMk/>
            <pc:sldMk cId="339069802" sldId="275"/>
            <ac:spMk id="24" creationId="{D4099C70-C51E-DD4B-4271-87870B23D6D4}"/>
          </ac:spMkLst>
        </pc:spChg>
      </pc:sldChg>
      <pc:sldChg chg="addSp delSp modSp mod">
        <pc:chgData name="SoonChan Kim" userId="02a64c5a3a755c1e" providerId="LiveId" clId="{B521326F-CB29-4C51-81A4-F044F5AD18F8}" dt="2025-09-07T09:38:08.698" v="892" actId="20577"/>
        <pc:sldMkLst>
          <pc:docMk/>
          <pc:sldMk cId="2479908245" sldId="300"/>
        </pc:sldMkLst>
        <pc:spChg chg="mod">
          <ac:chgData name="SoonChan Kim" userId="02a64c5a3a755c1e" providerId="LiveId" clId="{B521326F-CB29-4C51-81A4-F044F5AD18F8}" dt="2025-09-06T17:28:24.525" v="139"/>
          <ac:spMkLst>
            <pc:docMk/>
            <pc:sldMk cId="2479908245" sldId="300"/>
            <ac:spMk id="4" creationId="{28B81260-F51F-2955-70A9-037D69AB1472}"/>
          </ac:spMkLst>
        </pc:spChg>
        <pc:spChg chg="add mod">
          <ac:chgData name="SoonChan Kim" userId="02a64c5a3a755c1e" providerId="LiveId" clId="{B521326F-CB29-4C51-81A4-F044F5AD18F8}" dt="2025-09-07T09:38:08.698" v="892" actId="20577"/>
          <ac:spMkLst>
            <pc:docMk/>
            <pc:sldMk cId="2479908245" sldId="300"/>
            <ac:spMk id="5" creationId="{64613ADD-D203-6F96-8F1C-88ED9F17A6AF}"/>
          </ac:spMkLst>
        </pc:spChg>
        <pc:spChg chg="mod">
          <ac:chgData name="SoonChan Kim" userId="02a64c5a3a755c1e" providerId="LiveId" clId="{B521326F-CB29-4C51-81A4-F044F5AD18F8}" dt="2025-09-06T17:30:58.204" v="442" actId="20577"/>
          <ac:spMkLst>
            <pc:docMk/>
            <pc:sldMk cId="2479908245" sldId="300"/>
            <ac:spMk id="13" creationId="{A4BD2ADF-AEFA-746D-274E-8D66D748A517}"/>
          </ac:spMkLst>
        </pc:spChg>
        <pc:picChg chg="del">
          <ac:chgData name="SoonChan Kim" userId="02a64c5a3a755c1e" providerId="LiveId" clId="{B521326F-CB29-4C51-81A4-F044F5AD18F8}" dt="2025-09-06T17:27:40.200" v="49" actId="478"/>
          <ac:picMkLst>
            <pc:docMk/>
            <pc:sldMk cId="2479908245" sldId="300"/>
            <ac:picMk id="2" creationId="{7248B406-5FB2-1A0F-EECB-97E4AE34531A}"/>
          </ac:picMkLst>
        </pc:picChg>
      </pc:sldChg>
      <pc:sldChg chg="modSp mod">
        <pc:chgData name="SoonChan Kim" userId="02a64c5a3a755c1e" providerId="LiveId" clId="{B521326F-CB29-4C51-81A4-F044F5AD18F8}" dt="2025-09-07T12:52:06.544" v="956" actId="113"/>
        <pc:sldMkLst>
          <pc:docMk/>
          <pc:sldMk cId="1791902523" sldId="301"/>
        </pc:sldMkLst>
        <pc:spChg chg="mod">
          <ac:chgData name="SoonChan Kim" userId="02a64c5a3a755c1e" providerId="LiveId" clId="{B521326F-CB29-4C51-81A4-F044F5AD18F8}" dt="2025-09-06T17:31:24.480" v="470"/>
          <ac:spMkLst>
            <pc:docMk/>
            <pc:sldMk cId="1791902523" sldId="301"/>
            <ac:spMk id="4" creationId="{05F5CD21-6EBA-1FA2-3DC8-48BDBA18E98B}"/>
          </ac:spMkLst>
        </pc:spChg>
        <pc:spChg chg="mod">
          <ac:chgData name="SoonChan Kim" userId="02a64c5a3a755c1e" providerId="LiveId" clId="{B521326F-CB29-4C51-81A4-F044F5AD18F8}" dt="2025-09-07T12:52:06.544" v="956" actId="113"/>
          <ac:spMkLst>
            <pc:docMk/>
            <pc:sldMk cId="1791902523" sldId="301"/>
            <ac:spMk id="6" creationId="{BDAE77C9-44DD-BA66-1F55-9465D57F09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2E41-3FB9-9113-AEAF-C6464322D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E058-AF6C-6D72-F04F-AD61D9699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C6C07-D0DA-1721-6B68-49F10D19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09-09(Tue)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3191-F19A-02E0-CC29-B98E22F9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F364-45D8-6504-8AB7-65790E49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4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CCF2-AEFD-5246-18D8-480E7F59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C4CBB-A07D-65EC-A846-D49EC3BFB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603B-9948-3D14-364D-855148C9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09-09(Tue)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E218F-55F8-ED70-6D56-500F49F6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99FAB-DA01-D12F-227A-BFAAE0C7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9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DFFAD-0F69-A225-77FE-DDDFA21E8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BD58C-FEE8-5EB4-DCBD-B569495FD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A4767-47AF-6FB3-C59D-4641342A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09-09(Tue)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251E-8BCD-6BDF-65D5-3D93BEEF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406B2-099D-CCFB-67D5-2A46D495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8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6C8E-C8BC-A7C9-5DA1-865E6846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F7FE-574B-EBCC-DE6D-988CB53C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8052-D944-A989-C21B-B0B1D577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09-09(Tue)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20433-EB73-76FB-5A6C-FB6417E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7C3A2-E470-2E3F-BD35-421D52F3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9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A312-78CC-1D80-821A-7CEED9EF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86DE-8D33-9536-E1F2-BA91A9EC4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F5FEA-4295-1BF7-8098-28431C09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09-09(Tue)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E8FC8-BD63-DB37-5A95-A36B9F59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AA34-8876-5EE3-2C22-F96B8E3A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8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A846-C6E6-72FB-75F0-29B4D754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9D38-4FD7-24B9-9A41-4686F805A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2FAF2-206C-2CAA-4D4F-457A742B9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4E7B4-1D56-E65F-A31B-B9ADF4BA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09-09(Tue)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F0794-4648-8538-33BA-5B0873AF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43114-246D-FA98-AEC2-D3A77FAE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1FBF-5B71-961A-CD04-C9EE5549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91EAD-B8A4-06D3-E3E9-B2C19CD2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944BD-79E8-5146-78B9-B068E7E30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DCE68-ABCB-B9F6-81B5-09E9DD3A4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0E717-DAF7-CE46-A34C-42E10EFB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08744-C621-A96D-2E02-86A7B840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09-09(Tue)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315F5-28BD-4A33-129C-611CDA44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EEC06-3B19-5E04-659A-2811D347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1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D9A4-364D-5EED-873F-6AF1A57E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26654-D831-ACBF-60F9-550BEEF9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09-09(Tue)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5410A-AFC9-E593-149C-AE9E14AB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DC847-ACBF-8573-9937-142FE314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64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0C15F-F4AF-40F8-CAAF-DF5A6546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09-09(Tue)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249F7-0EE2-B6AA-A0EC-7F78D7C2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DABC2-F73D-EAA4-7D8A-6522BB2A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6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C87F-FF2F-3263-0F8C-0816EA6A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D4D8-2F0A-A58E-0AFD-D8E006466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ADB47-D253-4955-EB21-CAE68A72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F97F7-6212-1B99-CEF8-4DDE447F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09-09(Tue)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FCC32-019D-AB72-289B-B70970BA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8A53F-1969-FE0B-F464-78B54C21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7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7FFF-E5D7-0E57-CC74-B1349646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6A161-AF87-5A58-DDB7-AD6469732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7125F-D403-0C8D-F739-50FF00BA2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6438E-D117-674E-F1D0-645B8483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09-09(Tue)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6D473-1AC9-D6CB-07A7-C7E72B20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A3847-395C-7C58-91B5-3179A21E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2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75EFE-BE8F-4D06-C376-789E9FD3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B8F7B-BE78-5446-DA0D-84E76437C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42C-D81B-1090-BD74-A9B83F6DA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EEA3-99B4-43CE-B08B-B67F5EBFC6C4}" type="datetimeFigureOut">
              <a:rPr lang="ko-KR" altLang="en-US" smtClean="0"/>
              <a:t>09-09(Tue)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33F52-2E76-D5C8-9D10-BF46D0809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F0729-46C9-2076-3F34-1BF51875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96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4581D2-8236-1CA0-3658-318342144F8F}"/>
              </a:ext>
            </a:extLst>
          </p:cNvPr>
          <p:cNvSpPr/>
          <p:nvPr/>
        </p:nvSpPr>
        <p:spPr>
          <a:xfrm>
            <a:off x="0" y="-1559"/>
            <a:ext cx="10710427" cy="2375269"/>
          </a:xfrm>
          <a:prstGeom prst="rect">
            <a:avLst/>
          </a:prstGeom>
          <a:solidFill>
            <a:srgbClr val="9A64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5F1655-998A-CBC4-37FF-5469624513F2}"/>
              </a:ext>
            </a:extLst>
          </p:cNvPr>
          <p:cNvSpPr/>
          <p:nvPr/>
        </p:nvSpPr>
        <p:spPr>
          <a:xfrm>
            <a:off x="100791" y="-812800"/>
            <a:ext cx="1466294" cy="2857500"/>
          </a:xfrm>
          <a:prstGeom prst="roundRect">
            <a:avLst>
              <a:gd name="adj" fmla="val 47768"/>
            </a:avLst>
          </a:prstGeom>
          <a:pattFill prst="pct5">
            <a:fgClr>
              <a:srgbClr val="E8DEE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EB2DD-DB47-A5AD-FF65-2FAED283E52C}"/>
              </a:ext>
            </a:extLst>
          </p:cNvPr>
          <p:cNvSpPr txBox="1"/>
          <p:nvPr/>
        </p:nvSpPr>
        <p:spPr>
          <a:xfrm>
            <a:off x="292100" y="1159804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9A64A5"/>
                </a:solidFill>
              </a:rPr>
              <a:t>학습목표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12F0F8-904E-ABD2-AC47-93B84BC281EC}"/>
              </a:ext>
            </a:extLst>
          </p:cNvPr>
          <p:cNvSpPr/>
          <p:nvPr/>
        </p:nvSpPr>
        <p:spPr>
          <a:xfrm>
            <a:off x="1651809" y="615950"/>
            <a:ext cx="8980970" cy="1232315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rgbClr val="9A64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50" b="1" dirty="0">
                <a:solidFill>
                  <a:schemeClr val="bg1"/>
                </a:solidFill>
              </a:rPr>
              <a:t>과적합</a:t>
            </a:r>
            <a:r>
              <a:rPr lang="en-US" altLang="ko-KR" sz="1750" b="1" dirty="0">
                <a:solidFill>
                  <a:schemeClr val="bg1"/>
                </a:solidFill>
              </a:rPr>
              <a:t>·</a:t>
            </a:r>
            <a:r>
              <a:rPr lang="ko-KR" altLang="en-US" sz="1750" b="1" dirty="0">
                <a:solidFill>
                  <a:schemeClr val="bg1"/>
                </a:solidFill>
              </a:rPr>
              <a:t>과소적합의 차이를 예시와 그래프로 이해합니다</a:t>
            </a:r>
            <a:endParaRPr lang="en-US" altLang="ko-KR" sz="175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50" b="1" dirty="0">
                <a:solidFill>
                  <a:schemeClr val="bg1"/>
                </a:solidFill>
              </a:rPr>
              <a:t>교차검증</a:t>
            </a:r>
            <a:r>
              <a:rPr lang="en-US" altLang="ko-KR" sz="1750" b="1" dirty="0">
                <a:solidFill>
                  <a:schemeClr val="bg1"/>
                </a:solidFill>
              </a:rPr>
              <a:t>(K-Fold)</a:t>
            </a:r>
            <a:r>
              <a:rPr lang="ko-KR" altLang="en-US" sz="1750" b="1" dirty="0">
                <a:solidFill>
                  <a:schemeClr val="bg1"/>
                </a:solidFill>
              </a:rPr>
              <a:t>의 필요성과 정확도</a:t>
            </a:r>
            <a:r>
              <a:rPr lang="en-US" altLang="ko-KR" sz="1750" b="1" dirty="0">
                <a:solidFill>
                  <a:schemeClr val="bg1"/>
                </a:solidFill>
              </a:rPr>
              <a:t>·</a:t>
            </a:r>
            <a:r>
              <a:rPr lang="ko-KR" altLang="en-US" sz="1750" b="1" dirty="0">
                <a:solidFill>
                  <a:schemeClr val="bg1"/>
                </a:solidFill>
              </a:rPr>
              <a:t>정밀도</a:t>
            </a:r>
            <a:r>
              <a:rPr lang="en-US" altLang="ko-KR" sz="1750" b="1" dirty="0">
                <a:solidFill>
                  <a:schemeClr val="bg1"/>
                </a:solidFill>
              </a:rPr>
              <a:t>·</a:t>
            </a:r>
            <a:r>
              <a:rPr lang="ko-KR" altLang="en-US" sz="1750" b="1" dirty="0">
                <a:solidFill>
                  <a:schemeClr val="bg1"/>
                </a:solidFill>
              </a:rPr>
              <a:t>재현율의 의미를 이해합니다</a:t>
            </a:r>
            <a:endParaRPr lang="en-US" altLang="ko-KR" sz="175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50" b="1" dirty="0">
                <a:solidFill>
                  <a:schemeClr val="bg1"/>
                </a:solidFill>
              </a:rPr>
              <a:t>실제 데이터로 혼동행렬을 시각화하고</a:t>
            </a:r>
            <a:r>
              <a:rPr lang="en-US" altLang="ko-KR" sz="1750" b="1" dirty="0">
                <a:solidFill>
                  <a:schemeClr val="bg1"/>
                </a:solidFill>
              </a:rPr>
              <a:t>, </a:t>
            </a:r>
            <a:r>
              <a:rPr lang="ko-KR" altLang="en-US" sz="1750" b="1" dirty="0">
                <a:solidFill>
                  <a:schemeClr val="bg1"/>
                </a:solidFill>
              </a:rPr>
              <a:t>잘</a:t>
            </a:r>
            <a:r>
              <a:rPr lang="en-US" altLang="ko-KR" sz="1750" b="1" dirty="0">
                <a:solidFill>
                  <a:schemeClr val="bg1"/>
                </a:solidFill>
              </a:rPr>
              <a:t>/</a:t>
            </a:r>
            <a:r>
              <a:rPr lang="ko-KR" altLang="en-US" sz="1750" b="1" dirty="0">
                <a:solidFill>
                  <a:schemeClr val="bg1"/>
                </a:solidFill>
              </a:rPr>
              <a:t>못 맞춘 부분을 해석합니다</a:t>
            </a:r>
            <a:r>
              <a:rPr lang="en-US" altLang="ko-KR" sz="1750" b="1" dirty="0">
                <a:solidFill>
                  <a:schemeClr val="bg1"/>
                </a:solidFill>
              </a:rPr>
              <a:t>.</a:t>
            </a:r>
            <a:endParaRPr lang="ko-KR" altLang="en-US" sz="175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60D5C-2034-2CA1-723A-A55820BC5AC4}"/>
              </a:ext>
            </a:extLst>
          </p:cNvPr>
          <p:cNvSpPr/>
          <p:nvPr/>
        </p:nvSpPr>
        <p:spPr>
          <a:xfrm>
            <a:off x="5015007" y="2336613"/>
            <a:ext cx="5685894" cy="4521387"/>
          </a:xfrm>
          <a:prstGeom prst="rect">
            <a:avLst/>
          </a:prstGeom>
          <a:solidFill>
            <a:srgbClr val="9A64A5"/>
          </a:solidFill>
          <a:ln>
            <a:solidFill>
              <a:srgbClr val="9A64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540AB3-D453-01F9-5439-C9D79EFDF6D1}"/>
              </a:ext>
            </a:extLst>
          </p:cNvPr>
          <p:cNvSpPr/>
          <p:nvPr/>
        </p:nvSpPr>
        <p:spPr>
          <a:xfrm>
            <a:off x="5015007" y="2336613"/>
            <a:ext cx="5685894" cy="2960862"/>
          </a:xfrm>
          <a:prstGeom prst="roundRect">
            <a:avLst>
              <a:gd name="adj" fmla="val 29943"/>
            </a:avLst>
          </a:prstGeom>
          <a:pattFill prst="ltUpDiag">
            <a:fgClr>
              <a:srgbClr val="9A64A5"/>
            </a:fgClr>
            <a:bgClr>
              <a:srgbClr val="AF86BA"/>
            </a:bgClr>
          </a:pattFill>
          <a:ln w="6350">
            <a:solidFill>
              <a:srgbClr val="AF86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9A64A5"/>
                </a:solidFill>
              </a:rPr>
              <a:t>Cha</a:t>
            </a:r>
            <a:endParaRPr lang="ko-KR" altLang="en-US" sz="1200" b="1" dirty="0">
              <a:solidFill>
                <a:srgbClr val="9A64A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6A718-C627-B83E-61D8-E0B3DE14306A}"/>
              </a:ext>
            </a:extLst>
          </p:cNvPr>
          <p:cNvSpPr txBox="1"/>
          <p:nvPr/>
        </p:nvSpPr>
        <p:spPr>
          <a:xfrm>
            <a:off x="7905749" y="2297161"/>
            <a:ext cx="27270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0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18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82980D-42E3-4640-EEF2-0DAF7980EDC5}"/>
              </a:ext>
            </a:extLst>
          </p:cNvPr>
          <p:cNvSpPr/>
          <p:nvPr/>
        </p:nvSpPr>
        <p:spPr>
          <a:xfrm>
            <a:off x="7034539" y="3582322"/>
            <a:ext cx="1466088" cy="310889"/>
          </a:xfrm>
          <a:prstGeom prst="roundRect">
            <a:avLst>
              <a:gd name="adj" fmla="val 47768"/>
            </a:avLst>
          </a:prstGeom>
          <a:solidFill>
            <a:srgbClr val="E8DE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9A64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ECFE2A-BEFD-56E3-D490-811D844AB911}"/>
              </a:ext>
            </a:extLst>
          </p:cNvPr>
          <p:cNvSpPr/>
          <p:nvPr/>
        </p:nvSpPr>
        <p:spPr>
          <a:xfrm>
            <a:off x="5015007" y="5306618"/>
            <a:ext cx="5695420" cy="1590834"/>
          </a:xfrm>
          <a:prstGeom prst="roundRect">
            <a:avLst>
              <a:gd name="adj" fmla="val 29943"/>
            </a:avLst>
          </a:prstGeom>
          <a:solidFill>
            <a:srgbClr val="E8DEE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21F2F-1F5D-5225-21FF-442F772A506D}"/>
              </a:ext>
            </a:extLst>
          </p:cNvPr>
          <p:cNvSpPr txBox="1"/>
          <p:nvPr/>
        </p:nvSpPr>
        <p:spPr>
          <a:xfrm>
            <a:off x="5814721" y="5486298"/>
            <a:ext cx="4095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기계학습</a:t>
            </a:r>
            <a:r>
              <a:rPr lang="en-US" altLang="ko-KR" sz="2400" b="1" dirty="0"/>
              <a:t>: </a:t>
            </a:r>
          </a:p>
          <a:p>
            <a:pPr algn="ctr"/>
            <a:r>
              <a:rPr lang="ko-KR" altLang="en-US" sz="2400" b="1" dirty="0"/>
              <a:t>지도학습의 개념과 알고리즘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4E731B-8108-1C7C-2203-93818BA940F9}"/>
              </a:ext>
            </a:extLst>
          </p:cNvPr>
          <p:cNvSpPr txBox="1"/>
          <p:nvPr/>
        </p:nvSpPr>
        <p:spPr>
          <a:xfrm>
            <a:off x="6094444" y="6355187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공부하면 점수가 얼마나 오를까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 descr="기계 학습 - 무료 컴퓨터개 아이콘">
            <a:extLst>
              <a:ext uri="{FF2B5EF4-FFF2-40B4-BE49-F238E27FC236}">
                <a16:creationId xmlns:a16="http://schemas.microsoft.com/office/drawing/2014/main" id="{6BA62542-2404-3F7A-69C8-7229DFCA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8" y="2662209"/>
            <a:ext cx="3999345" cy="399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8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8BFB3-E5C4-9E5E-BEEF-86351B08C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1385B2-96B8-9F2D-37A0-3271259B9A56}"/>
              </a:ext>
            </a:extLst>
          </p:cNvPr>
          <p:cNvSpPr txBox="1"/>
          <p:nvPr/>
        </p:nvSpPr>
        <p:spPr>
          <a:xfrm>
            <a:off x="670948" y="382052"/>
            <a:ext cx="8326748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혼동 행렬 </a:t>
            </a: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(Confusion</a:t>
            </a: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Matrix)</a:t>
            </a:r>
            <a:endParaRPr lang="ko-KR" altLang="en-US" sz="2800" b="1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D375B-903F-AE9C-8729-9E270632D20B}"/>
              </a:ext>
            </a:extLst>
          </p:cNvPr>
          <p:cNvSpPr txBox="1"/>
          <p:nvPr/>
        </p:nvSpPr>
        <p:spPr>
          <a:xfrm>
            <a:off x="670948" y="1124334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>
                <a:solidFill>
                  <a:srgbClr val="9A64A5"/>
                </a:solidFill>
              </a:rPr>
              <a:t>[2] </a:t>
            </a:r>
            <a:r>
              <a:rPr lang="ko-KR" altLang="en-US" b="1" u="sng" dirty="0">
                <a:solidFill>
                  <a:srgbClr val="9A64A5"/>
                </a:solidFill>
              </a:rPr>
              <a:t>혼동 행렬로 계산할 수 있는 지표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C96B6-A252-DE01-3D02-7025983F3AE0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EE78719C-FED1-9846-1E8A-D816A103F66D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F854F1-1217-B9DB-147E-39D27D90B3B0}"/>
              </a:ext>
            </a:extLst>
          </p:cNvPr>
          <p:cNvSpPr txBox="1"/>
          <p:nvPr/>
        </p:nvSpPr>
        <p:spPr>
          <a:xfrm>
            <a:off x="670948" y="1585463"/>
            <a:ext cx="9506325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정확도</a:t>
            </a:r>
            <a:r>
              <a:rPr lang="en-US" altLang="ko-KR" sz="1600" b="1" dirty="0"/>
              <a:t>(Accuracy): (</a:t>
            </a:r>
            <a:r>
              <a:rPr lang="ko-KR" altLang="en-US" sz="1600" b="1" dirty="0"/>
              <a:t>𝑇𝑃</a:t>
            </a:r>
            <a:r>
              <a:rPr lang="en-US" altLang="ko-KR" sz="1600" b="1" dirty="0"/>
              <a:t>+</a:t>
            </a:r>
            <a:r>
              <a:rPr lang="ko-KR" altLang="en-US" sz="1600" b="1" dirty="0"/>
              <a:t>𝑇𝑁</a:t>
            </a:r>
            <a:r>
              <a:rPr lang="en-US" altLang="ko-KR" sz="1600" b="1" dirty="0"/>
              <a:t>)/(</a:t>
            </a:r>
            <a:r>
              <a:rPr lang="ko-KR" altLang="en-US" sz="1600" b="1" dirty="0"/>
              <a:t>전체</a:t>
            </a:r>
            <a:r>
              <a:rPr lang="en-US" altLang="ko-KR" sz="1600" b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정밀도</a:t>
            </a:r>
            <a:r>
              <a:rPr lang="en-US" altLang="ko-KR" sz="1600" b="1" dirty="0"/>
              <a:t>(Precision): </a:t>
            </a:r>
            <a:r>
              <a:rPr lang="ko-KR" altLang="en-US" sz="1600" b="1" dirty="0"/>
              <a:t>𝑇𝑃</a:t>
            </a:r>
            <a:r>
              <a:rPr lang="en-US" altLang="ko-KR" sz="1600" b="1" dirty="0"/>
              <a:t>/(</a:t>
            </a:r>
            <a:r>
              <a:rPr lang="ko-KR" altLang="en-US" sz="1600" b="1" dirty="0"/>
              <a:t>𝑇𝑃</a:t>
            </a:r>
            <a:r>
              <a:rPr lang="en-US" altLang="ko-KR" sz="1600" b="1" dirty="0"/>
              <a:t>+</a:t>
            </a:r>
            <a:r>
              <a:rPr lang="ko-KR" altLang="en-US" sz="1600" b="1" dirty="0"/>
              <a:t>𝐹𝑃</a:t>
            </a:r>
            <a:r>
              <a:rPr lang="en-US" altLang="ko-KR" sz="1600" b="1" dirty="0"/>
              <a:t>) → “</a:t>
            </a:r>
            <a:r>
              <a:rPr lang="ko-KR" altLang="en-US" sz="1600" b="1" dirty="0"/>
              <a:t>양성이라 한 것 중에 진짜 양성 비율”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재현율</a:t>
            </a:r>
            <a:r>
              <a:rPr lang="en-US" altLang="ko-KR" sz="1600" b="1" dirty="0"/>
              <a:t>(Recall): </a:t>
            </a:r>
            <a:r>
              <a:rPr lang="ko-KR" altLang="en-US" sz="1600" b="1" dirty="0"/>
              <a:t>𝑇𝑃</a:t>
            </a:r>
            <a:r>
              <a:rPr lang="en-US" altLang="ko-KR" sz="1600" b="1" dirty="0"/>
              <a:t>/(</a:t>
            </a:r>
            <a:r>
              <a:rPr lang="ko-KR" altLang="en-US" sz="1600" b="1" dirty="0"/>
              <a:t>𝑇𝑃</a:t>
            </a:r>
            <a:r>
              <a:rPr lang="en-US" altLang="ko-KR" sz="1600" b="1" dirty="0"/>
              <a:t>+</a:t>
            </a:r>
            <a:r>
              <a:rPr lang="ko-KR" altLang="en-US" sz="1600" b="1" dirty="0"/>
              <a:t>𝐹𝑁</a:t>
            </a:r>
            <a:r>
              <a:rPr lang="en-US" altLang="ko-KR" sz="1600" b="1" dirty="0"/>
              <a:t>) → “</a:t>
            </a:r>
            <a:r>
              <a:rPr lang="ko-KR" altLang="en-US" sz="1600" b="1" dirty="0"/>
              <a:t>진짜 양성 중에 잘 맞춘 비율”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F1 </a:t>
            </a:r>
            <a:r>
              <a:rPr lang="ko-KR" altLang="en-US" sz="1600" b="1" dirty="0"/>
              <a:t>점수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정밀도와 재현율의 조화 평균</a:t>
            </a:r>
            <a:endParaRPr lang="en-US" altLang="ko-KR" sz="1400" dirty="0"/>
          </a:p>
        </p:txBody>
      </p:sp>
      <p:sp>
        <p:nvSpPr>
          <p:cNvPr id="2" name="Rectangle: Rounded Corners 8">
            <a:extLst>
              <a:ext uri="{FF2B5EF4-FFF2-40B4-BE49-F238E27FC236}">
                <a16:creationId xmlns:a16="http://schemas.microsoft.com/office/drawing/2014/main" id="{33621699-0E7D-A434-6DA3-322EB1687797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11">
            <a:extLst>
              <a:ext uri="{FF2B5EF4-FFF2-40B4-BE49-F238E27FC236}">
                <a16:creationId xmlns:a16="http://schemas.microsoft.com/office/drawing/2014/main" id="{F6140820-C50B-BE1C-021F-4CC4E30508F6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11140-1045-21E6-8EE2-A17D7B2296BD}"/>
              </a:ext>
            </a:extLst>
          </p:cNvPr>
          <p:cNvSpPr txBox="1"/>
          <p:nvPr/>
        </p:nvSpPr>
        <p:spPr>
          <a:xfrm>
            <a:off x="9609764" y="128210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04-1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4FD7F-DC11-A401-2711-7930D80C42FE}"/>
              </a:ext>
            </a:extLst>
          </p:cNvPr>
          <p:cNvSpPr txBox="1"/>
          <p:nvPr/>
        </p:nvSpPr>
        <p:spPr>
          <a:xfrm>
            <a:off x="10924430" y="97106"/>
            <a:ext cx="1173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과적합과 과소적합</a:t>
            </a:r>
          </a:p>
        </p:txBody>
      </p:sp>
    </p:spTree>
    <p:extLst>
      <p:ext uri="{BB962C8B-B14F-4D97-AF65-F5344CB8AC3E}">
        <p14:creationId xmlns:p14="http://schemas.microsoft.com/office/powerpoint/2010/main" val="327491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290E7-F481-5C5D-F7E8-EEAAEF3C6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5B1BD5-A840-2D0A-78D5-A480B91C20CD}"/>
              </a:ext>
            </a:extLst>
          </p:cNvPr>
          <p:cNvSpPr txBox="1"/>
          <p:nvPr/>
        </p:nvSpPr>
        <p:spPr>
          <a:xfrm>
            <a:off x="670948" y="382052"/>
            <a:ext cx="8326748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혼동 행렬 </a:t>
            </a: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(Confusion</a:t>
            </a: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Matrix)</a:t>
            </a:r>
            <a:endParaRPr lang="ko-KR" altLang="en-US" sz="2800" b="1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10C8B-7A29-8D29-3EAF-078CAB20EB63}"/>
              </a:ext>
            </a:extLst>
          </p:cNvPr>
          <p:cNvSpPr txBox="1"/>
          <p:nvPr/>
        </p:nvSpPr>
        <p:spPr>
          <a:xfrm>
            <a:off x="670948" y="1124334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>
                <a:solidFill>
                  <a:srgbClr val="9A64A5"/>
                </a:solidFill>
              </a:rPr>
              <a:t>[3] </a:t>
            </a:r>
            <a:r>
              <a:rPr lang="ko-KR" altLang="en-US" b="1" u="sng" dirty="0">
                <a:solidFill>
                  <a:srgbClr val="9A64A5"/>
                </a:solidFill>
              </a:rPr>
              <a:t>예제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918FFD-FB0D-0CA2-0AB2-7096B2C545AF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B516BF37-A144-01DA-E723-696535586383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5D2C7B-09DA-FEC5-F706-0FDF5F9BE0B5}"/>
              </a:ext>
            </a:extLst>
          </p:cNvPr>
          <p:cNvSpPr/>
          <p:nvPr/>
        </p:nvSpPr>
        <p:spPr>
          <a:xfrm>
            <a:off x="662599" y="1633859"/>
            <a:ext cx="8043530" cy="2131094"/>
          </a:xfrm>
          <a:prstGeom prst="roundRect">
            <a:avLst>
              <a:gd name="adj" fmla="val 1832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B0A936-6443-F269-FC8E-3763C37C9889}"/>
              </a:ext>
            </a:extLst>
          </p:cNvPr>
          <p:cNvGrpSpPr/>
          <p:nvPr/>
        </p:nvGrpSpPr>
        <p:grpSpPr>
          <a:xfrm>
            <a:off x="673331" y="1586305"/>
            <a:ext cx="782408" cy="337806"/>
            <a:chOff x="658249" y="5130582"/>
            <a:chExt cx="782408" cy="33780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F29594A-2B8C-F849-D02C-161A32CA4BEB}"/>
                </a:ext>
              </a:extLst>
            </p:cNvPr>
            <p:cNvSpPr/>
            <p:nvPr/>
          </p:nvSpPr>
          <p:spPr>
            <a:xfrm>
              <a:off x="658249" y="5176354"/>
              <a:ext cx="560951" cy="290997"/>
            </a:xfrm>
            <a:prstGeom prst="roundRect">
              <a:avLst>
                <a:gd name="adj" fmla="val 27343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67DD2C0-DE7D-FA37-64BD-FEFF7BBA58B6}"/>
                </a:ext>
              </a:extLst>
            </p:cNvPr>
            <p:cNvSpPr/>
            <p:nvPr/>
          </p:nvSpPr>
          <p:spPr>
            <a:xfrm>
              <a:off x="1069182" y="5391168"/>
              <a:ext cx="159544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A72AA42-15A2-E0B3-5461-0A188837B46F}"/>
                </a:ext>
              </a:extLst>
            </p:cNvPr>
            <p:cNvSpPr/>
            <p:nvPr/>
          </p:nvSpPr>
          <p:spPr>
            <a:xfrm>
              <a:off x="1076325" y="5321074"/>
              <a:ext cx="185738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01F044F-3FFD-630B-8230-D0BD3ED4258F}"/>
                </a:ext>
              </a:extLst>
            </p:cNvPr>
            <p:cNvSpPr/>
            <p:nvPr/>
          </p:nvSpPr>
          <p:spPr>
            <a:xfrm>
              <a:off x="1052513" y="5249093"/>
              <a:ext cx="240506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099610E-0C51-C75D-D74F-EFF245211E11}"/>
                </a:ext>
              </a:extLst>
            </p:cNvPr>
            <p:cNvSpPr/>
            <p:nvPr/>
          </p:nvSpPr>
          <p:spPr>
            <a:xfrm>
              <a:off x="1076325" y="5176069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6C7C1D4-6028-51E0-19A1-2A81E4EDE7A4}"/>
                </a:ext>
              </a:extLst>
            </p:cNvPr>
            <p:cNvSpPr/>
            <p:nvPr/>
          </p:nvSpPr>
          <p:spPr>
            <a:xfrm rot="19675888">
              <a:off x="880425" y="5130582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B3B403A-508C-26F6-E5B0-F39AF9A35EDB}"/>
              </a:ext>
            </a:extLst>
          </p:cNvPr>
          <p:cNvSpPr txBox="1"/>
          <p:nvPr/>
        </p:nvSpPr>
        <p:spPr>
          <a:xfrm>
            <a:off x="659042" y="163417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손코딩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6BF61-FB36-3D40-9F46-D0225E540F62}"/>
              </a:ext>
            </a:extLst>
          </p:cNvPr>
          <p:cNvSpPr txBox="1"/>
          <p:nvPr/>
        </p:nvSpPr>
        <p:spPr>
          <a:xfrm>
            <a:off x="1455739" y="1697682"/>
            <a:ext cx="58897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from </a:t>
            </a:r>
            <a:r>
              <a:rPr lang="en-US" altLang="ko-KR" sz="1200" dirty="0" err="1"/>
              <a:t>sklearn.metrics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confusion_matrix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ConfusionMatrixDisplay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matplotlib.pyplot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plt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y_true</a:t>
            </a:r>
            <a:r>
              <a:rPr lang="en-US" altLang="ko-KR" sz="1200" dirty="0"/>
              <a:t> = [0, 1, 2, 2, 0, 1, 2]   # </a:t>
            </a:r>
            <a:r>
              <a:rPr lang="ko-KR" altLang="en-US" sz="1200" dirty="0"/>
              <a:t>실제 클래스</a:t>
            </a:r>
          </a:p>
          <a:p>
            <a:r>
              <a:rPr lang="en-US" altLang="ko-KR" sz="1200" dirty="0" err="1"/>
              <a:t>y_pred</a:t>
            </a:r>
            <a:r>
              <a:rPr lang="en-US" altLang="ko-KR" sz="1200" dirty="0"/>
              <a:t> = [0, 0, 2, 1, 0, 2, 2]   # </a:t>
            </a:r>
            <a:r>
              <a:rPr lang="ko-KR" altLang="en-US" sz="1200" dirty="0"/>
              <a:t>예측 클래스</a:t>
            </a:r>
          </a:p>
          <a:p>
            <a:endParaRPr lang="ko-KR" altLang="en-US" sz="1200" dirty="0"/>
          </a:p>
          <a:p>
            <a:r>
              <a:rPr lang="en-US" altLang="ko-KR" sz="1200" dirty="0"/>
              <a:t>cm = </a:t>
            </a:r>
            <a:r>
              <a:rPr lang="en-US" altLang="ko-KR" sz="1200" dirty="0" err="1"/>
              <a:t>confusion_matrix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y_true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y_pred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disp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ConfusionMatrixDisplay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confusion_matrix</a:t>
            </a:r>
            <a:r>
              <a:rPr lang="en-US" altLang="ko-KR" sz="1200" dirty="0"/>
              <a:t>=cm, </a:t>
            </a:r>
            <a:r>
              <a:rPr lang="en-US" altLang="ko-KR" sz="1200" dirty="0" err="1"/>
              <a:t>display_labels</a:t>
            </a:r>
            <a:r>
              <a:rPr lang="en-US" altLang="ko-KR" sz="1200" dirty="0"/>
              <a:t>=["A","B","C"])</a:t>
            </a:r>
          </a:p>
          <a:p>
            <a:r>
              <a:rPr lang="en-US" altLang="ko-KR" sz="1200" dirty="0" err="1"/>
              <a:t>disp.plot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cmap</a:t>
            </a:r>
            <a:r>
              <a:rPr lang="en-US" altLang="ko-KR" sz="1200" dirty="0"/>
              <a:t>=</a:t>
            </a:r>
            <a:r>
              <a:rPr lang="en-US" altLang="ko-KR" sz="1200" dirty="0" err="1"/>
              <a:t>plt.cm.Blues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plt.show</a:t>
            </a:r>
            <a:r>
              <a:rPr lang="en-US" altLang="ko-KR" sz="1200" dirty="0"/>
              <a:t>()</a:t>
            </a: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CDFF743B-B79E-B243-6DE2-F11F9CA350D0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11">
            <a:extLst>
              <a:ext uri="{FF2B5EF4-FFF2-40B4-BE49-F238E27FC236}">
                <a16:creationId xmlns:a16="http://schemas.microsoft.com/office/drawing/2014/main" id="{C33334A6-933B-545C-6FA9-125A523296F6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9EC79E-3368-0F35-C961-CE5153BC4B1F}"/>
              </a:ext>
            </a:extLst>
          </p:cNvPr>
          <p:cNvSpPr txBox="1"/>
          <p:nvPr/>
        </p:nvSpPr>
        <p:spPr>
          <a:xfrm>
            <a:off x="9609764" y="128210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04-1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E3643B-08A0-C3A4-891E-D80B29605879}"/>
              </a:ext>
            </a:extLst>
          </p:cNvPr>
          <p:cNvSpPr txBox="1"/>
          <p:nvPr/>
        </p:nvSpPr>
        <p:spPr>
          <a:xfrm>
            <a:off x="10924430" y="97106"/>
            <a:ext cx="1173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과적합과 과소적합</a:t>
            </a:r>
          </a:p>
        </p:txBody>
      </p:sp>
    </p:spTree>
    <p:extLst>
      <p:ext uri="{BB962C8B-B14F-4D97-AF65-F5344CB8AC3E}">
        <p14:creationId xmlns:p14="http://schemas.microsoft.com/office/powerpoint/2010/main" val="273098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F02E75-1835-4C3E-B0B0-44F70D8747B6}"/>
              </a:ext>
            </a:extLst>
          </p:cNvPr>
          <p:cNvSpPr/>
          <p:nvPr/>
        </p:nvSpPr>
        <p:spPr>
          <a:xfrm>
            <a:off x="288709" y="285750"/>
            <a:ext cx="2535786" cy="2124075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10AE9D-B61E-E0BA-CEB6-59C3A7D002D0}"/>
              </a:ext>
            </a:extLst>
          </p:cNvPr>
          <p:cNvSpPr/>
          <p:nvPr/>
        </p:nvSpPr>
        <p:spPr>
          <a:xfrm>
            <a:off x="2824495" y="285750"/>
            <a:ext cx="7556850" cy="2124075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F212F7-DE4C-B536-C8D0-7D8FEECB2CD1}"/>
              </a:ext>
            </a:extLst>
          </p:cNvPr>
          <p:cNvSpPr/>
          <p:nvPr/>
        </p:nvSpPr>
        <p:spPr>
          <a:xfrm>
            <a:off x="288709" y="1795462"/>
            <a:ext cx="2535786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9ADDAA-A418-1881-F079-4B90518C9654}"/>
              </a:ext>
            </a:extLst>
          </p:cNvPr>
          <p:cNvSpPr/>
          <p:nvPr/>
        </p:nvSpPr>
        <p:spPr>
          <a:xfrm>
            <a:off x="2799241" y="1795461"/>
            <a:ext cx="8125934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67DBBA-F535-BC59-12E4-A2C80A0E288F}"/>
              </a:ext>
            </a:extLst>
          </p:cNvPr>
          <p:cNvSpPr/>
          <p:nvPr/>
        </p:nvSpPr>
        <p:spPr>
          <a:xfrm>
            <a:off x="470752" y="2297398"/>
            <a:ext cx="2171700" cy="310889"/>
          </a:xfrm>
          <a:prstGeom prst="roundRect">
            <a:avLst>
              <a:gd name="adj" fmla="val 47768"/>
            </a:avLst>
          </a:prstGeom>
          <a:solidFill>
            <a:srgbClr val="E8DE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9A64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핵심 키워드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903191-AD62-A3F4-3189-0543BEDF1E73}"/>
              </a:ext>
            </a:extLst>
          </p:cNvPr>
          <p:cNvCxnSpPr>
            <a:cxnSpLocks/>
          </p:cNvCxnSpPr>
          <p:nvPr/>
        </p:nvCxnSpPr>
        <p:spPr>
          <a:xfrm>
            <a:off x="2805445" y="2246337"/>
            <a:ext cx="0" cy="160176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5E10FD-44F2-D505-1ED0-AA9E11998DA4}"/>
              </a:ext>
            </a:extLst>
          </p:cNvPr>
          <p:cNvSpPr/>
          <p:nvPr/>
        </p:nvSpPr>
        <p:spPr>
          <a:xfrm>
            <a:off x="3091837" y="2297397"/>
            <a:ext cx="1013819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편향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en-US" altLang="ko-KR" sz="1200" b="1" dirty="0"/>
              <a:t>bias)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30D678-3AB9-0509-54E9-63341836AB16}"/>
              </a:ext>
            </a:extLst>
          </p:cNvPr>
          <p:cNvSpPr/>
          <p:nvPr/>
        </p:nvSpPr>
        <p:spPr>
          <a:xfrm>
            <a:off x="4401148" y="2297397"/>
            <a:ext cx="1329526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분산</a:t>
            </a:r>
            <a:r>
              <a:rPr lang="en-US" altLang="ko-KR" sz="1200" b="1" dirty="0">
                <a:solidFill>
                  <a:schemeClr val="bg1"/>
                </a:solidFill>
              </a:rPr>
              <a:t> (</a:t>
            </a:r>
            <a:r>
              <a:rPr lang="en-US" altLang="ko-KR" sz="1200" b="1" dirty="0"/>
              <a:t>variance)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4F35AF3-B70D-973C-BD3C-71A7056279B6}"/>
              </a:ext>
            </a:extLst>
          </p:cNvPr>
          <p:cNvSpPr/>
          <p:nvPr/>
        </p:nvSpPr>
        <p:spPr>
          <a:xfrm>
            <a:off x="6026166" y="2297397"/>
            <a:ext cx="1329527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학습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en-US" altLang="ko-KR" sz="1200" b="1" dirty="0"/>
              <a:t>training 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D49A1F-2E31-30CD-2D59-C2A5CD35173D}"/>
              </a:ext>
            </a:extLst>
          </p:cNvPr>
          <p:cNvSpPr/>
          <p:nvPr/>
        </p:nvSpPr>
        <p:spPr>
          <a:xfrm>
            <a:off x="7651186" y="2297397"/>
            <a:ext cx="1227638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특성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en-US" altLang="ko-KR" sz="1200" b="1" dirty="0"/>
              <a:t>feature 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6DBBA-336C-EBD4-11A4-65143BF3D910}"/>
              </a:ext>
            </a:extLst>
          </p:cNvPr>
          <p:cNvSpPr txBox="1"/>
          <p:nvPr/>
        </p:nvSpPr>
        <p:spPr>
          <a:xfrm>
            <a:off x="3016003" y="2823975"/>
            <a:ext cx="726864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과소적합</a:t>
            </a:r>
            <a:r>
              <a:rPr lang="en-US" altLang="ko-KR" b="1" dirty="0"/>
              <a:t>(Underfitting): </a:t>
            </a:r>
            <a:r>
              <a:rPr lang="ko-KR" altLang="en-US" dirty="0"/>
              <a:t>모델이 너무 단순해 패턴을 못 잡아 훈련</a:t>
            </a:r>
            <a:r>
              <a:rPr lang="en-US" altLang="ko-KR" dirty="0"/>
              <a:t>/</a:t>
            </a:r>
            <a:r>
              <a:rPr lang="ko-KR" altLang="en-US" dirty="0"/>
              <a:t>검증 모두 성능이 낮은 상태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과적합</a:t>
            </a:r>
            <a:r>
              <a:rPr lang="en-US" altLang="ko-KR" b="1" dirty="0"/>
              <a:t>(Overfitting)</a:t>
            </a:r>
            <a:r>
              <a:rPr lang="en-US" altLang="ko-KR" dirty="0"/>
              <a:t>: </a:t>
            </a:r>
            <a:r>
              <a:rPr lang="ko-KR" altLang="en-US" dirty="0"/>
              <a:t>모델이 너무 복잡해 훈련 데이터를 외워 버려 훈련↑</a:t>
            </a:r>
            <a:r>
              <a:rPr lang="en-US" altLang="ko-KR" dirty="0"/>
              <a:t>·</a:t>
            </a:r>
            <a:r>
              <a:rPr lang="ko-KR" altLang="en-US" dirty="0"/>
              <a:t>테스트↓</a:t>
            </a:r>
            <a:r>
              <a:rPr lang="en-US" altLang="ko-KR" dirty="0"/>
              <a:t>(</a:t>
            </a:r>
            <a:r>
              <a:rPr lang="ko-KR" altLang="en-US" dirty="0"/>
              <a:t>일반화 저하</a:t>
            </a:r>
            <a:r>
              <a:rPr lang="en-US" altLang="ko-KR" dirty="0"/>
              <a:t>)</a:t>
            </a:r>
            <a:r>
              <a:rPr lang="ko-KR" altLang="en-US" dirty="0"/>
              <a:t> 상태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CB8995-4D34-0CA3-6031-2F507A001D63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22" name="직선 연결선 6">
            <a:extLst>
              <a:ext uri="{FF2B5EF4-FFF2-40B4-BE49-F238E27FC236}">
                <a16:creationId xmlns:a16="http://schemas.microsoft.com/office/drawing/2014/main" id="{4D6D4653-A832-A0BF-6F58-3D4C66D002C6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A0AD52-E3A6-E872-0A72-C9F678BC3752}"/>
              </a:ext>
            </a:extLst>
          </p:cNvPr>
          <p:cNvSpPr txBox="1"/>
          <p:nvPr/>
        </p:nvSpPr>
        <p:spPr>
          <a:xfrm>
            <a:off x="353484" y="326856"/>
            <a:ext cx="2513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cs typeface="Arial" panose="020B0604020202020204" pitchFamily="34" charset="0"/>
              </a:rPr>
              <a:t>04-1</a:t>
            </a:r>
            <a:endParaRPr lang="ko-KR" altLang="en-US" sz="8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099C70-C51E-DD4B-4271-87870B23D6D4}"/>
              </a:ext>
            </a:extLst>
          </p:cNvPr>
          <p:cNvSpPr txBox="1"/>
          <p:nvPr/>
        </p:nvSpPr>
        <p:spPr>
          <a:xfrm>
            <a:off x="3017000" y="722605"/>
            <a:ext cx="4469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8F5F9"/>
                </a:solidFill>
              </a:rPr>
              <a:t>과적합과 과소적합</a:t>
            </a:r>
          </a:p>
        </p:txBody>
      </p:sp>
    </p:spTree>
    <p:extLst>
      <p:ext uri="{BB962C8B-B14F-4D97-AF65-F5344CB8AC3E}">
        <p14:creationId xmlns:p14="http://schemas.microsoft.com/office/powerpoint/2010/main" val="33906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F8982-CAF2-24FC-1A1C-4A960F537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B81260-F51F-2955-70A9-037D69AB1472}"/>
              </a:ext>
            </a:extLst>
          </p:cNvPr>
          <p:cNvSpPr txBox="1"/>
          <p:nvPr/>
        </p:nvSpPr>
        <p:spPr>
          <a:xfrm>
            <a:off x="670947" y="382052"/>
            <a:ext cx="8043529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롤에서 왜 </a:t>
            </a:r>
            <a:r>
              <a:rPr lang="en-US" altLang="ko-KR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OP </a:t>
            </a:r>
            <a:r>
              <a:rPr lang="ko-KR" altLang="en-US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챔프가 생길까</a:t>
            </a:r>
            <a:r>
              <a:rPr lang="en-US" altLang="ko-KR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? -&gt; </a:t>
            </a:r>
            <a:r>
              <a:rPr lang="ko-KR" altLang="en-US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과대적합</a:t>
            </a:r>
            <a:r>
              <a:rPr lang="en-US" altLang="ko-KR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과소적합 때문</a:t>
            </a:r>
            <a:endParaRPr lang="en-US" altLang="ko-KR" b="1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F75615-90C2-25B3-5966-16B869FCAE7D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9F259D-D19F-83DE-02FC-2A0BF3C86CCB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BD2ADF-AEFA-746D-274E-8D66D748A517}"/>
              </a:ext>
            </a:extLst>
          </p:cNvPr>
          <p:cNvSpPr txBox="1"/>
          <p:nvPr/>
        </p:nvSpPr>
        <p:spPr>
          <a:xfrm>
            <a:off x="9609764" y="128210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04-1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F5056-F14C-757B-AEF8-2FDBD7E4CD4C}"/>
              </a:ext>
            </a:extLst>
          </p:cNvPr>
          <p:cNvSpPr txBox="1"/>
          <p:nvPr/>
        </p:nvSpPr>
        <p:spPr>
          <a:xfrm>
            <a:off x="10924430" y="97106"/>
            <a:ext cx="1173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과적합과 과소적합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0E2AE5-4072-F262-0698-FB36E2A8F02E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  <a:r>
              <a:rPr lang="en-US" altLang="ko-KR" sz="800" i="1" dirty="0"/>
              <a:t>op.gg, nerfnow.com</a:t>
            </a:r>
            <a:endParaRPr lang="ko-KR" altLang="en-US" sz="800" i="1" dirty="0"/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0A54156F-9636-59E0-94D5-BAA9E1B80FCB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삼대장' 드립의 의미와 유래 : 네이버 블로그">
            <a:extLst>
              <a:ext uri="{FF2B5EF4-FFF2-40B4-BE49-F238E27FC236}">
                <a16:creationId xmlns:a16="http://schemas.microsoft.com/office/drawing/2014/main" id="{320DB82C-9456-DA08-6211-826B7219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76" y="1266078"/>
            <a:ext cx="3875492" cy="229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422924A-512B-8758-EBC4-8DECEF2B05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27" t="43627" r="88294" b="41171"/>
          <a:stretch>
            <a:fillRect/>
          </a:stretch>
        </p:blipFill>
        <p:spPr>
          <a:xfrm>
            <a:off x="1225043" y="1319892"/>
            <a:ext cx="320041" cy="30122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39F5CF3-206E-7DE4-068E-633F1E1F52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41" t="61998" r="88581" b="21001"/>
          <a:stretch>
            <a:fillRect/>
          </a:stretch>
        </p:blipFill>
        <p:spPr>
          <a:xfrm>
            <a:off x="2529280" y="1269137"/>
            <a:ext cx="320041" cy="33687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44C05CB-003B-6CE0-50ED-79C533C5F6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42" t="82531" r="88580" b="1091"/>
          <a:stretch>
            <a:fillRect/>
          </a:stretch>
        </p:blipFill>
        <p:spPr>
          <a:xfrm>
            <a:off x="3806846" y="1278282"/>
            <a:ext cx="292608" cy="32454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BE91D3B-4ECF-1986-6254-9C3C6508D894}"/>
              </a:ext>
            </a:extLst>
          </p:cNvPr>
          <p:cNvSpPr txBox="1"/>
          <p:nvPr/>
        </p:nvSpPr>
        <p:spPr>
          <a:xfrm>
            <a:off x="1035706" y="1028642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54.91%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1E9578-3165-D912-360E-19BFA8BEA7C8}"/>
              </a:ext>
            </a:extLst>
          </p:cNvPr>
          <p:cNvSpPr txBox="1"/>
          <p:nvPr/>
        </p:nvSpPr>
        <p:spPr>
          <a:xfrm>
            <a:off x="2402046" y="102864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53.9%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62A7CB-4CE6-6D6C-2194-197BA91149E3}"/>
              </a:ext>
            </a:extLst>
          </p:cNvPr>
          <p:cNvSpPr txBox="1"/>
          <p:nvPr/>
        </p:nvSpPr>
        <p:spPr>
          <a:xfrm>
            <a:off x="3595230" y="1028642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52.95%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3C4C2C-B590-B61F-6FCA-45174D2876F3}"/>
              </a:ext>
            </a:extLst>
          </p:cNvPr>
          <p:cNvSpPr txBox="1"/>
          <p:nvPr/>
        </p:nvSpPr>
        <p:spPr>
          <a:xfrm>
            <a:off x="2864456" y="3533599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25.08.18 </a:t>
            </a:r>
            <a:r>
              <a:rPr lang="ko-KR" altLang="en-US" sz="1100" dirty="0"/>
              <a:t>기준</a:t>
            </a:r>
            <a:r>
              <a:rPr lang="en-US" altLang="ko-KR" sz="1100" dirty="0"/>
              <a:t>, </a:t>
            </a:r>
            <a:r>
              <a:rPr lang="ko-KR" altLang="en-US" sz="1100" dirty="0"/>
              <a:t>출처</a:t>
            </a:r>
            <a:r>
              <a:rPr lang="en-US" altLang="ko-KR" sz="1100" dirty="0"/>
              <a:t>: op.gg</a:t>
            </a:r>
            <a:endParaRPr lang="ko-KR" altLang="en-US" sz="11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940DEB-6548-0E23-242E-EF1EF692029A}"/>
              </a:ext>
            </a:extLst>
          </p:cNvPr>
          <p:cNvSpPr/>
          <p:nvPr/>
        </p:nvSpPr>
        <p:spPr>
          <a:xfrm>
            <a:off x="688400" y="1032370"/>
            <a:ext cx="3986647" cy="2772364"/>
          </a:xfrm>
          <a:prstGeom prst="rect">
            <a:avLst/>
          </a:prstGeom>
          <a:noFill/>
          <a:ln w="38100">
            <a:solidFill>
              <a:srgbClr val="9A64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0F79D2F-9265-8FDA-9C09-91F3D75B3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438"/>
          <a:stretch>
            <a:fillRect/>
          </a:stretch>
        </p:blipFill>
        <p:spPr>
          <a:xfrm>
            <a:off x="688400" y="3919306"/>
            <a:ext cx="3986647" cy="13988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8372AE0-C97F-5DE1-A32F-8D31AA6D8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00" y="5435511"/>
            <a:ext cx="3986647" cy="81917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8C5FB89-090F-A6BB-0163-07D5C4B87316}"/>
              </a:ext>
            </a:extLst>
          </p:cNvPr>
          <p:cNvSpPr/>
          <p:nvPr/>
        </p:nvSpPr>
        <p:spPr>
          <a:xfrm>
            <a:off x="688399" y="3919306"/>
            <a:ext cx="3986647" cy="2351217"/>
          </a:xfrm>
          <a:prstGeom prst="rect">
            <a:avLst/>
          </a:prstGeom>
          <a:noFill/>
          <a:ln w="38100">
            <a:solidFill>
              <a:srgbClr val="9A64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13ADD-D203-6F96-8F1C-88ED9F17A6AF}"/>
              </a:ext>
            </a:extLst>
          </p:cNvPr>
          <p:cNvSpPr txBox="1"/>
          <p:nvPr/>
        </p:nvSpPr>
        <p:spPr>
          <a:xfrm>
            <a:off x="4781805" y="1182530"/>
            <a:ext cx="4570652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신지드</a:t>
            </a:r>
            <a:r>
              <a:rPr lang="en-US" altLang="ko-KR" dirty="0"/>
              <a:t>, </a:t>
            </a:r>
            <a:r>
              <a:rPr lang="ko-KR" altLang="en-US" dirty="0"/>
              <a:t>퀸</a:t>
            </a:r>
            <a:r>
              <a:rPr lang="en-US" altLang="ko-KR" dirty="0"/>
              <a:t>, </a:t>
            </a:r>
            <a:r>
              <a:rPr lang="ko-KR" altLang="en-US" dirty="0"/>
              <a:t>볼리베어가 </a:t>
            </a:r>
            <a:r>
              <a:rPr lang="en-US" altLang="ko-KR" dirty="0"/>
              <a:t>OP</a:t>
            </a:r>
            <a:r>
              <a:rPr lang="ko-KR" altLang="en-US" dirty="0"/>
              <a:t>인 데이터가 </a:t>
            </a:r>
            <a:r>
              <a:rPr lang="en-US" altLang="ko-KR" u="sng" dirty="0"/>
              <a:t>25.07.01 ~ 25.09.01</a:t>
            </a:r>
            <a:r>
              <a:rPr lang="en-US" altLang="ko-KR" dirty="0"/>
              <a:t> </a:t>
            </a:r>
            <a:r>
              <a:rPr lang="ko-KR" altLang="en-US" dirty="0"/>
              <a:t>동안 </a:t>
            </a:r>
            <a:r>
              <a:rPr lang="ko-KR" altLang="en-US" u="sng" dirty="0"/>
              <a:t>중학생</a:t>
            </a:r>
            <a:r>
              <a:rPr lang="en-US" altLang="ko-KR" dirty="0"/>
              <a:t>, </a:t>
            </a:r>
            <a:r>
              <a:rPr lang="ko-KR" altLang="en-US" u="sng" dirty="0"/>
              <a:t>고등학생</a:t>
            </a:r>
            <a:r>
              <a:rPr lang="ko-KR" altLang="en-US" dirty="0"/>
              <a:t>이 플레이한 게임 데이터로만 이루어져 있다면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내가 사용하고자 하는 데이터가 </a:t>
            </a:r>
            <a:r>
              <a:rPr lang="ko-KR" altLang="en-US" b="1" dirty="0">
                <a:solidFill>
                  <a:srgbClr val="9A64A5"/>
                </a:solidFill>
              </a:rPr>
              <a:t>전체 데이터 </a:t>
            </a:r>
            <a:r>
              <a:rPr lang="en-US" altLang="ko-KR" b="1" dirty="0">
                <a:solidFill>
                  <a:srgbClr val="9A64A5"/>
                </a:solidFill>
              </a:rPr>
              <a:t>(</a:t>
            </a:r>
            <a:r>
              <a:rPr lang="ko-KR" altLang="en-US" b="1" dirty="0">
                <a:solidFill>
                  <a:srgbClr val="9A64A5"/>
                </a:solidFill>
              </a:rPr>
              <a:t>모수</a:t>
            </a:r>
            <a:r>
              <a:rPr lang="en-US" altLang="ko-KR" b="1" dirty="0">
                <a:solidFill>
                  <a:srgbClr val="9A64A5"/>
                </a:solidFill>
              </a:rPr>
              <a:t> or </a:t>
            </a:r>
            <a:r>
              <a:rPr lang="ko-KR" altLang="en-US" b="1" dirty="0">
                <a:solidFill>
                  <a:srgbClr val="9A64A5"/>
                </a:solidFill>
              </a:rPr>
              <a:t>진리</a:t>
            </a:r>
            <a:r>
              <a:rPr lang="en-US" altLang="ko-KR" b="1" dirty="0">
                <a:solidFill>
                  <a:srgbClr val="9A64A5"/>
                </a:solidFill>
              </a:rPr>
              <a:t>)</a:t>
            </a:r>
            <a:r>
              <a:rPr lang="ko-KR" altLang="en-US" dirty="0"/>
              <a:t>를 얼마나 잘 반영하는가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7990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8EB87-81AE-226D-E10A-F76D1DDCC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F5CD21-6EBA-1FA2-3DC8-48BDBA18E98B}"/>
              </a:ext>
            </a:extLst>
          </p:cNvPr>
          <p:cNvSpPr txBox="1"/>
          <p:nvPr/>
        </p:nvSpPr>
        <p:spPr>
          <a:xfrm>
            <a:off x="670948" y="382052"/>
            <a:ext cx="7672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과대적합과 과소적합</a:t>
            </a:r>
            <a:endParaRPr lang="en-US" altLang="ko-KR" sz="2800" b="1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E77C9-44DD-BA66-1F55-9465D57F0932}"/>
              </a:ext>
            </a:extLst>
          </p:cNvPr>
          <p:cNvSpPr txBox="1"/>
          <p:nvPr/>
        </p:nvSpPr>
        <p:spPr>
          <a:xfrm>
            <a:off x="670948" y="1395801"/>
            <a:ext cx="8874041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과소적합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모델이 너무 단순해서 패턴을 못 잡음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훈련</a:t>
            </a:r>
            <a:r>
              <a:rPr lang="en-US" altLang="ko-KR" sz="2000" dirty="0"/>
              <a:t>·</a:t>
            </a:r>
            <a:r>
              <a:rPr lang="ko-KR" altLang="en-US" sz="2000" dirty="0"/>
              <a:t>테스트 모두 성능 낮음</a:t>
            </a:r>
            <a:r>
              <a:rPr lang="en-US" altLang="ko-KR" sz="2000" dirty="0"/>
              <a:t>(</a:t>
            </a:r>
            <a:r>
              <a:rPr lang="ko-KR" altLang="en-US" sz="2000" dirty="0"/>
              <a:t>편향↑</a:t>
            </a:r>
            <a:r>
              <a:rPr lang="en-US" altLang="ko-KR" sz="2000" dirty="0"/>
              <a:t>, </a:t>
            </a:r>
            <a:r>
              <a:rPr lang="ko-KR" altLang="en-US" sz="2000" dirty="0"/>
              <a:t>분산↓</a:t>
            </a:r>
            <a:r>
              <a:rPr lang="en-US" altLang="ko-KR" sz="20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과대적합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모델이 너무 복잡해서 훈련 데이터를 외움</a:t>
            </a:r>
            <a:r>
              <a:rPr lang="en-US" altLang="ko-KR" sz="2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훈련 성능 높지만 테스트 성능 낮음</a:t>
            </a:r>
            <a:r>
              <a:rPr lang="en-US" altLang="ko-KR" sz="2000" dirty="0"/>
              <a:t>(</a:t>
            </a:r>
            <a:r>
              <a:rPr lang="ko-KR" altLang="en-US" sz="2000" dirty="0"/>
              <a:t>편향↓</a:t>
            </a:r>
            <a:r>
              <a:rPr lang="en-US" altLang="ko-KR" sz="2000" dirty="0"/>
              <a:t>, </a:t>
            </a:r>
            <a:r>
              <a:rPr lang="ko-KR" altLang="en-US" sz="2000" dirty="0"/>
              <a:t>분산↑</a:t>
            </a:r>
            <a:r>
              <a:rPr lang="en-US" altLang="ko-KR" sz="20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/>
              <a:t>목표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두 극단 사이의 균형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일반화</a:t>
            </a:r>
            <a:r>
              <a:rPr lang="en-US" altLang="ko-KR" sz="2000" b="1" dirty="0"/>
              <a:t>)!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118428-9C02-163F-5618-3D5C059C26F9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9737840F-ED3A-2967-7538-9081E2E94B71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E8687BEA-0940-B62B-2103-0E48B9C360FD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11">
            <a:extLst>
              <a:ext uri="{FF2B5EF4-FFF2-40B4-BE49-F238E27FC236}">
                <a16:creationId xmlns:a16="http://schemas.microsoft.com/office/drawing/2014/main" id="{448A5ECD-ABB4-0A50-37E6-275FF0544BBB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B5CC8-A6B3-D5D8-59DF-F40BF0C095B0}"/>
              </a:ext>
            </a:extLst>
          </p:cNvPr>
          <p:cNvSpPr txBox="1"/>
          <p:nvPr/>
        </p:nvSpPr>
        <p:spPr>
          <a:xfrm>
            <a:off x="9609764" y="128210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04-1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B92CC-B13C-5497-305D-233447B234BD}"/>
              </a:ext>
            </a:extLst>
          </p:cNvPr>
          <p:cNvSpPr txBox="1"/>
          <p:nvPr/>
        </p:nvSpPr>
        <p:spPr>
          <a:xfrm>
            <a:off x="10924430" y="97106"/>
            <a:ext cx="1173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과적합과 과소적합</a:t>
            </a:r>
          </a:p>
        </p:txBody>
      </p:sp>
    </p:spTree>
    <p:extLst>
      <p:ext uri="{BB962C8B-B14F-4D97-AF65-F5344CB8AC3E}">
        <p14:creationId xmlns:p14="http://schemas.microsoft.com/office/powerpoint/2010/main" val="179190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4FBA0-2A14-DDB5-50F6-99E7CAC93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308763B-9BF6-241D-3861-6878BC27E22B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E3173EE7-D9C5-B98C-DF50-6ABD0AA3012F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FAC3ECC-428C-4E9F-5AC0-1E3AE4B0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76" y="2125977"/>
            <a:ext cx="10653448" cy="23530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EB7450-34F8-8A43-26EA-FEEDDB740627}"/>
              </a:ext>
            </a:extLst>
          </p:cNvPr>
          <p:cNvSpPr txBox="1"/>
          <p:nvPr/>
        </p:nvSpPr>
        <p:spPr>
          <a:xfrm>
            <a:off x="670948" y="382052"/>
            <a:ext cx="7672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과대적합과 과소적합</a:t>
            </a:r>
            <a:endParaRPr lang="en-US" altLang="ko-KR" sz="2800" b="1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F378D-B941-D14C-B11E-5292F45F65C7}"/>
              </a:ext>
            </a:extLst>
          </p:cNvPr>
          <p:cNvSpPr txBox="1"/>
          <p:nvPr/>
        </p:nvSpPr>
        <p:spPr>
          <a:xfrm>
            <a:off x="670947" y="1399534"/>
            <a:ext cx="887404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3. </a:t>
            </a:r>
            <a:r>
              <a:rPr lang="ko-KR" altLang="en-US" sz="2000" b="1" dirty="0"/>
              <a:t>과소적합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과대적합을 어떻게 알 수 있을까</a:t>
            </a:r>
            <a:r>
              <a:rPr lang="en-US" altLang="ko-KR" sz="2000" b="1" dirty="0"/>
              <a:t>?</a:t>
            </a:r>
            <a:endParaRPr lang="ko-KR" altLang="en-US" sz="2000" dirty="0"/>
          </a:p>
        </p:txBody>
      </p:sp>
      <p:sp>
        <p:nvSpPr>
          <p:cNvPr id="17" name="Rectangle: Rounded Corners 8">
            <a:extLst>
              <a:ext uri="{FF2B5EF4-FFF2-40B4-BE49-F238E27FC236}">
                <a16:creationId xmlns:a16="http://schemas.microsoft.com/office/drawing/2014/main" id="{AA0538B7-2C71-207F-F83D-9F60E8EAD8CF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1">
            <a:extLst>
              <a:ext uri="{FF2B5EF4-FFF2-40B4-BE49-F238E27FC236}">
                <a16:creationId xmlns:a16="http://schemas.microsoft.com/office/drawing/2014/main" id="{BE13AC8C-4735-8671-82D7-0999BCF6864A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AFF98-1BDA-8B2A-970A-F2EE36048459}"/>
              </a:ext>
            </a:extLst>
          </p:cNvPr>
          <p:cNvSpPr txBox="1"/>
          <p:nvPr/>
        </p:nvSpPr>
        <p:spPr>
          <a:xfrm>
            <a:off x="9609764" y="128210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04-1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759058-1B41-7CEE-A392-45CDC45F1027}"/>
              </a:ext>
            </a:extLst>
          </p:cNvPr>
          <p:cNvSpPr txBox="1"/>
          <p:nvPr/>
        </p:nvSpPr>
        <p:spPr>
          <a:xfrm>
            <a:off x="10924430" y="97106"/>
            <a:ext cx="1173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과적합과 과소적합</a:t>
            </a:r>
          </a:p>
        </p:txBody>
      </p:sp>
    </p:spTree>
    <p:extLst>
      <p:ext uri="{BB962C8B-B14F-4D97-AF65-F5344CB8AC3E}">
        <p14:creationId xmlns:p14="http://schemas.microsoft.com/office/powerpoint/2010/main" val="35914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91810-A16B-6A41-C6C9-06C625C93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0BF6ABF-3910-EC1A-1E22-A610CE88950C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C209B9CD-C8C5-8810-B60D-6581FFD2EFCF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3BA7D9F-6A8C-F6CC-7EFE-569665B5047D}"/>
              </a:ext>
            </a:extLst>
          </p:cNvPr>
          <p:cNvSpPr txBox="1"/>
          <p:nvPr/>
        </p:nvSpPr>
        <p:spPr>
          <a:xfrm>
            <a:off x="670948" y="382052"/>
            <a:ext cx="7672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과대적합과 과소적합</a:t>
            </a:r>
            <a:endParaRPr lang="en-US" altLang="ko-KR" sz="2800" b="1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EAF06D-15BC-3AF1-B9CB-475A643D58CA}"/>
              </a:ext>
            </a:extLst>
          </p:cNvPr>
          <p:cNvSpPr txBox="1"/>
          <p:nvPr/>
        </p:nvSpPr>
        <p:spPr>
          <a:xfrm>
            <a:off x="670947" y="1399534"/>
            <a:ext cx="887404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4. </a:t>
            </a:r>
            <a:r>
              <a:rPr lang="ko-KR" altLang="en-US" sz="2000" b="1" dirty="0"/>
              <a:t>왜 생길까</a:t>
            </a:r>
            <a:r>
              <a:rPr lang="en-US" altLang="ko-KR" sz="2000" b="1" dirty="0"/>
              <a:t>? 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269EC-EEA5-DF7C-7BC9-A07DFA313CB8}"/>
              </a:ext>
            </a:extLst>
          </p:cNvPr>
          <p:cNvSpPr txBox="1"/>
          <p:nvPr/>
        </p:nvSpPr>
        <p:spPr>
          <a:xfrm>
            <a:off x="670948" y="1395801"/>
            <a:ext cx="8874041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과소적합</a:t>
            </a:r>
            <a:r>
              <a:rPr lang="en-US" altLang="ko-KR" sz="2000" dirty="0"/>
              <a:t>: </a:t>
            </a:r>
            <a:r>
              <a:rPr lang="ko-KR" altLang="en-US" sz="2000" dirty="0"/>
              <a:t>모델이 너무 단순</a:t>
            </a:r>
            <a:r>
              <a:rPr lang="en-US" altLang="ko-KR" sz="2000" dirty="0"/>
              <a:t>(</a:t>
            </a:r>
            <a:r>
              <a:rPr lang="ko-KR" altLang="en-US" sz="2000" dirty="0"/>
              <a:t>특성</a:t>
            </a:r>
            <a:r>
              <a:rPr lang="en-US" altLang="ko-KR" sz="2000" dirty="0"/>
              <a:t>/</a:t>
            </a:r>
            <a:r>
              <a:rPr lang="ko-KR" altLang="en-US" sz="2000" dirty="0"/>
              <a:t>층</a:t>
            </a:r>
            <a:r>
              <a:rPr lang="en-US" altLang="ko-KR" sz="2000" dirty="0"/>
              <a:t>/</a:t>
            </a:r>
            <a:r>
              <a:rPr lang="ko-KR" altLang="en-US" sz="2000" dirty="0"/>
              <a:t>파라미터 부족</a:t>
            </a:r>
            <a:r>
              <a:rPr lang="en-US" altLang="ko-KR" sz="2000" dirty="0"/>
              <a:t>), </a:t>
            </a:r>
            <a:r>
              <a:rPr lang="ko-KR" altLang="en-US" sz="2000" dirty="0"/>
              <a:t>학습시간 부족</a:t>
            </a:r>
            <a:r>
              <a:rPr lang="en-US" altLang="ko-KR" sz="2000" dirty="0"/>
              <a:t>, </a:t>
            </a:r>
            <a:r>
              <a:rPr lang="ko-KR" altLang="en-US" sz="2000" dirty="0"/>
              <a:t>특성 정보 부족</a:t>
            </a:r>
            <a:r>
              <a:rPr lang="en-US" altLang="ko-KR" sz="2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과적합</a:t>
            </a:r>
            <a:r>
              <a:rPr lang="en-US" altLang="ko-KR" sz="2000" dirty="0"/>
              <a:t>: </a:t>
            </a:r>
            <a:r>
              <a:rPr lang="ko-KR" altLang="en-US" sz="2000" dirty="0"/>
              <a:t>모델이 너무 복잡</a:t>
            </a:r>
            <a:r>
              <a:rPr lang="en-US" altLang="ko-KR" sz="2000" dirty="0"/>
              <a:t>(</a:t>
            </a:r>
            <a:r>
              <a:rPr lang="ko-KR" altLang="en-US" sz="2000" dirty="0"/>
              <a:t>파라미터 과다</a:t>
            </a:r>
            <a:r>
              <a:rPr lang="en-US" altLang="ko-KR" sz="2000" dirty="0"/>
              <a:t>), </a:t>
            </a:r>
            <a:r>
              <a:rPr lang="ko-KR" altLang="en-US" sz="2000" dirty="0"/>
              <a:t>학습을 너무 오래 함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적거나 레이블에 잡음 많음</a:t>
            </a:r>
            <a:r>
              <a:rPr lang="en-US" altLang="ko-KR" sz="2000" dirty="0"/>
              <a:t>, </a:t>
            </a:r>
            <a:r>
              <a:rPr lang="ko-KR" altLang="en-US" sz="2000" dirty="0"/>
              <a:t>불필요한 특성이 많음</a:t>
            </a:r>
            <a:r>
              <a:rPr lang="en-US" altLang="ko-KR" sz="2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14" name="Rectangle: Rounded Corners 8">
            <a:extLst>
              <a:ext uri="{FF2B5EF4-FFF2-40B4-BE49-F238E27FC236}">
                <a16:creationId xmlns:a16="http://schemas.microsoft.com/office/drawing/2014/main" id="{D391DAE2-E647-37D7-99D8-2481E37753DD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1">
            <a:extLst>
              <a:ext uri="{FF2B5EF4-FFF2-40B4-BE49-F238E27FC236}">
                <a16:creationId xmlns:a16="http://schemas.microsoft.com/office/drawing/2014/main" id="{ECF8FBB0-796A-A4E8-989D-1D18C1587A34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DF70A4-1402-73BC-36E1-B87D8B4A5FFA}"/>
              </a:ext>
            </a:extLst>
          </p:cNvPr>
          <p:cNvSpPr txBox="1"/>
          <p:nvPr/>
        </p:nvSpPr>
        <p:spPr>
          <a:xfrm>
            <a:off x="9609764" y="128210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04-1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2C946B-AEAF-C29F-723D-A901BD62B70D}"/>
              </a:ext>
            </a:extLst>
          </p:cNvPr>
          <p:cNvSpPr txBox="1"/>
          <p:nvPr/>
        </p:nvSpPr>
        <p:spPr>
          <a:xfrm>
            <a:off x="10924430" y="97106"/>
            <a:ext cx="1173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과적합과 과소적합</a:t>
            </a:r>
          </a:p>
        </p:txBody>
      </p:sp>
    </p:spTree>
    <p:extLst>
      <p:ext uri="{BB962C8B-B14F-4D97-AF65-F5344CB8AC3E}">
        <p14:creationId xmlns:p14="http://schemas.microsoft.com/office/powerpoint/2010/main" val="307036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A6FC4-0D39-7CF4-DE29-F928A361C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9C344CD-FF8A-C737-9450-27FD81D4ACAA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AE92C395-E16D-3C39-2FFF-7E052E8C9B1C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BD7A8E-50C7-19C1-5EAA-0F5108B45D5F}"/>
              </a:ext>
            </a:extLst>
          </p:cNvPr>
          <p:cNvSpPr txBox="1"/>
          <p:nvPr/>
        </p:nvSpPr>
        <p:spPr>
          <a:xfrm>
            <a:off x="670948" y="382052"/>
            <a:ext cx="7672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과대적합과 과소적합</a:t>
            </a:r>
            <a:endParaRPr lang="en-US" altLang="ko-KR" sz="2800" b="1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A3F17-8A38-B9F4-ACDB-CC3C7B4FDA02}"/>
              </a:ext>
            </a:extLst>
          </p:cNvPr>
          <p:cNvSpPr txBox="1"/>
          <p:nvPr/>
        </p:nvSpPr>
        <p:spPr>
          <a:xfrm>
            <a:off x="670946" y="1397007"/>
            <a:ext cx="10233028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5. </a:t>
            </a:r>
            <a:r>
              <a:rPr lang="ko-KR" altLang="en-US" sz="2000" b="1" dirty="0"/>
              <a:t>진단법</a:t>
            </a:r>
            <a:r>
              <a:rPr lang="en-US" altLang="ko-KR" sz="2000" b="1" dirty="0"/>
              <a:t> </a:t>
            </a:r>
            <a:endParaRPr lang="ko-KR" alt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학습 곡선</a:t>
            </a:r>
            <a:r>
              <a:rPr lang="en-US" altLang="ko-KR" sz="2000" b="1" dirty="0"/>
              <a:t>(Learning Curves)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에포크가</a:t>
            </a:r>
            <a:r>
              <a:rPr lang="ko-KR" altLang="en-US" sz="2000" dirty="0"/>
              <a:t> 늘면서 훈련 오차↓</a:t>
            </a:r>
            <a:r>
              <a:rPr lang="en-US" altLang="ko-KR" sz="2000" dirty="0"/>
              <a:t>·</a:t>
            </a:r>
            <a:r>
              <a:rPr lang="ko-KR" altLang="en-US" sz="2000" dirty="0"/>
              <a:t>검증 오차의 흐름을 관찰</a:t>
            </a:r>
            <a:r>
              <a:rPr lang="en-US" altLang="ko-KR" sz="20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과적합이면</a:t>
            </a:r>
            <a:r>
              <a:rPr lang="en-US" altLang="ko-KR" sz="2000" dirty="0"/>
              <a:t>: </a:t>
            </a:r>
            <a:r>
              <a:rPr lang="ko-KR" altLang="en-US" sz="2000" dirty="0"/>
              <a:t>초반 함께 내려가다가 훈련만 계속↓</a:t>
            </a:r>
            <a:r>
              <a:rPr lang="en-US" altLang="ko-KR" sz="2000" dirty="0"/>
              <a:t>, </a:t>
            </a:r>
            <a:r>
              <a:rPr lang="ko-KR" altLang="en-US" sz="2000" dirty="0"/>
              <a:t>검증은 다시</a:t>
            </a:r>
            <a:r>
              <a:rPr lang="en-US" altLang="ko-KR" sz="2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교차검증</a:t>
            </a:r>
            <a:r>
              <a:rPr lang="en-US" altLang="ko-KR" sz="2000" b="1" dirty="0"/>
              <a:t>(K-Fold)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데이터를 여러 번 나눠 평균 성능을 확인 → 우연</a:t>
            </a:r>
            <a:r>
              <a:rPr lang="en-US" altLang="ko-KR" sz="2000" dirty="0"/>
              <a:t>/</a:t>
            </a:r>
            <a:r>
              <a:rPr lang="ko-KR" altLang="en-US" sz="2000" dirty="0"/>
              <a:t>편향 줄이기</a:t>
            </a:r>
            <a:r>
              <a:rPr lang="en-US" altLang="ko-KR" sz="2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혼동행렬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분류</a:t>
            </a:r>
            <a:r>
              <a:rPr lang="en-US" altLang="ko-KR" sz="2000" b="1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특정 클래스에서만 계속 틀리면 정보 부족</a:t>
            </a:r>
            <a:r>
              <a:rPr lang="en-US" altLang="ko-KR" sz="2000" dirty="0"/>
              <a:t>/</a:t>
            </a:r>
            <a:r>
              <a:rPr lang="ko-KR" altLang="en-US" sz="2000" dirty="0"/>
              <a:t>불균형 또는 </a:t>
            </a:r>
            <a:r>
              <a:rPr lang="ko-KR" altLang="en-US" sz="2000" dirty="0" err="1"/>
              <a:t>과적합</a:t>
            </a:r>
            <a:r>
              <a:rPr lang="ko-KR" altLang="en-US" sz="2000" dirty="0"/>
              <a:t> 경계 의심</a:t>
            </a:r>
            <a:r>
              <a:rPr lang="en-US" altLang="ko-KR" sz="2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잔차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오차 분포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회귀</a:t>
            </a:r>
            <a:r>
              <a:rPr lang="en-US" altLang="ko-KR" sz="2000" b="1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패턴 없는 무작위여야 정상</a:t>
            </a:r>
            <a:r>
              <a:rPr lang="en-US" altLang="ko-KR" sz="2000" dirty="0"/>
              <a:t>. </a:t>
            </a:r>
            <a:r>
              <a:rPr lang="ko-KR" altLang="en-US" sz="2000" dirty="0"/>
              <a:t>체계적 패턴이 보이면 모델이 잘못 가정</a:t>
            </a:r>
            <a:r>
              <a:rPr lang="en-US" altLang="ko-KR" sz="2000" dirty="0"/>
              <a:t>.</a:t>
            </a:r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DC988788-D402-EBEB-3E7B-F7FA698E08D6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11">
            <a:extLst>
              <a:ext uri="{FF2B5EF4-FFF2-40B4-BE49-F238E27FC236}">
                <a16:creationId xmlns:a16="http://schemas.microsoft.com/office/drawing/2014/main" id="{0F0AB9EA-6DB1-9A68-CF4D-26A9952B2E3A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B7D65-8A0D-0271-3744-3310003314EF}"/>
              </a:ext>
            </a:extLst>
          </p:cNvPr>
          <p:cNvSpPr txBox="1"/>
          <p:nvPr/>
        </p:nvSpPr>
        <p:spPr>
          <a:xfrm>
            <a:off x="9609764" y="128210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04-1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85315-0F0F-29CE-342A-13A0A665A9A9}"/>
              </a:ext>
            </a:extLst>
          </p:cNvPr>
          <p:cNvSpPr txBox="1"/>
          <p:nvPr/>
        </p:nvSpPr>
        <p:spPr>
          <a:xfrm>
            <a:off x="10924430" y="97106"/>
            <a:ext cx="1173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과적합과 과소적합</a:t>
            </a:r>
          </a:p>
        </p:txBody>
      </p:sp>
    </p:spTree>
    <p:extLst>
      <p:ext uri="{BB962C8B-B14F-4D97-AF65-F5344CB8AC3E}">
        <p14:creationId xmlns:p14="http://schemas.microsoft.com/office/powerpoint/2010/main" val="6190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EED4F-6188-36BC-B207-2843B08ED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1115B46-8507-07B1-B2FA-8FED97B64226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2F98B8BC-C6AE-DD73-9508-34028E3563E4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B6D4D1D-0494-6C5F-4EB1-A1AC6654DE06}"/>
              </a:ext>
            </a:extLst>
          </p:cNvPr>
          <p:cNvSpPr txBox="1"/>
          <p:nvPr/>
        </p:nvSpPr>
        <p:spPr>
          <a:xfrm>
            <a:off x="670948" y="382052"/>
            <a:ext cx="7672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과대적합과 과소적합</a:t>
            </a:r>
            <a:endParaRPr lang="en-US" altLang="ko-KR" sz="2800" b="1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1E5948-663D-1CC6-AE41-9552C9B301EA}"/>
              </a:ext>
            </a:extLst>
          </p:cNvPr>
          <p:cNvSpPr txBox="1"/>
          <p:nvPr/>
        </p:nvSpPr>
        <p:spPr>
          <a:xfrm>
            <a:off x="670948" y="1073042"/>
            <a:ext cx="10233028" cy="51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6. </a:t>
            </a:r>
            <a:r>
              <a:rPr lang="ko-KR" altLang="en-US" sz="2000" b="1" dirty="0"/>
              <a:t>해결법</a:t>
            </a:r>
            <a:r>
              <a:rPr lang="en-US" altLang="ko-KR" sz="2000" b="1" dirty="0"/>
              <a:t> </a:t>
            </a:r>
            <a:endParaRPr lang="ko-KR" alt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과소적합일 때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모델 복잡도 ↑</a:t>
            </a:r>
            <a:r>
              <a:rPr lang="en-US" altLang="ko-KR" sz="2000" dirty="0"/>
              <a:t>: </a:t>
            </a:r>
            <a:r>
              <a:rPr lang="ko-KR" altLang="en-US" sz="2000" dirty="0"/>
              <a:t>더 많은 특성 추가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은닉층</a:t>
            </a:r>
            <a:r>
              <a:rPr lang="en-US" altLang="ko-KR" sz="2000" dirty="0"/>
              <a:t>/</a:t>
            </a:r>
            <a:r>
              <a:rPr lang="ko-KR" altLang="en-US" sz="2000" dirty="0"/>
              <a:t>뉴런 늘리기</a:t>
            </a:r>
            <a:r>
              <a:rPr lang="en-US" altLang="ko-KR" sz="2000" dirty="0"/>
              <a:t>, </a:t>
            </a:r>
            <a:r>
              <a:rPr lang="ko-KR" altLang="en-US" sz="2000" dirty="0"/>
              <a:t>더 유연한 알고리즘</a:t>
            </a:r>
            <a:r>
              <a:rPr lang="en-US" altLang="ko-KR" sz="20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학습 더 하기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에포크</a:t>
            </a:r>
            <a:r>
              <a:rPr lang="ko-KR" altLang="en-US" sz="2000" dirty="0"/>
              <a:t>↑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학습률</a:t>
            </a:r>
            <a:r>
              <a:rPr lang="en-US" altLang="ko-KR" sz="2000" dirty="0"/>
              <a:t>·</a:t>
            </a:r>
            <a:r>
              <a:rPr lang="ko-KR" altLang="en-US" sz="2000" dirty="0" err="1"/>
              <a:t>옵티마이저</a:t>
            </a:r>
            <a:r>
              <a:rPr lang="ko-KR" altLang="en-US" sz="2000" dirty="0"/>
              <a:t> 점검</a:t>
            </a:r>
            <a:r>
              <a:rPr lang="en-US" altLang="ko-KR" sz="20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특성 공학</a:t>
            </a:r>
            <a:r>
              <a:rPr lang="en-US" altLang="ko-KR" sz="2000" dirty="0"/>
              <a:t>: </a:t>
            </a:r>
            <a:r>
              <a:rPr lang="ko-KR" altLang="en-US" sz="2000" dirty="0"/>
              <a:t>유용한 입력 만들기</a:t>
            </a:r>
            <a:r>
              <a:rPr lang="en-US" altLang="ko-KR" sz="2000" dirty="0"/>
              <a:t>(</a:t>
            </a:r>
            <a:r>
              <a:rPr lang="ko-KR" altLang="en-US" sz="2000" dirty="0"/>
              <a:t>합성 특성</a:t>
            </a:r>
            <a:r>
              <a:rPr lang="en-US" altLang="ko-KR" sz="2000" dirty="0"/>
              <a:t>, </a:t>
            </a:r>
            <a:r>
              <a:rPr lang="ko-KR" altLang="en-US" sz="2000" dirty="0"/>
              <a:t>다항 특성 등</a:t>
            </a:r>
            <a:r>
              <a:rPr lang="en-US" altLang="ko-KR" sz="20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과적합일 때 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모델 단순화</a:t>
            </a:r>
            <a:r>
              <a:rPr lang="en-US" altLang="ko-KR" sz="2000" dirty="0"/>
              <a:t>: </a:t>
            </a:r>
            <a:r>
              <a:rPr lang="ko-KR" altLang="en-US" sz="2000" dirty="0"/>
              <a:t>깊이</a:t>
            </a:r>
            <a:r>
              <a:rPr lang="en-US" altLang="ko-KR" sz="2000" dirty="0"/>
              <a:t>/</a:t>
            </a:r>
            <a:r>
              <a:rPr lang="ko-KR" altLang="en-US" sz="2000" dirty="0"/>
              <a:t>뉴런</a:t>
            </a:r>
            <a:r>
              <a:rPr lang="en-US" altLang="ko-KR" sz="2000" dirty="0"/>
              <a:t>/</a:t>
            </a:r>
            <a:r>
              <a:rPr lang="ko-KR" altLang="en-US" sz="2000" dirty="0"/>
              <a:t>파라미터↓</a:t>
            </a:r>
            <a:r>
              <a:rPr lang="en-US" altLang="ko-KR" sz="2000" dirty="0"/>
              <a:t>, </a:t>
            </a:r>
            <a:r>
              <a:rPr lang="ko-KR" altLang="en-US" sz="2000" dirty="0"/>
              <a:t>불필요한 특성 제거</a:t>
            </a:r>
            <a:r>
              <a:rPr lang="en-US" altLang="ko-KR" sz="20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정칙화</a:t>
            </a:r>
            <a:r>
              <a:rPr lang="en-US" altLang="ko-KR" sz="2000" dirty="0"/>
              <a:t>: L2(</a:t>
            </a:r>
            <a:r>
              <a:rPr lang="ko-KR" altLang="en-US" sz="2000" dirty="0"/>
              <a:t>가중치 감쇠</a:t>
            </a:r>
            <a:r>
              <a:rPr lang="en-US" altLang="ko-KR" sz="2000" dirty="0"/>
              <a:t>), </a:t>
            </a:r>
            <a:r>
              <a:rPr lang="ko-KR" altLang="en-US" sz="2000" dirty="0" err="1"/>
              <a:t>드롭아웃</a:t>
            </a:r>
            <a:r>
              <a:rPr lang="en-US" altLang="ko-KR" sz="2000" dirty="0"/>
              <a:t>, </a:t>
            </a:r>
            <a:r>
              <a:rPr lang="ko-KR" altLang="en-US" sz="2000" dirty="0"/>
              <a:t>조기종료</a:t>
            </a:r>
            <a:r>
              <a:rPr lang="en-US" altLang="ko-KR" sz="2000" dirty="0"/>
              <a:t>(Early Stopping).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 늘리기</a:t>
            </a:r>
            <a:r>
              <a:rPr lang="en-US" altLang="ko-KR" sz="2000" dirty="0"/>
              <a:t>/</a:t>
            </a:r>
            <a:r>
              <a:rPr lang="ko-KR" altLang="en-US" sz="2000" dirty="0"/>
              <a:t>증강</a:t>
            </a:r>
            <a:r>
              <a:rPr lang="en-US" altLang="ko-KR" sz="2000" dirty="0"/>
              <a:t>: </a:t>
            </a:r>
            <a:r>
              <a:rPr lang="ko-KR" altLang="en-US" sz="2000" dirty="0"/>
              <a:t>샘플 수↑</a:t>
            </a:r>
            <a:r>
              <a:rPr lang="en-US" altLang="ko-KR" sz="2000" dirty="0"/>
              <a:t>, </a:t>
            </a:r>
            <a:r>
              <a:rPr lang="ko-KR" altLang="en-US" sz="2000" dirty="0"/>
              <a:t>이미지라면 회전</a:t>
            </a:r>
            <a:r>
              <a:rPr lang="en-US" altLang="ko-KR" sz="2000" dirty="0"/>
              <a:t>/</a:t>
            </a:r>
            <a:r>
              <a:rPr lang="ko-KR" altLang="en-US" sz="2000" dirty="0"/>
              <a:t>뒤집기 등 데이터 증강</a:t>
            </a:r>
            <a:r>
              <a:rPr lang="en-US" altLang="ko-KR" sz="20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교차검증으로 튜닝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하이퍼파라미터를</a:t>
            </a:r>
            <a:r>
              <a:rPr lang="ko-KR" altLang="en-US" sz="2000" dirty="0"/>
              <a:t> 안정적으로 선택</a:t>
            </a:r>
            <a:r>
              <a:rPr lang="en-US" altLang="ko-KR" sz="20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클래스 불균형 대응</a:t>
            </a:r>
            <a:r>
              <a:rPr lang="en-US" altLang="ko-KR" sz="2000" dirty="0"/>
              <a:t>: </a:t>
            </a:r>
            <a:r>
              <a:rPr lang="ko-KR" altLang="en-US" sz="2000" dirty="0"/>
              <a:t>가중치 부여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리샘플링</a:t>
            </a:r>
            <a:r>
              <a:rPr lang="en-US" altLang="ko-KR" sz="2000" dirty="0"/>
              <a:t>.</a:t>
            </a:r>
          </a:p>
        </p:txBody>
      </p:sp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326BC4F4-CAB8-05DA-8CC2-665DB59C3A2A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id="{822DB698-5E02-7D36-D529-A05B98FD05BE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B12BB-BE13-140E-89B4-8E81557D98C5}"/>
              </a:ext>
            </a:extLst>
          </p:cNvPr>
          <p:cNvSpPr txBox="1"/>
          <p:nvPr/>
        </p:nvSpPr>
        <p:spPr>
          <a:xfrm>
            <a:off x="9609764" y="128210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04-1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82B70-A8B8-88AA-7B2A-5F6A4A2D1D02}"/>
              </a:ext>
            </a:extLst>
          </p:cNvPr>
          <p:cNvSpPr txBox="1"/>
          <p:nvPr/>
        </p:nvSpPr>
        <p:spPr>
          <a:xfrm>
            <a:off x="10924430" y="97106"/>
            <a:ext cx="1173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과적합과 과소적합</a:t>
            </a:r>
          </a:p>
        </p:txBody>
      </p:sp>
    </p:spTree>
    <p:extLst>
      <p:ext uri="{BB962C8B-B14F-4D97-AF65-F5344CB8AC3E}">
        <p14:creationId xmlns:p14="http://schemas.microsoft.com/office/powerpoint/2010/main" val="202092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961B1-20BB-021D-1CCD-4EDA139D8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A34BF-4C6D-2D25-37CD-5609DCB2A0C4}"/>
              </a:ext>
            </a:extLst>
          </p:cNvPr>
          <p:cNvSpPr txBox="1"/>
          <p:nvPr/>
        </p:nvSpPr>
        <p:spPr>
          <a:xfrm>
            <a:off x="670948" y="382052"/>
            <a:ext cx="8326748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혼동 행렬 </a:t>
            </a: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(Confusion</a:t>
            </a: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Matrix)</a:t>
            </a:r>
            <a:endParaRPr lang="ko-KR" altLang="en-US" sz="2800" b="1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F5408-CCE3-1347-1033-223A91E7AF67}"/>
              </a:ext>
            </a:extLst>
          </p:cNvPr>
          <p:cNvSpPr txBox="1"/>
          <p:nvPr/>
        </p:nvSpPr>
        <p:spPr>
          <a:xfrm>
            <a:off x="670948" y="1124334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>
                <a:solidFill>
                  <a:srgbClr val="9A64A5"/>
                </a:solidFill>
              </a:rPr>
              <a:t>[1] </a:t>
            </a:r>
            <a:r>
              <a:rPr lang="ko-KR" altLang="en-US" b="1" u="sng" dirty="0">
                <a:solidFill>
                  <a:srgbClr val="9A64A5"/>
                </a:solidFill>
              </a:rPr>
              <a:t>혼동 행렬의 정의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59E41-F0DE-8718-A6AB-3A6C7C8A3A8D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2A81970D-EAE3-2B8C-39A3-58F935090624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EC755F8-F15A-885E-FD3C-D2563666CC97}"/>
              </a:ext>
            </a:extLst>
          </p:cNvPr>
          <p:cNvSpPr txBox="1"/>
          <p:nvPr/>
        </p:nvSpPr>
        <p:spPr>
          <a:xfrm>
            <a:off x="670948" y="1585463"/>
            <a:ext cx="950632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혼동 행렬은 분류기의 예측 결과와 실제 정답을 비교해 나타낸 정리 표</a:t>
            </a:r>
            <a:r>
              <a:rPr lang="en-US" altLang="ko-KR" sz="1600" b="1" dirty="0"/>
              <a:t>(table) </a:t>
            </a:r>
            <a:r>
              <a:rPr lang="ko-KR" altLang="en-US" sz="1600" b="1" dirty="0"/>
              <a:t>입니다</a:t>
            </a:r>
            <a:r>
              <a:rPr lang="en-US" altLang="ko-KR" sz="1600" b="1" dirty="0"/>
              <a:t>.</a:t>
            </a:r>
            <a:endParaRPr lang="en-US" altLang="ko-KR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48913-2F31-F653-D018-36F269B5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45" y="2205646"/>
            <a:ext cx="7546276" cy="15567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7EFE08-C0A1-6DE0-EE0F-403737FEB9FC}"/>
              </a:ext>
            </a:extLst>
          </p:cNvPr>
          <p:cNvSpPr txBox="1"/>
          <p:nvPr/>
        </p:nvSpPr>
        <p:spPr>
          <a:xfrm>
            <a:off x="1781749" y="4024074"/>
            <a:ext cx="9506325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TP (True Positive): </a:t>
            </a:r>
            <a:r>
              <a:rPr lang="ko-KR" altLang="en-US" sz="1400" dirty="0"/>
              <a:t>실제도 </a:t>
            </a:r>
            <a:r>
              <a:rPr lang="en-US" altLang="ko-KR" sz="1400" dirty="0"/>
              <a:t>Positive, </a:t>
            </a:r>
            <a:r>
              <a:rPr lang="ko-KR" altLang="en-US" sz="1400" dirty="0"/>
              <a:t>예측도 </a:t>
            </a:r>
            <a:r>
              <a:rPr lang="en-US" altLang="ko-KR" sz="1400" dirty="0"/>
              <a:t>Positive → </a:t>
            </a:r>
            <a:r>
              <a:rPr lang="ko-KR" altLang="en-US" sz="1400" dirty="0"/>
              <a:t>정답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TN (True Negative): </a:t>
            </a:r>
            <a:r>
              <a:rPr lang="ko-KR" altLang="en-US" sz="1400" dirty="0"/>
              <a:t>실제도 </a:t>
            </a:r>
            <a:r>
              <a:rPr lang="en-US" altLang="ko-KR" sz="1400" dirty="0"/>
              <a:t>Negative, </a:t>
            </a:r>
            <a:r>
              <a:rPr lang="ko-KR" altLang="en-US" sz="1400" dirty="0"/>
              <a:t>예측도 </a:t>
            </a:r>
            <a:r>
              <a:rPr lang="en-US" altLang="ko-KR" sz="1400" dirty="0"/>
              <a:t>Negative → </a:t>
            </a:r>
            <a:r>
              <a:rPr lang="ko-KR" altLang="en-US" sz="1400" dirty="0"/>
              <a:t>정답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FP (False Positive): </a:t>
            </a:r>
            <a:r>
              <a:rPr lang="ko-KR" altLang="en-US" sz="1400" dirty="0"/>
              <a:t>실제는 </a:t>
            </a:r>
            <a:r>
              <a:rPr lang="en-US" altLang="ko-KR" sz="1400" dirty="0"/>
              <a:t>Negative</a:t>
            </a:r>
            <a:r>
              <a:rPr lang="ko-KR" altLang="en-US" sz="1400" dirty="0"/>
              <a:t>인데 </a:t>
            </a:r>
            <a:r>
              <a:rPr lang="en-US" altLang="ko-KR" sz="1400" dirty="0"/>
              <a:t>Positive</a:t>
            </a:r>
            <a:r>
              <a:rPr lang="ko-KR" altLang="en-US" sz="1400" dirty="0"/>
              <a:t>로 잘못 예측 → “거짓 경보”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FN (False Negative): </a:t>
            </a:r>
            <a:r>
              <a:rPr lang="ko-KR" altLang="en-US" sz="1400" dirty="0"/>
              <a:t>실제는 </a:t>
            </a:r>
            <a:r>
              <a:rPr lang="en-US" altLang="ko-KR" sz="1400" dirty="0"/>
              <a:t>Positive</a:t>
            </a:r>
            <a:r>
              <a:rPr lang="ko-KR" altLang="en-US" sz="1400" dirty="0"/>
              <a:t>인데 </a:t>
            </a:r>
            <a:r>
              <a:rPr lang="en-US" altLang="ko-KR" sz="1400" dirty="0"/>
              <a:t>Negative</a:t>
            </a:r>
            <a:r>
              <a:rPr lang="ko-KR" altLang="en-US" sz="1400" dirty="0"/>
              <a:t>로 잘못 예측 → “놓침”</a:t>
            </a:r>
          </a:p>
        </p:txBody>
      </p:sp>
      <p:sp>
        <p:nvSpPr>
          <p:cNvPr id="2" name="Rectangle: Rounded Corners 8">
            <a:extLst>
              <a:ext uri="{FF2B5EF4-FFF2-40B4-BE49-F238E27FC236}">
                <a16:creationId xmlns:a16="http://schemas.microsoft.com/office/drawing/2014/main" id="{2D53F30A-923B-7B09-5B73-A2BEEA2F65DF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11">
            <a:extLst>
              <a:ext uri="{FF2B5EF4-FFF2-40B4-BE49-F238E27FC236}">
                <a16:creationId xmlns:a16="http://schemas.microsoft.com/office/drawing/2014/main" id="{A6E693F8-8425-3FFC-66DE-8C7383576924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BB352-923A-3C59-8DB9-E3EEF10ED5EC}"/>
              </a:ext>
            </a:extLst>
          </p:cNvPr>
          <p:cNvSpPr txBox="1"/>
          <p:nvPr/>
        </p:nvSpPr>
        <p:spPr>
          <a:xfrm>
            <a:off x="9609764" y="128210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04-1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04EA7-6E85-02B8-57D4-2BAA1FD533EF}"/>
              </a:ext>
            </a:extLst>
          </p:cNvPr>
          <p:cNvSpPr txBox="1"/>
          <p:nvPr/>
        </p:nvSpPr>
        <p:spPr>
          <a:xfrm>
            <a:off x="10924430" y="97106"/>
            <a:ext cx="1173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과적합과 과소적합</a:t>
            </a:r>
          </a:p>
        </p:txBody>
      </p:sp>
    </p:spTree>
    <p:extLst>
      <p:ext uri="{BB962C8B-B14F-4D97-AF65-F5344CB8AC3E}">
        <p14:creationId xmlns:p14="http://schemas.microsoft.com/office/powerpoint/2010/main" val="385492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822</Words>
  <Application>Microsoft Office PowerPoint</Application>
  <PresentationFormat>와이드스크린</PresentationFormat>
  <Paragraphs>122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바탕체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SoonChan Kim</dc:creator>
  <cp:lastModifiedBy>SoonChan Kim</cp:lastModifiedBy>
  <cp:revision>15</cp:revision>
  <dcterms:created xsi:type="dcterms:W3CDTF">2025-08-12T05:58:41Z</dcterms:created>
  <dcterms:modified xsi:type="dcterms:W3CDTF">2025-09-09T11:41:19Z</dcterms:modified>
</cp:coreProperties>
</file>