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81" r:id="rId3"/>
    <p:sldId id="328" r:id="rId4"/>
    <p:sldId id="327" r:id="rId5"/>
    <p:sldId id="275" r:id="rId6"/>
    <p:sldId id="301" r:id="rId7"/>
    <p:sldId id="297" r:id="rId8"/>
    <p:sldId id="303" r:id="rId9"/>
    <p:sldId id="329" r:id="rId10"/>
    <p:sldId id="330" r:id="rId11"/>
    <p:sldId id="288" r:id="rId12"/>
    <p:sldId id="331" r:id="rId13"/>
    <p:sldId id="332" r:id="rId14"/>
    <p:sldId id="333" r:id="rId15"/>
    <p:sldId id="284" r:id="rId16"/>
    <p:sldId id="298" r:id="rId17"/>
    <p:sldId id="337" r:id="rId18"/>
    <p:sldId id="338" r:id="rId19"/>
    <p:sldId id="339" r:id="rId20"/>
    <p:sldId id="340" r:id="rId21"/>
    <p:sldId id="343" r:id="rId22"/>
    <p:sldId id="341" r:id="rId23"/>
    <p:sldId id="342" r:id="rId24"/>
    <p:sldId id="33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7E642-5EC1-4046-B182-87B577BD39AA}">
          <p14:sldIdLst/>
        </p14:section>
        <p14:section name="포멧" id="{E2C2F6B9-A581-463B-9C33-6DF517414A34}">
          <p14:sldIdLst>
            <p14:sldId id="274"/>
            <p14:sldId id="281"/>
            <p14:sldId id="328"/>
            <p14:sldId id="327"/>
            <p14:sldId id="275"/>
            <p14:sldId id="301"/>
            <p14:sldId id="297"/>
            <p14:sldId id="303"/>
            <p14:sldId id="329"/>
            <p14:sldId id="330"/>
            <p14:sldId id="288"/>
            <p14:sldId id="331"/>
            <p14:sldId id="332"/>
            <p14:sldId id="333"/>
            <p14:sldId id="284"/>
            <p14:sldId id="298"/>
            <p14:sldId id="337"/>
            <p14:sldId id="338"/>
            <p14:sldId id="339"/>
            <p14:sldId id="340"/>
            <p14:sldId id="343"/>
          </p14:sldIdLst>
        </p14:section>
        <p14:section name="예시" id="{B06AA6A4-B5ED-466C-8746-35DC6FBE11C3}">
          <p14:sldIdLst>
            <p14:sldId id="341"/>
            <p14:sldId id="342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4A5"/>
    <a:srgbClr val="C5A9CF"/>
    <a:srgbClr val="F8F5F9"/>
    <a:srgbClr val="AF86BA"/>
    <a:srgbClr val="F0E9F3"/>
    <a:srgbClr val="E8D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02603-F048-4DEE-9011-6EBD5CBE7975}" v="70" dt="2025-09-07T12:52:01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nChan Kim" userId="02a64c5a3a755c1e" providerId="LiveId" clId="{671ABFDB-D511-4EB4-848D-9E6EC546D449}"/>
    <pc:docChg chg="undo custSel addSld delSld modSld sldOrd modSection">
      <pc:chgData name="SoonChan Kim" userId="02a64c5a3a755c1e" providerId="LiveId" clId="{671ABFDB-D511-4EB4-848D-9E6EC546D449}" dt="2025-08-18T12:42:18.819" v="3533" actId="114"/>
      <pc:docMkLst>
        <pc:docMk/>
      </pc:docMkLst>
      <pc:sldChg chg="addSp delSp modSp mod">
        <pc:chgData name="SoonChan Kim" userId="02a64c5a3a755c1e" providerId="LiveId" clId="{671ABFDB-D511-4EB4-848D-9E6EC546D449}" dt="2025-08-18T10:44:55.844" v="3114" actId="12788"/>
        <pc:sldMkLst>
          <pc:docMk/>
          <pc:sldMk cId="1029589490" sldId="274"/>
        </pc:sldMkLst>
        <pc:spChg chg="mod">
          <ac:chgData name="SoonChan Kim" userId="02a64c5a3a755c1e" providerId="LiveId" clId="{671ABFDB-D511-4EB4-848D-9E6EC546D449}" dt="2025-08-18T09:06:47.454" v="464" actId="20577"/>
          <ac:spMkLst>
            <pc:docMk/>
            <pc:sldMk cId="1029589490" sldId="274"/>
            <ac:spMk id="7" creationId="{B012F0F8-904E-ABD2-AC47-93B84BC281EC}"/>
          </ac:spMkLst>
        </pc:spChg>
        <pc:spChg chg="mod">
          <ac:chgData name="SoonChan Kim" userId="02a64c5a3a755c1e" providerId="LiveId" clId="{671ABFDB-D511-4EB4-848D-9E6EC546D449}" dt="2025-08-18T08:59:14.325" v="58" actId="6549"/>
          <ac:spMkLst>
            <pc:docMk/>
            <pc:sldMk cId="1029589490" sldId="274"/>
            <ac:spMk id="9" creationId="{1B540AB3-D453-01F9-5439-C9D79EFDF6D1}"/>
          </ac:spMkLst>
        </pc:spChg>
        <pc:spChg chg="mod">
          <ac:chgData name="SoonChan Kim" userId="02a64c5a3a755c1e" providerId="LiveId" clId="{671ABFDB-D511-4EB4-848D-9E6EC546D449}" dt="2025-08-18T08:59:11.042" v="54" actId="1076"/>
          <ac:spMkLst>
            <pc:docMk/>
            <pc:sldMk cId="1029589490" sldId="274"/>
            <ac:spMk id="11" creationId="{1182980D-42E3-4640-EEF2-0DAF7980EDC5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2" creationId="{7EECFE2A-BEFD-56E3-D490-811D844AB911}"/>
          </ac:spMkLst>
        </pc:spChg>
        <pc:spChg chg="mod">
          <ac:chgData name="SoonChan Kim" userId="02a64c5a3a755c1e" providerId="LiveId" clId="{671ABFDB-D511-4EB4-848D-9E6EC546D449}" dt="2025-08-18T08:58:26.159" v="28" actId="1035"/>
          <ac:spMkLst>
            <pc:docMk/>
            <pc:sldMk cId="1029589490" sldId="274"/>
            <ac:spMk id="13" creationId="{6F921F2F-1F5D-5225-21FF-442F772A506D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4" creationId="{394E731B-8108-1C7C-2203-93818BA940F9}"/>
          </ac:spMkLst>
        </pc:spChg>
        <pc:spChg chg="mod">
          <ac:chgData name="SoonChan Kim" userId="02a64c5a3a755c1e" providerId="LiveId" clId="{671ABFDB-D511-4EB4-848D-9E6EC546D449}" dt="2025-08-18T08:58:55.654" v="38" actId="14100"/>
          <ac:spMkLst>
            <pc:docMk/>
            <pc:sldMk cId="1029589490" sldId="274"/>
            <ac:spMk id="20" creationId="{424581D2-8236-1CA0-3658-318342144F8F}"/>
          </ac:spMkLst>
        </pc:spChg>
        <pc:picChg chg="add mod">
          <ac:chgData name="SoonChan Kim" userId="02a64c5a3a755c1e" providerId="LiveId" clId="{671ABFDB-D511-4EB4-848D-9E6EC546D449}" dt="2025-08-18T08:58:47.397" v="37" actId="1076"/>
          <ac:picMkLst>
            <pc:docMk/>
            <pc:sldMk cId="1029589490" sldId="274"/>
            <ac:picMk id="1026" creationId="{6BA62542-2404-3F7A-69C8-7229DFCA6669}"/>
          </ac:picMkLst>
        </pc:picChg>
      </pc:sldChg>
      <pc:sldChg chg="addSp delSp modSp mod">
        <pc:chgData name="SoonChan Kim" userId="02a64c5a3a755c1e" providerId="LiveId" clId="{671ABFDB-D511-4EB4-848D-9E6EC546D449}" dt="2025-08-18T09:01:04.555" v="137" actId="2710"/>
        <pc:sldMkLst>
          <pc:docMk/>
          <pc:sldMk cId="339069802" sldId="275"/>
        </pc:sldMkLst>
        <pc:spChg chg="mod">
          <ac:chgData name="SoonChan Kim" userId="02a64c5a3a755c1e" providerId="LiveId" clId="{671ABFDB-D511-4EB4-848D-9E6EC546D449}" dt="2025-08-18T09:00:18.671" v="67" actId="14100"/>
          <ac:spMkLst>
            <pc:docMk/>
            <pc:sldMk cId="339069802" sldId="275"/>
            <ac:spMk id="15" creationId="{3A5E10FD-44F2-D505-1ED0-AA9E11998DA4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6" creationId="{2930D678-3AB9-0509-54E9-63341836AB16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7" creationId="{54F35AF3-B70D-973C-BD3C-71A7056279B6}"/>
          </ac:spMkLst>
        </pc:spChg>
        <pc:spChg chg="mod">
          <ac:chgData name="SoonChan Kim" userId="02a64c5a3a755c1e" providerId="LiveId" clId="{671ABFDB-D511-4EB4-848D-9E6EC546D449}" dt="2025-08-18T09:00:21.840" v="93" actId="1038"/>
          <ac:spMkLst>
            <pc:docMk/>
            <pc:sldMk cId="339069802" sldId="275"/>
            <ac:spMk id="18" creationId="{90D49A1F-2E31-30CD-2D59-C2A5CD35173D}"/>
          </ac:spMkLst>
        </pc:spChg>
        <pc:spChg chg="mod">
          <ac:chgData name="SoonChan Kim" userId="02a64c5a3a755c1e" providerId="LiveId" clId="{671ABFDB-D511-4EB4-848D-9E6EC546D449}" dt="2025-08-18T09:01:04.555" v="137" actId="2710"/>
          <ac:spMkLst>
            <pc:docMk/>
            <pc:sldMk cId="339069802" sldId="275"/>
            <ac:spMk id="20" creationId="{F3C6DBBA-336C-EBD4-11A4-65143BF3D910}"/>
          </ac:spMkLst>
        </pc:spChg>
        <pc:spChg chg="mod">
          <ac:chgData name="SoonChan Kim" userId="02a64c5a3a755c1e" providerId="LiveId" clId="{671ABFDB-D511-4EB4-848D-9E6EC546D449}" dt="2025-08-18T08:59:31.388" v="60"/>
          <ac:spMkLst>
            <pc:docMk/>
            <pc:sldMk cId="339069802" sldId="275"/>
            <ac:spMk id="24" creationId="{D4099C70-C51E-DD4B-4271-87870B23D6D4}"/>
          </ac:spMkLst>
        </pc:spChg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612882715" sldId="276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702549759" sldId="277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076937222" sldId="278"/>
        </pc:sldMkLst>
      </pc:sldChg>
      <pc:sldChg chg="delSp del mod">
        <pc:chgData name="SoonChan Kim" userId="02a64c5a3a755c1e" providerId="LiveId" clId="{671ABFDB-D511-4EB4-848D-9E6EC546D449}" dt="2025-08-18T10:23:05.638" v="2637" actId="47"/>
        <pc:sldMkLst>
          <pc:docMk/>
          <pc:sldMk cId="2482787326" sldId="279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1817425400" sldId="280"/>
        </pc:sldMkLst>
      </pc:sldChg>
      <pc:sldChg chg="delSp modSp mod">
        <pc:chgData name="SoonChan Kim" userId="02a64c5a3a755c1e" providerId="LiveId" clId="{671ABFDB-D511-4EB4-848D-9E6EC546D449}" dt="2025-08-18T10:42:50.849" v="3030" actId="478"/>
        <pc:sldMkLst>
          <pc:docMk/>
          <pc:sldMk cId="583410191" sldId="281"/>
        </pc:sldMkLst>
        <pc:spChg chg="mod">
          <ac:chgData name="SoonChan Kim" userId="02a64c5a3a755c1e" providerId="LiveId" clId="{671ABFDB-D511-4EB4-848D-9E6EC546D449}" dt="2025-08-18T10:42:29.485" v="3020" actId="113"/>
          <ac:spMkLst>
            <pc:docMk/>
            <pc:sldMk cId="583410191" sldId="281"/>
            <ac:spMk id="12" creationId="{43F75FF5-B996-9A8E-94A8-6B9300ADDB6B}"/>
          </ac:spMkLst>
        </pc:spChg>
      </pc:sldChg>
      <pc:sldChg chg="del">
        <pc:chgData name="SoonChan Kim" userId="02a64c5a3a755c1e" providerId="LiveId" clId="{671ABFDB-D511-4EB4-848D-9E6EC546D449}" dt="2025-08-18T10:42:39.955" v="3026" actId="47"/>
        <pc:sldMkLst>
          <pc:docMk/>
          <pc:sldMk cId="1445739359" sldId="296"/>
        </pc:sldMkLst>
      </pc:sldChg>
      <pc:sldChg chg="modSp add mod">
        <pc:chgData name="SoonChan Kim" userId="02a64c5a3a755c1e" providerId="LiveId" clId="{671ABFDB-D511-4EB4-848D-9E6EC546D449}" dt="2025-08-18T09:38:51.813" v="1310" actId="20577"/>
        <pc:sldMkLst>
          <pc:docMk/>
          <pc:sldMk cId="3120006196" sldId="297"/>
        </pc:sldMkLst>
        <pc:spChg chg="mod">
          <ac:chgData name="SoonChan Kim" userId="02a64c5a3a755c1e" providerId="LiveId" clId="{671ABFDB-D511-4EB4-848D-9E6EC546D449}" dt="2025-08-18T09:02:03.888" v="198" actId="14100"/>
          <ac:spMkLst>
            <pc:docMk/>
            <pc:sldMk cId="3120006196" sldId="297"/>
            <ac:spMk id="15" creationId="{5D48709E-C9AB-AB7F-4617-5F07EDBB1019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6" creationId="{5116C446-4658-B9FF-E8ED-FFC1E9D11692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7" creationId="{9F314F70-A8F7-B301-3792-4A686557B04A}"/>
          </ac:spMkLst>
        </pc:spChg>
        <pc:spChg chg="mod">
          <ac:chgData name="SoonChan Kim" userId="02a64c5a3a755c1e" providerId="LiveId" clId="{671ABFDB-D511-4EB4-848D-9E6EC546D449}" dt="2025-08-18T09:02:13.424" v="231" actId="1037"/>
          <ac:spMkLst>
            <pc:docMk/>
            <pc:sldMk cId="3120006196" sldId="297"/>
            <ac:spMk id="18" creationId="{624B43E7-D95F-8AD3-AE20-055A11B0E641}"/>
          </ac:spMkLst>
        </pc:spChg>
        <pc:spChg chg="mod">
          <ac:chgData name="SoonChan Kim" userId="02a64c5a3a755c1e" providerId="LiveId" clId="{671ABFDB-D511-4EB4-848D-9E6EC546D449}" dt="2025-08-18T09:02:36.775" v="245" actId="20577"/>
          <ac:spMkLst>
            <pc:docMk/>
            <pc:sldMk cId="3120006196" sldId="297"/>
            <ac:spMk id="20" creationId="{5C60CDA4-BA4C-6E99-3B4C-50D993F223B1}"/>
          </ac:spMkLst>
        </pc:spChg>
        <pc:spChg chg="mod">
          <ac:chgData name="SoonChan Kim" userId="02a64c5a3a755c1e" providerId="LiveId" clId="{671ABFDB-D511-4EB4-848D-9E6EC546D449}" dt="2025-08-18T09:01:29.787" v="143" actId="20577"/>
          <ac:spMkLst>
            <pc:docMk/>
            <pc:sldMk cId="3120006196" sldId="297"/>
            <ac:spMk id="23" creationId="{BA7D10D1-82BC-5B29-942A-9AF2953F8AA5}"/>
          </ac:spMkLst>
        </pc:spChg>
        <pc:spChg chg="mod">
          <ac:chgData name="SoonChan Kim" userId="02a64c5a3a755c1e" providerId="LiveId" clId="{671ABFDB-D511-4EB4-848D-9E6EC546D449}" dt="2025-08-18T09:38:51.813" v="1310" actId="20577"/>
          <ac:spMkLst>
            <pc:docMk/>
            <pc:sldMk cId="3120006196" sldId="297"/>
            <ac:spMk id="24" creationId="{23E00C12-52C0-28B5-3AE3-2D2ACC061C77}"/>
          </ac:spMkLst>
        </pc:spChg>
      </pc:sldChg>
      <pc:sldChg chg="modSp add mod">
        <pc:chgData name="SoonChan Kim" userId="02a64c5a3a755c1e" providerId="LiveId" clId="{671ABFDB-D511-4EB4-848D-9E6EC546D449}" dt="2025-08-18T09:03:40.291" v="321" actId="20577"/>
        <pc:sldMkLst>
          <pc:docMk/>
          <pc:sldMk cId="3691793130" sldId="298"/>
        </pc:sldMkLst>
        <pc:spChg chg="mod">
          <ac:chgData name="SoonChan Kim" userId="02a64c5a3a755c1e" providerId="LiveId" clId="{671ABFDB-D511-4EB4-848D-9E6EC546D449}" dt="2025-08-18T09:03:14.406" v="259"/>
          <ac:spMkLst>
            <pc:docMk/>
            <pc:sldMk cId="3691793130" sldId="298"/>
            <ac:spMk id="15" creationId="{088E8859-0AE6-60D3-1CAD-A8745216BE0B}"/>
          </ac:spMkLst>
        </pc:spChg>
        <pc:spChg chg="mod">
          <ac:chgData name="SoonChan Kim" userId="02a64c5a3a755c1e" providerId="LiveId" clId="{671ABFDB-D511-4EB4-848D-9E6EC546D449}" dt="2025-08-18T09:03:16.866" v="269"/>
          <ac:spMkLst>
            <pc:docMk/>
            <pc:sldMk cId="3691793130" sldId="298"/>
            <ac:spMk id="16" creationId="{D0F5CC5D-4131-5A92-9E00-2EA5F4594AE1}"/>
          </ac:spMkLst>
        </pc:spChg>
        <pc:spChg chg="mod">
          <ac:chgData name="SoonChan Kim" userId="02a64c5a3a755c1e" providerId="LiveId" clId="{671ABFDB-D511-4EB4-848D-9E6EC546D449}" dt="2025-08-18T09:03:19.117" v="275"/>
          <ac:spMkLst>
            <pc:docMk/>
            <pc:sldMk cId="3691793130" sldId="298"/>
            <ac:spMk id="17" creationId="{D4356002-CDC9-D5D8-AFC4-7B6DC7ECE632}"/>
          </ac:spMkLst>
        </pc:spChg>
        <pc:spChg chg="mod">
          <ac:chgData name="SoonChan Kim" userId="02a64c5a3a755c1e" providerId="LiveId" clId="{671ABFDB-D511-4EB4-848D-9E6EC546D449}" dt="2025-08-18T09:03:25.213" v="289" actId="20577"/>
          <ac:spMkLst>
            <pc:docMk/>
            <pc:sldMk cId="3691793130" sldId="298"/>
            <ac:spMk id="18" creationId="{B4AAD9A6-177C-F8FD-DC82-CCDEA12C0582}"/>
          </ac:spMkLst>
        </pc:spChg>
        <pc:spChg chg="mod">
          <ac:chgData name="SoonChan Kim" userId="02a64c5a3a755c1e" providerId="LiveId" clId="{671ABFDB-D511-4EB4-848D-9E6EC546D449}" dt="2025-08-18T09:03:40.291" v="321" actId="20577"/>
          <ac:spMkLst>
            <pc:docMk/>
            <pc:sldMk cId="3691793130" sldId="298"/>
            <ac:spMk id="20" creationId="{AF5BF3C9-4D6A-BE38-DEA7-AE5284D04B89}"/>
          </ac:spMkLst>
        </pc:spChg>
        <pc:spChg chg="mod">
          <ac:chgData name="SoonChan Kim" userId="02a64c5a3a755c1e" providerId="LiveId" clId="{671ABFDB-D511-4EB4-848D-9E6EC546D449}" dt="2025-08-18T09:02:42.098" v="248" actId="20577"/>
          <ac:spMkLst>
            <pc:docMk/>
            <pc:sldMk cId="3691793130" sldId="298"/>
            <ac:spMk id="23" creationId="{04BE89CA-1973-54D6-094D-197BE61CBC46}"/>
          </ac:spMkLst>
        </pc:spChg>
        <pc:spChg chg="mod">
          <ac:chgData name="SoonChan Kim" userId="02a64c5a3a755c1e" providerId="LiveId" clId="{671ABFDB-D511-4EB4-848D-9E6EC546D449}" dt="2025-08-18T09:02:57.609" v="253" actId="20577"/>
          <ac:spMkLst>
            <pc:docMk/>
            <pc:sldMk cId="3691793130" sldId="298"/>
            <ac:spMk id="24" creationId="{3E93C88C-18A8-E423-7FBD-52814918BB3A}"/>
          </ac:spMkLst>
        </pc:spChg>
      </pc:sldChg>
      <pc:sldChg chg="modSp add mod">
        <pc:chgData name="SoonChan Kim" userId="02a64c5a3a755c1e" providerId="LiveId" clId="{671ABFDB-D511-4EB4-848D-9E6EC546D449}" dt="2025-08-18T09:04:30.246" v="420" actId="20577"/>
        <pc:sldMkLst>
          <pc:docMk/>
          <pc:sldMk cId="4169563707" sldId="299"/>
        </pc:sldMkLst>
        <pc:spChg chg="mod">
          <ac:chgData name="SoonChan Kim" userId="02a64c5a3a755c1e" providerId="LiveId" clId="{671ABFDB-D511-4EB4-848D-9E6EC546D449}" dt="2025-08-18T09:04:04.544" v="354"/>
          <ac:spMkLst>
            <pc:docMk/>
            <pc:sldMk cId="4169563707" sldId="299"/>
            <ac:spMk id="15" creationId="{90A3300F-53A2-5D0E-9AB9-AC7202FFA2AB}"/>
          </ac:spMkLst>
        </pc:spChg>
        <pc:spChg chg="mod">
          <ac:chgData name="SoonChan Kim" userId="02a64c5a3a755c1e" providerId="LiveId" clId="{671ABFDB-D511-4EB4-848D-9E6EC546D449}" dt="2025-08-18T09:04:08.401" v="360"/>
          <ac:spMkLst>
            <pc:docMk/>
            <pc:sldMk cId="4169563707" sldId="299"/>
            <ac:spMk id="16" creationId="{991826EE-D9F8-BC6A-D900-C7E44C52CB8C}"/>
          </ac:spMkLst>
        </pc:spChg>
        <pc:spChg chg="mod">
          <ac:chgData name="SoonChan Kim" userId="02a64c5a3a755c1e" providerId="LiveId" clId="{671ABFDB-D511-4EB4-848D-9E6EC546D449}" dt="2025-08-18T09:04:10.433" v="367"/>
          <ac:spMkLst>
            <pc:docMk/>
            <pc:sldMk cId="4169563707" sldId="299"/>
            <ac:spMk id="17" creationId="{D8C8865F-6557-1621-2D68-9C2C8DED3AB1}"/>
          </ac:spMkLst>
        </pc:spChg>
        <pc:spChg chg="mod">
          <ac:chgData name="SoonChan Kim" userId="02a64c5a3a755c1e" providerId="LiveId" clId="{671ABFDB-D511-4EB4-848D-9E6EC546D449}" dt="2025-08-18T09:04:15.934" v="384"/>
          <ac:spMkLst>
            <pc:docMk/>
            <pc:sldMk cId="4169563707" sldId="299"/>
            <ac:spMk id="18" creationId="{9C346BBF-68FA-3E7D-26CD-A51A544E7854}"/>
          </ac:spMkLst>
        </pc:spChg>
        <pc:spChg chg="mod">
          <ac:chgData name="SoonChan Kim" userId="02a64c5a3a755c1e" providerId="LiveId" clId="{671ABFDB-D511-4EB4-848D-9E6EC546D449}" dt="2025-08-18T09:04:30.246" v="420" actId="20577"/>
          <ac:spMkLst>
            <pc:docMk/>
            <pc:sldMk cId="4169563707" sldId="299"/>
            <ac:spMk id="20" creationId="{965F5445-D305-E492-4052-8F15FA1C94E9}"/>
          </ac:spMkLst>
        </pc:spChg>
        <pc:spChg chg="mod">
          <ac:chgData name="SoonChan Kim" userId="02a64c5a3a755c1e" providerId="LiveId" clId="{671ABFDB-D511-4EB4-848D-9E6EC546D449}" dt="2025-08-18T09:03:51.539" v="324" actId="20577"/>
          <ac:spMkLst>
            <pc:docMk/>
            <pc:sldMk cId="4169563707" sldId="299"/>
            <ac:spMk id="23" creationId="{38156E39-8079-7481-EADE-CE647BFCAB03}"/>
          </ac:spMkLst>
        </pc:spChg>
        <pc:spChg chg="mod">
          <ac:chgData name="SoonChan Kim" userId="02a64c5a3a755c1e" providerId="LiveId" clId="{671ABFDB-D511-4EB4-848D-9E6EC546D449}" dt="2025-08-18T09:03:55.799" v="346"/>
          <ac:spMkLst>
            <pc:docMk/>
            <pc:sldMk cId="4169563707" sldId="299"/>
            <ac:spMk id="24" creationId="{452DBB17-DD40-DB04-056C-D5078CADA55F}"/>
          </ac:spMkLst>
        </pc:spChg>
      </pc:sldChg>
      <pc:sldChg chg="addSp delSp modSp add mod ord">
        <pc:chgData name="SoonChan Kim" userId="02a64c5a3a755c1e" providerId="LiveId" clId="{671ABFDB-D511-4EB4-848D-9E6EC546D449}" dt="2025-08-18T09:26:45.916" v="1097" actId="20577"/>
        <pc:sldMkLst>
          <pc:docMk/>
          <pc:sldMk cId="2479908245" sldId="300"/>
        </pc:sldMkLst>
        <pc:spChg chg="mod">
          <ac:chgData name="SoonChan Kim" userId="02a64c5a3a755c1e" providerId="LiveId" clId="{671ABFDB-D511-4EB4-848D-9E6EC546D449}" dt="2025-08-18T09:21:09.061" v="1007" actId="20577"/>
          <ac:spMkLst>
            <pc:docMk/>
            <pc:sldMk cId="2479908245" sldId="300"/>
            <ac:spMk id="3" creationId="{2321B8F5-ACD7-11FA-E347-2B13DE9A526D}"/>
          </ac:spMkLst>
        </pc:spChg>
        <pc:spChg chg="mod">
          <ac:chgData name="SoonChan Kim" userId="02a64c5a3a755c1e" providerId="LiveId" clId="{671ABFDB-D511-4EB4-848D-9E6EC546D449}" dt="2025-08-18T09:11:38.840" v="664" actId="6549"/>
          <ac:spMkLst>
            <pc:docMk/>
            <pc:sldMk cId="2479908245" sldId="300"/>
            <ac:spMk id="4" creationId="{28B81260-F51F-2955-70A9-037D69AB1472}"/>
          </ac:spMkLst>
        </pc:spChg>
        <pc:spChg chg="mod">
          <ac:chgData name="SoonChan Kim" userId="02a64c5a3a755c1e" providerId="LiveId" clId="{671ABFDB-D511-4EB4-848D-9E6EC546D449}" dt="2025-08-18T09:07:38.295" v="510" actId="1036"/>
          <ac:spMkLst>
            <pc:docMk/>
            <pc:sldMk cId="2479908245" sldId="300"/>
            <ac:spMk id="13" creationId="{A4BD2ADF-AEFA-746D-274E-8D66D748A517}"/>
          </ac:spMkLst>
        </pc:spChg>
        <pc:spChg chg="mod">
          <ac:chgData name="SoonChan Kim" userId="02a64c5a3a755c1e" providerId="LiveId" clId="{671ABFDB-D511-4EB4-848D-9E6EC546D449}" dt="2025-08-18T09:07:33.930" v="507" actId="1036"/>
          <ac:spMkLst>
            <pc:docMk/>
            <pc:sldMk cId="2479908245" sldId="300"/>
            <ac:spMk id="14" creationId="{C1EF5056-F14C-757B-AEF8-2FDBD7E4CD4C}"/>
          </ac:spMkLst>
        </pc:spChg>
        <pc:spChg chg="mod">
          <ac:chgData name="SoonChan Kim" userId="02a64c5a3a755c1e" providerId="LiveId" clId="{671ABFDB-D511-4EB4-848D-9E6EC546D449}" dt="2025-08-18T09:26:45.916" v="1097" actId="20577"/>
          <ac:spMkLst>
            <pc:docMk/>
            <pc:sldMk cId="2479908245" sldId="300"/>
            <ac:spMk id="15" creationId="{360E2AE5-4072-F262-0698-FB36E2A8F02E}"/>
          </ac:spMkLst>
        </pc:spChg>
        <pc:spChg chg="add mod">
          <ac:chgData name="SoonChan Kim" userId="02a64c5a3a755c1e" providerId="LiveId" clId="{671ABFDB-D511-4EB4-848D-9E6EC546D449}" dt="2025-08-18T09:25:53.938" v="1058" actId="1037"/>
          <ac:spMkLst>
            <pc:docMk/>
            <pc:sldMk cId="2479908245" sldId="300"/>
            <ac:spMk id="35" creationId="{6BE91D3B-4ECF-1986-6254-9C3C6508D894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6" creationId="{431E9578-3165-D912-360E-19BFA8BEA7C8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7" creationId="{3E62A7CB-4CE6-6D6C-2194-197BA91149E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8" creationId="{373C4C2C-B590-B61F-6FCA-45174D2876F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9" creationId="{03940DEB-6548-0E23-242E-EF1EF692029A}"/>
          </ac:spMkLst>
        </pc:spChg>
        <pc:spChg chg="add mod">
          <ac:chgData name="SoonChan Kim" userId="02a64c5a3a755c1e" providerId="LiveId" clId="{671ABFDB-D511-4EB4-848D-9E6EC546D449}" dt="2025-08-18T09:25:31.922" v="1042" actId="14100"/>
          <ac:spMkLst>
            <pc:docMk/>
            <pc:sldMk cId="2479908245" sldId="300"/>
            <ac:spMk id="44" creationId="{E8C5FB89-090F-A6BB-0163-07D5C4B87316}"/>
          </ac:spMkLst>
        </pc:spChg>
        <pc:picChg chg="add mod modCrop">
          <ac:chgData name="SoonChan Kim" userId="02a64c5a3a755c1e" providerId="LiveId" clId="{671ABFDB-D511-4EB4-848D-9E6EC546D449}" dt="2025-08-18T09:26:03.410" v="1067" actId="1036"/>
          <ac:picMkLst>
            <pc:docMk/>
            <pc:sldMk cId="2479908245" sldId="300"/>
            <ac:picMk id="32" creationId="{9422924A-512B-8758-EBC4-8DECEF2B05B1}"/>
          </ac:picMkLst>
        </pc:picChg>
        <pc:picChg chg="add mod modCrop">
          <ac:chgData name="SoonChan Kim" userId="02a64c5a3a755c1e" providerId="LiveId" clId="{671ABFDB-D511-4EB4-848D-9E6EC546D449}" dt="2025-08-18T09:26:01.878" v="1061" actId="1037"/>
          <ac:picMkLst>
            <pc:docMk/>
            <pc:sldMk cId="2479908245" sldId="300"/>
            <ac:picMk id="33" creationId="{839F5CF3-206E-7DE4-068E-633F1E1F52A6}"/>
          </ac:picMkLst>
        </pc:picChg>
        <pc:picChg chg="add mod modCrop">
          <ac:chgData name="SoonChan Kim" userId="02a64c5a3a755c1e" providerId="LiveId" clId="{671ABFDB-D511-4EB4-848D-9E6EC546D449}" dt="2025-08-18T09:26:05.565" v="1070" actId="1036"/>
          <ac:picMkLst>
            <pc:docMk/>
            <pc:sldMk cId="2479908245" sldId="300"/>
            <ac:picMk id="34" creationId="{844C05CB-003B-6CE0-50ED-79C533C5F63A}"/>
          </ac:picMkLst>
        </pc:picChg>
        <pc:picChg chg="add mod modCrop">
          <ac:chgData name="SoonChan Kim" userId="02a64c5a3a755c1e" providerId="LiveId" clId="{671ABFDB-D511-4EB4-848D-9E6EC546D449}" dt="2025-08-18T09:25:22.478" v="1025" actId="1035"/>
          <ac:picMkLst>
            <pc:docMk/>
            <pc:sldMk cId="2479908245" sldId="300"/>
            <ac:picMk id="41" creationId="{90F79D2F-9265-8FDA-9C09-91F3D75B3888}"/>
          </ac:picMkLst>
        </pc:picChg>
        <pc:picChg chg="add mod">
          <ac:chgData name="SoonChan Kim" userId="02a64c5a3a755c1e" providerId="LiveId" clId="{671ABFDB-D511-4EB4-848D-9E6EC546D449}" dt="2025-08-18T09:25:37.814" v="1047" actId="1036"/>
          <ac:picMkLst>
            <pc:docMk/>
            <pc:sldMk cId="2479908245" sldId="300"/>
            <ac:picMk id="43" creationId="{28372AE0-C97F-5DE1-A32F-8D31AA6D8AE2}"/>
          </ac:picMkLst>
        </pc:picChg>
        <pc:picChg chg="add mod">
          <ac:chgData name="SoonChan Kim" userId="02a64c5a3a755c1e" providerId="LiveId" clId="{671ABFDB-D511-4EB4-848D-9E6EC546D449}" dt="2025-08-18T09:21:07.254" v="1006" actId="1037"/>
          <ac:picMkLst>
            <pc:docMk/>
            <pc:sldMk cId="2479908245" sldId="300"/>
            <ac:picMk id="3074" creationId="{320DB82C-9456-DA08-6211-826B7219FA3F}"/>
          </ac:picMkLst>
        </pc:picChg>
      </pc:sldChg>
      <pc:sldChg chg="addSp delSp modSp add mod">
        <pc:chgData name="SoonChan Kim" userId="02a64c5a3a755c1e" providerId="LiveId" clId="{671ABFDB-D511-4EB4-848D-9E6EC546D449}" dt="2025-08-18T09:53:20.720" v="1942" actId="478"/>
        <pc:sldMkLst>
          <pc:docMk/>
          <pc:sldMk cId="1791902523" sldId="301"/>
        </pc:sldMkLst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" creationId="{F9A7687D-7FAB-C0A6-138F-98BBCC64E74F}"/>
          </ac:spMkLst>
        </pc:spChg>
        <pc:spChg chg="mod">
          <ac:chgData name="SoonChan Kim" userId="02a64c5a3a755c1e" providerId="LiveId" clId="{671ABFDB-D511-4EB4-848D-9E6EC546D449}" dt="2025-08-18T09:29:09.159" v="1098"/>
          <ac:spMkLst>
            <pc:docMk/>
            <pc:sldMk cId="1791902523" sldId="301"/>
            <ac:spMk id="4" creationId="{05F5CD21-6EBA-1FA2-3DC8-48BDBA18E98B}"/>
          </ac:spMkLst>
        </pc:spChg>
        <pc:spChg chg="mod">
          <ac:chgData name="SoonChan Kim" userId="02a64c5a3a755c1e" providerId="LiveId" clId="{671ABFDB-D511-4EB4-848D-9E6EC546D449}" dt="2025-08-18T09:31:00.667" v="1144" actId="1035"/>
          <ac:spMkLst>
            <pc:docMk/>
            <pc:sldMk cId="1791902523" sldId="301"/>
            <ac:spMk id="5" creationId="{0178EE23-BF41-7ADE-9062-D3743361AF79}"/>
          </ac:spMkLst>
        </pc:spChg>
        <pc:spChg chg="mod">
          <ac:chgData name="SoonChan Kim" userId="02a64c5a3a755c1e" providerId="LiveId" clId="{671ABFDB-D511-4EB4-848D-9E6EC546D449}" dt="2025-08-18T09:40:10.957" v="1315" actId="207"/>
          <ac:spMkLst>
            <pc:docMk/>
            <pc:sldMk cId="1791902523" sldId="301"/>
            <ac:spMk id="6" creationId="{BDAE77C9-44DD-BA66-1F55-9465D57F0932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7" creationId="{A32285F7-16E0-258B-3F51-E077567899AA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18" creationId="{FD72FFDA-4AFC-707B-7CBA-3C599552485E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0" creationId="{9C525C4C-C087-4360-33E9-F5B3FC516A72}"/>
          </ac:spMkLst>
        </pc:spChg>
      </pc:sldChg>
      <pc:sldChg chg="new del">
        <pc:chgData name="SoonChan Kim" userId="02a64c5a3a755c1e" providerId="LiveId" clId="{671ABFDB-D511-4EB4-848D-9E6EC546D449}" dt="2025-08-18T09:26:32.097" v="1072" actId="680"/>
        <pc:sldMkLst>
          <pc:docMk/>
          <pc:sldMk cId="3505938277" sldId="301"/>
        </pc:sldMkLst>
      </pc:sldChg>
      <pc:sldChg chg="addSp delSp modSp add mod">
        <pc:chgData name="SoonChan Kim" userId="02a64c5a3a755c1e" providerId="LiveId" clId="{671ABFDB-D511-4EB4-848D-9E6EC546D449}" dt="2025-08-18T09:53:22.096" v="1943" actId="478"/>
        <pc:sldMkLst>
          <pc:docMk/>
          <pc:sldMk cId="359142426" sldId="302"/>
        </pc:sldMkLst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2" creationId="{817F7C96-0E54-FA05-DF41-3A1DDF94C60E}"/>
          </ac:spMkLst>
        </pc:spChg>
        <pc:spChg chg="mod">
          <ac:chgData name="SoonChan Kim" userId="02a64c5a3a755c1e" providerId="LiveId" clId="{671ABFDB-D511-4EB4-848D-9E6EC546D449}" dt="2025-08-18T09:33:04.058" v="1198" actId="20577"/>
          <ac:spMkLst>
            <pc:docMk/>
            <pc:sldMk cId="359142426" sldId="302"/>
            <ac:spMk id="6" creationId="{9C2F378D-B941-D14C-B11E-5292F45F65C7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7" creationId="{7046F9A9-5B33-EF92-943F-0234C1DD2F3D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8" creationId="{D748D53C-F40F-87B6-B440-DA291C2899D9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10" creationId="{5752D07F-EEFD-4600-5627-0C6F165C2C0A}"/>
          </ac:spMkLst>
        </pc:spChg>
      </pc:sldChg>
      <pc:sldChg chg="addSp delSp modSp add mod">
        <pc:chgData name="SoonChan Kim" userId="02a64c5a3a755c1e" providerId="LiveId" clId="{671ABFDB-D511-4EB4-848D-9E6EC546D449}" dt="2025-08-18T10:40:08.896" v="2963" actId="478"/>
        <pc:sldMkLst>
          <pc:docMk/>
          <pc:sldMk cId="780843512" sldId="303"/>
        </pc:sldMkLst>
        <pc:spChg chg="mod">
          <ac:chgData name="SoonChan Kim" userId="02a64c5a3a755c1e" providerId="LiveId" clId="{671ABFDB-D511-4EB4-848D-9E6EC546D449}" dt="2025-08-18T09:53:36.149" v="1946" actId="6549"/>
          <ac:spMkLst>
            <pc:docMk/>
            <pc:sldMk cId="780843512" sldId="303"/>
            <ac:spMk id="4" creationId="{BA36D918-E846-3666-09B5-3D5F4CD79B2A}"/>
          </ac:spMkLst>
        </pc:spChg>
        <pc:spChg chg="mod">
          <ac:chgData name="SoonChan Kim" userId="02a64c5a3a755c1e" providerId="LiveId" clId="{671ABFDB-D511-4EB4-848D-9E6EC546D449}" dt="2025-08-18T09:37:10.151" v="1240"/>
          <ac:spMkLst>
            <pc:docMk/>
            <pc:sldMk cId="780843512" sldId="303"/>
            <ac:spMk id="5" creationId="{99DA2A6F-E862-4F6C-2627-C13938973083}"/>
          </ac:spMkLst>
        </pc:spChg>
        <pc:spChg chg="mod">
          <ac:chgData name="SoonChan Kim" userId="02a64c5a3a755c1e" providerId="LiveId" clId="{671ABFDB-D511-4EB4-848D-9E6EC546D449}" dt="2025-08-18T09:38:38.931" v="1286" actId="6549"/>
          <ac:spMkLst>
            <pc:docMk/>
            <pc:sldMk cId="780843512" sldId="303"/>
            <ac:spMk id="6" creationId="{5FD8F570-612A-37E7-D57C-21C6BE9F333E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0" creationId="{63FA7BB0-C6C4-099D-04B3-668E92C7B655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1" creationId="{1DEB6CC4-42A3-6815-282A-9C7F94C0E693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2" creationId="{98F2C131-387A-A71F-43A8-F9FEE453F597}"/>
          </ac:spMkLst>
        </pc:spChg>
        <pc:spChg chg="mod">
          <ac:chgData name="SoonChan Kim" userId="02a64c5a3a755c1e" providerId="LiveId" clId="{671ABFDB-D511-4EB4-848D-9E6EC546D449}" dt="2025-08-18T09:44:09.840" v="1334"/>
          <ac:spMkLst>
            <pc:docMk/>
            <pc:sldMk cId="780843512" sldId="303"/>
            <ac:spMk id="15" creationId="{877869F5-B367-70EA-8D3C-17C85166F872}"/>
          </ac:spMkLst>
        </pc:spChg>
        <pc:spChg chg="mod">
          <ac:chgData name="SoonChan Kim" userId="02a64c5a3a755c1e" providerId="LiveId" clId="{671ABFDB-D511-4EB4-848D-9E6EC546D449}" dt="2025-08-18T09:35:30.647" v="1201" actId="20577"/>
          <ac:spMkLst>
            <pc:docMk/>
            <pc:sldMk cId="780843512" sldId="303"/>
            <ac:spMk id="18" creationId="{A4837502-0067-DAAA-216E-A78EC0FB2B70}"/>
          </ac:spMkLst>
        </pc:spChg>
        <pc:spChg chg="mod">
          <ac:chgData name="SoonChan Kim" userId="02a64c5a3a755c1e" providerId="LiveId" clId="{671ABFDB-D511-4EB4-848D-9E6EC546D449}" dt="2025-08-18T09:35:41.340" v="1239" actId="1038"/>
          <ac:spMkLst>
            <pc:docMk/>
            <pc:sldMk cId="780843512" sldId="303"/>
            <ac:spMk id="20" creationId="{FA658B2E-BC21-1531-07A4-9B7ACC41AE32}"/>
          </ac:spMkLst>
        </pc:spChg>
        <pc:picChg chg="add mod ord">
          <ac:chgData name="SoonChan Kim" userId="02a64c5a3a755c1e" providerId="LiveId" clId="{671ABFDB-D511-4EB4-848D-9E6EC546D449}" dt="2025-08-18T09:47:54.321" v="1542" actId="1038"/>
          <ac:picMkLst>
            <pc:docMk/>
            <pc:sldMk cId="780843512" sldId="303"/>
            <ac:picMk id="9" creationId="{19CFDFF5-FB3C-9745-38E2-D4CB9C8AD7FC}"/>
          </ac:picMkLst>
        </pc:picChg>
      </pc:sldChg>
      <pc:sldChg chg="addSp delSp modSp add mod">
        <pc:chgData name="SoonChan Kim" userId="02a64c5a3a755c1e" providerId="LiveId" clId="{671ABFDB-D511-4EB4-848D-9E6EC546D449}" dt="2025-08-18T12:42:18.819" v="3533" actId="114"/>
        <pc:sldMkLst>
          <pc:docMk/>
          <pc:sldMk cId="3194531288" sldId="304"/>
        </pc:sldMkLst>
        <pc:spChg chg="mod">
          <ac:chgData name="SoonChan Kim" userId="02a64c5a3a755c1e" providerId="LiveId" clId="{671ABFDB-D511-4EB4-848D-9E6EC546D449}" dt="2025-08-18T09:53:38.375" v="1947"/>
          <ac:spMkLst>
            <pc:docMk/>
            <pc:sldMk cId="3194531288" sldId="304"/>
            <ac:spMk id="4" creationId="{1E8C45A8-31A2-F82F-49C4-EA786808E53E}"/>
          </ac:spMkLst>
        </pc:spChg>
        <pc:spChg chg="mod">
          <ac:chgData name="SoonChan Kim" userId="02a64c5a3a755c1e" providerId="LiveId" clId="{671ABFDB-D511-4EB4-848D-9E6EC546D449}" dt="2025-08-18T12:42:18.819" v="3533" actId="114"/>
          <ac:spMkLst>
            <pc:docMk/>
            <pc:sldMk cId="3194531288" sldId="304"/>
            <ac:spMk id="6" creationId="{EDB4691D-4021-1EB5-A3A4-545BA95E6854}"/>
          </ac:spMkLst>
        </pc:spChg>
        <pc:spChg chg="mod">
          <ac:chgData name="SoonChan Kim" userId="02a64c5a3a755c1e" providerId="LiveId" clId="{671ABFDB-D511-4EB4-848D-9E6EC546D449}" dt="2025-08-18T09:54:11.629" v="1956"/>
          <ac:spMkLst>
            <pc:docMk/>
            <pc:sldMk cId="3194531288" sldId="304"/>
            <ac:spMk id="15" creationId="{4086D34B-F46C-A923-4631-22635BF67CD7}"/>
          </ac:spMkLst>
        </pc:spChg>
        <pc:picChg chg="add mod modCrop">
          <ac:chgData name="SoonChan Kim" userId="02a64c5a3a755c1e" providerId="LiveId" clId="{671ABFDB-D511-4EB4-848D-9E6EC546D449}" dt="2025-08-18T09:48:47.415" v="1553" actId="1076"/>
          <ac:picMkLst>
            <pc:docMk/>
            <pc:sldMk cId="3194531288" sldId="304"/>
            <ac:picMk id="11" creationId="{35D78CCE-A922-A0C5-9F5C-3E2B45D998F5}"/>
          </ac:picMkLst>
        </pc:picChg>
      </pc:sldChg>
      <pc:sldChg chg="delSp modSp add mod">
        <pc:chgData name="SoonChan Kim" userId="02a64c5a3a755c1e" providerId="LiveId" clId="{671ABFDB-D511-4EB4-848D-9E6EC546D449}" dt="2025-08-18T09:54:16.676" v="1957" actId="6549"/>
        <pc:sldMkLst>
          <pc:docMk/>
          <pc:sldMk cId="1405945225" sldId="305"/>
        </pc:sldMkLst>
        <pc:spChg chg="mod">
          <ac:chgData name="SoonChan Kim" userId="02a64c5a3a755c1e" providerId="LiveId" clId="{671ABFDB-D511-4EB4-848D-9E6EC546D449}" dt="2025-08-18T09:53:39.958" v="1948"/>
          <ac:spMkLst>
            <pc:docMk/>
            <pc:sldMk cId="1405945225" sldId="305"/>
            <ac:spMk id="4" creationId="{1CEC45A8-2C21-2CA6-AB97-A65EC74697F2}"/>
          </ac:spMkLst>
        </pc:spChg>
        <pc:spChg chg="mod">
          <ac:chgData name="SoonChan Kim" userId="02a64c5a3a755c1e" providerId="LiveId" clId="{671ABFDB-D511-4EB4-848D-9E6EC546D449}" dt="2025-08-18T09:47:02.255" v="1453" actId="6549"/>
          <ac:spMkLst>
            <pc:docMk/>
            <pc:sldMk cId="1405945225" sldId="305"/>
            <ac:spMk id="6" creationId="{9DC2F433-E39B-E6B2-AA39-F3E8C0D29169}"/>
          </ac:spMkLst>
        </pc:spChg>
        <pc:spChg chg="mod">
          <ac:chgData name="SoonChan Kim" userId="02a64c5a3a755c1e" providerId="LiveId" clId="{671ABFDB-D511-4EB4-848D-9E6EC546D449}" dt="2025-08-18T09:54:16.676" v="1957" actId="6549"/>
          <ac:spMkLst>
            <pc:docMk/>
            <pc:sldMk cId="1405945225" sldId="305"/>
            <ac:spMk id="15" creationId="{1473DEE3-7E9F-E44B-10C3-89E9DA82B050}"/>
          </ac:spMkLst>
        </pc:spChg>
      </pc:sldChg>
      <pc:sldChg chg="addSp delSp modSp add mod">
        <pc:chgData name="SoonChan Kim" userId="02a64c5a3a755c1e" providerId="LiveId" clId="{671ABFDB-D511-4EB4-848D-9E6EC546D449}" dt="2025-08-18T09:57:45.573" v="1964"/>
        <pc:sldMkLst>
          <pc:docMk/>
          <pc:sldMk cId="1172120363" sldId="306"/>
        </pc:sldMkLst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" creationId="{78BE9188-FE76-53D1-5ADF-5EC6303FA426}"/>
          </ac:spMkLst>
        </pc:spChg>
        <pc:spChg chg="mod">
          <ac:chgData name="SoonChan Kim" userId="02a64c5a3a755c1e" providerId="LiveId" clId="{671ABFDB-D511-4EB4-848D-9E6EC546D449}" dt="2025-08-18T09:49:49.947" v="1562" actId="20577"/>
          <ac:spMkLst>
            <pc:docMk/>
            <pc:sldMk cId="1172120363" sldId="306"/>
            <ac:spMk id="4" creationId="{7C47AE85-C282-7284-159B-D3E59D9E1490}"/>
          </ac:spMkLst>
        </pc:spChg>
        <pc:spChg chg="mod">
          <ac:chgData name="SoonChan Kim" userId="02a64c5a3a755c1e" providerId="LiveId" clId="{671ABFDB-D511-4EB4-848D-9E6EC546D449}" dt="2025-08-18T09:50:16.667" v="1626" actId="1035"/>
          <ac:spMkLst>
            <pc:docMk/>
            <pc:sldMk cId="1172120363" sldId="306"/>
            <ac:spMk id="5" creationId="{9CA1C063-AC31-A935-558D-47FA68F7B285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7" creationId="{1CBFB7DC-DABD-CB16-6918-68E6A98774F2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18" creationId="{C455D65F-5A64-E1B5-C2E3-57006ED0C0FC}"/>
          </ac:spMkLst>
        </pc:spChg>
        <pc:spChg chg="mod">
          <ac:chgData name="SoonChan Kim" userId="02a64c5a3a755c1e" providerId="LiveId" clId="{671ABFDB-D511-4EB4-848D-9E6EC546D449}" dt="2025-08-18T09:50:35.076" v="1644" actId="14100"/>
          <ac:spMkLst>
            <pc:docMk/>
            <pc:sldMk cId="1172120363" sldId="306"/>
            <ac:spMk id="19" creationId="{834C745B-B36B-6394-DEE6-930CA4E38499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0" creationId="{913A2FA3-A631-A000-D1AC-830ECE22338A}"/>
          </ac:spMkLst>
        </pc:spChg>
        <pc:spChg chg="mod">
          <ac:chgData name="SoonChan Kim" userId="02a64c5a3a755c1e" providerId="LiveId" clId="{671ABFDB-D511-4EB4-848D-9E6EC546D449}" dt="2025-08-18T09:50:19.189" v="1639" actId="1036"/>
          <ac:spMkLst>
            <pc:docMk/>
            <pc:sldMk cId="1172120363" sldId="306"/>
            <ac:spMk id="28" creationId="{9EAF776B-4BA7-A10B-88C0-F978DE87283D}"/>
          </ac:spMkLst>
        </pc:spChg>
        <pc:spChg chg="mod">
          <ac:chgData name="SoonChan Kim" userId="02a64c5a3a755c1e" providerId="LiveId" clId="{671ABFDB-D511-4EB4-848D-9E6EC546D449}" dt="2025-08-18T09:50:32.365" v="1643" actId="2710"/>
          <ac:spMkLst>
            <pc:docMk/>
            <pc:sldMk cId="1172120363" sldId="306"/>
            <ac:spMk id="31" creationId="{1BA4DA0C-E94C-88BC-99EE-2E2DC9F1433E}"/>
          </ac:spMkLst>
        </pc:spChg>
        <pc:grpChg chg="mod">
          <ac:chgData name="SoonChan Kim" userId="02a64c5a3a755c1e" providerId="LiveId" clId="{671ABFDB-D511-4EB4-848D-9E6EC546D449}" dt="2025-08-18T09:50:19.189" v="1639" actId="1036"/>
          <ac:grpSpMkLst>
            <pc:docMk/>
            <pc:sldMk cId="1172120363" sldId="306"/>
            <ac:grpSpMk id="27" creationId="{5DF78512-69BC-3562-887A-0691373835DF}"/>
          </ac:grpSpMkLst>
        </pc:grpChg>
        <pc:cxnChg chg="mod">
          <ac:chgData name="SoonChan Kim" userId="02a64c5a3a755c1e" providerId="LiveId" clId="{671ABFDB-D511-4EB4-848D-9E6EC546D449}" dt="2025-08-18T09:50:54.252" v="1685" actId="1036"/>
          <ac:cxnSpMkLst>
            <pc:docMk/>
            <pc:sldMk cId="1172120363" sldId="306"/>
            <ac:cxnSpMk id="30" creationId="{AE3932F3-D1E0-ED38-CA77-F251C20934E0}"/>
          </ac:cxnSpMkLst>
        </pc:cxnChg>
      </pc:sldChg>
      <pc:sldChg chg="addSp delSp modSp add mod">
        <pc:chgData name="SoonChan Kim" userId="02a64c5a3a755c1e" providerId="LiveId" clId="{671ABFDB-D511-4EB4-848D-9E6EC546D449}" dt="2025-08-18T12:32:12.778" v="3134" actId="21"/>
        <pc:sldMkLst>
          <pc:docMk/>
          <pc:sldMk cId="880001613" sldId="307"/>
        </pc:sldMkLst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6" creationId="{1CF2BA38-B509-FD93-78FB-BE8AD2F7E573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7" creationId="{78DC4E66-263D-B675-A651-489C5394CD60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8" creationId="{28760C30-E036-A899-53F3-2B870CB794E9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10" creationId="{71A04593-6B81-51AB-B54A-D44A5701B884}"/>
          </ac:spMkLst>
        </pc:spChg>
        <pc:spChg chg="mod">
          <ac:chgData name="SoonChan Kim" userId="02a64c5a3a755c1e" providerId="LiveId" clId="{671ABFDB-D511-4EB4-848D-9E6EC546D449}" dt="2025-08-18T09:51:35.285" v="1749" actId="14100"/>
          <ac:spMkLst>
            <pc:docMk/>
            <pc:sldMk cId="880001613" sldId="307"/>
            <ac:spMk id="19" creationId="{91F29B1C-93A4-4786-A3A6-AC0AC4275D7B}"/>
          </ac:spMkLst>
        </pc:spChg>
        <pc:spChg chg="mod">
          <ac:chgData name="SoonChan Kim" userId="02a64c5a3a755c1e" providerId="LiveId" clId="{671ABFDB-D511-4EB4-848D-9E6EC546D449}" dt="2025-08-18T09:51:11.701" v="1744" actId="1036"/>
          <ac:spMkLst>
            <pc:docMk/>
            <pc:sldMk cId="880001613" sldId="307"/>
            <ac:spMk id="28" creationId="{129CB7E8-541E-157A-84EB-9DA6BFA9F689}"/>
          </ac:spMkLst>
        </pc:spChg>
        <pc:spChg chg="mod">
          <ac:chgData name="SoonChan Kim" userId="02a64c5a3a755c1e" providerId="LiveId" clId="{671ABFDB-D511-4EB4-848D-9E6EC546D449}" dt="2025-08-18T12:29:34.988" v="3115" actId="6549"/>
          <ac:spMkLst>
            <pc:docMk/>
            <pc:sldMk cId="880001613" sldId="307"/>
            <ac:spMk id="31" creationId="{CA4134EF-CA52-9E53-DC39-44D5215D4A8E}"/>
          </ac:spMkLst>
        </pc:spChg>
        <pc:grpChg chg="mod">
          <ac:chgData name="SoonChan Kim" userId="02a64c5a3a755c1e" providerId="LiveId" clId="{671ABFDB-D511-4EB4-848D-9E6EC546D449}" dt="2025-08-18T09:51:11.701" v="1744" actId="1036"/>
          <ac:grpSpMkLst>
            <pc:docMk/>
            <pc:sldMk cId="880001613" sldId="307"/>
            <ac:grpSpMk id="27" creationId="{918E3142-6360-2DF3-1778-4940E9DBBD69}"/>
          </ac:grpSpMkLst>
        </pc:grpChg>
        <pc:cxnChg chg="add mod">
          <ac:chgData name="SoonChan Kim" userId="02a64c5a3a755c1e" providerId="LiveId" clId="{671ABFDB-D511-4EB4-848D-9E6EC546D449}" dt="2025-08-18T09:51:47.414" v="1795" actId="1035"/>
          <ac:cxnSpMkLst>
            <pc:docMk/>
            <pc:sldMk cId="880001613" sldId="307"/>
            <ac:cxnSpMk id="2" creationId="{8FFBC952-32C5-E6B2-50B1-DC691A3F7490}"/>
          </ac:cxnSpMkLst>
        </pc:cxnChg>
        <pc:cxnChg chg="mod">
          <ac:chgData name="SoonChan Kim" userId="02a64c5a3a755c1e" providerId="LiveId" clId="{671ABFDB-D511-4EB4-848D-9E6EC546D449}" dt="2025-08-18T09:51:39.346" v="1751" actId="1036"/>
          <ac:cxnSpMkLst>
            <pc:docMk/>
            <pc:sldMk cId="880001613" sldId="307"/>
            <ac:cxnSpMk id="30" creationId="{59861AD3-862A-71FE-BD12-40D546BC95C3}"/>
          </ac:cxnSpMkLst>
        </pc:cxnChg>
      </pc:sldChg>
      <pc:sldChg chg="addSp delSp modSp add mod">
        <pc:chgData name="SoonChan Kim" userId="02a64c5a3a755c1e" providerId="LiveId" clId="{671ABFDB-D511-4EB4-848D-9E6EC546D449}" dt="2025-08-18T12:32:17.373" v="3136" actId="1076"/>
        <pc:sldMkLst>
          <pc:docMk/>
          <pc:sldMk cId="527502550" sldId="308"/>
        </pc:sldMkLst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6" creationId="{DDCB9B22-F252-A5F4-DE13-E7F6B75D2446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7" creationId="{682E060F-A68C-62A7-4F41-80293D7154EF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8" creationId="{BDED681D-56CF-13F1-FD29-0B0A1F1F1222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10" creationId="{7DCE6A21-B3B3-3801-B1F3-2546390B6B57}"/>
          </ac:spMkLst>
        </pc:spChg>
        <pc:spChg chg="add mod">
          <ac:chgData name="SoonChan Kim" userId="02a64c5a3a755c1e" providerId="LiveId" clId="{671ABFDB-D511-4EB4-848D-9E6EC546D449}" dt="2025-08-18T12:32:17.373" v="3136" actId="1076"/>
          <ac:spMkLst>
            <pc:docMk/>
            <pc:sldMk cId="527502550" sldId="308"/>
            <ac:spMk id="13" creationId="{B51C8CE6-5454-135C-7AEA-FD2443A250CA}"/>
          </ac:spMkLst>
        </pc:spChg>
        <pc:spChg chg="mod">
          <ac:chgData name="SoonChan Kim" userId="02a64c5a3a755c1e" providerId="LiveId" clId="{671ABFDB-D511-4EB4-848D-9E6EC546D449}" dt="2025-08-18T09:52:15.766" v="1800" actId="14100"/>
          <ac:spMkLst>
            <pc:docMk/>
            <pc:sldMk cId="527502550" sldId="308"/>
            <ac:spMk id="19" creationId="{A323DD3E-F113-8356-9762-1FCECE30066B}"/>
          </ac:spMkLst>
        </pc:spChg>
        <pc:spChg chg="mod">
          <ac:chgData name="SoonChan Kim" userId="02a64c5a3a755c1e" providerId="LiveId" clId="{671ABFDB-D511-4EB4-848D-9E6EC546D449}" dt="2025-08-18T09:52:12.012" v="1799" actId="20577"/>
          <ac:spMkLst>
            <pc:docMk/>
            <pc:sldMk cId="527502550" sldId="308"/>
            <ac:spMk id="31" creationId="{98927D74-A21F-1454-11C6-C96274348DCB}"/>
          </ac:spMkLst>
        </pc:spChg>
        <pc:cxnChg chg="mod">
          <ac:chgData name="SoonChan Kim" userId="02a64c5a3a755c1e" providerId="LiveId" clId="{671ABFDB-D511-4EB4-848D-9E6EC546D449}" dt="2025-08-18T09:52:19.667" v="1844" actId="1036"/>
          <ac:cxnSpMkLst>
            <pc:docMk/>
            <pc:sldMk cId="527502550" sldId="308"/>
            <ac:cxnSpMk id="2" creationId="{9F11A8EB-436D-56A7-CEE0-98B60839B6AD}"/>
          </ac:cxnSpMkLst>
        </pc:cxnChg>
      </pc:sldChg>
      <pc:sldChg chg="addSp delSp modSp add mod">
        <pc:chgData name="SoonChan Kim" userId="02a64c5a3a755c1e" providerId="LiveId" clId="{671ABFDB-D511-4EB4-848D-9E6EC546D449}" dt="2025-08-18T12:36:28.240" v="3304" actId="1036"/>
        <pc:sldMkLst>
          <pc:docMk/>
          <pc:sldMk cId="1798405300" sldId="309"/>
        </pc:sldMkLst>
        <pc:spChg chg="add mod">
          <ac:chgData name="SoonChan Kim" userId="02a64c5a3a755c1e" providerId="LiveId" clId="{671ABFDB-D511-4EB4-848D-9E6EC546D449}" dt="2025-08-18T12:36:23.328" v="3285" actId="1035"/>
          <ac:spMkLst>
            <pc:docMk/>
            <pc:sldMk cId="1798405300" sldId="309"/>
            <ac:spMk id="3" creationId="{C9B067F6-35D3-19E8-9A3F-6892FA61141E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6" creationId="{28BCCB0B-7037-6644-03F0-7F6583CB4154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7" creationId="{5781BEE2-85C9-0425-E415-4E19BEC9E5DD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8" creationId="{4B059740-2316-C055-C267-15D83227E04A}"/>
          </ac:spMkLst>
        </pc:spChg>
        <pc:spChg chg="add mod">
          <ac:chgData name="SoonChan Kim" userId="02a64c5a3a755c1e" providerId="LiveId" clId="{671ABFDB-D511-4EB4-848D-9E6EC546D449}" dt="2025-08-18T12:36:26.111" v="3293" actId="1038"/>
          <ac:spMkLst>
            <pc:docMk/>
            <pc:sldMk cId="1798405300" sldId="309"/>
            <ac:spMk id="9" creationId="{3335AD63-30E4-7C32-F571-CDB680EAC236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10" creationId="{C504E118-FFB8-049D-413A-E63A04ED3770}"/>
          </ac:spMkLst>
        </pc:spChg>
        <pc:spChg chg="add mod">
          <ac:chgData name="SoonChan Kim" userId="02a64c5a3a755c1e" providerId="LiveId" clId="{671ABFDB-D511-4EB4-848D-9E6EC546D449}" dt="2025-08-18T12:36:28.240" v="3304" actId="1036"/>
          <ac:spMkLst>
            <pc:docMk/>
            <pc:sldMk cId="1798405300" sldId="309"/>
            <ac:spMk id="11" creationId="{1E768779-9973-98BE-22B3-C79430055BD3}"/>
          </ac:spMkLst>
        </pc:spChg>
        <pc:spChg chg="add mod">
          <ac:chgData name="SoonChan Kim" userId="02a64c5a3a755c1e" providerId="LiveId" clId="{671ABFDB-D511-4EB4-848D-9E6EC546D449}" dt="2025-08-18T12:33:56.244" v="3229" actId="1076"/>
          <ac:spMkLst>
            <pc:docMk/>
            <pc:sldMk cId="1798405300" sldId="309"/>
            <ac:spMk id="12" creationId="{7E9D11A9-05B2-400A-3619-382F2465275D}"/>
          </ac:spMkLst>
        </pc:spChg>
        <pc:spChg chg="mod">
          <ac:chgData name="SoonChan Kim" userId="02a64c5a3a755c1e" providerId="LiveId" clId="{671ABFDB-D511-4EB4-848D-9E6EC546D449}" dt="2025-08-18T09:52:33.107" v="1847" actId="14100"/>
          <ac:spMkLst>
            <pc:docMk/>
            <pc:sldMk cId="1798405300" sldId="309"/>
            <ac:spMk id="19" creationId="{A2E4ACBE-BCB2-797E-1020-B772C607DA2D}"/>
          </ac:spMkLst>
        </pc:spChg>
        <pc:spChg chg="mod">
          <ac:chgData name="SoonChan Kim" userId="02a64c5a3a755c1e" providerId="LiveId" clId="{671ABFDB-D511-4EB4-848D-9E6EC546D449}" dt="2025-08-18T09:52:28.998" v="1846"/>
          <ac:spMkLst>
            <pc:docMk/>
            <pc:sldMk cId="1798405300" sldId="309"/>
            <ac:spMk id="31" creationId="{07AFFD49-1AC3-ACC1-2CD0-2A4386F402BA}"/>
          </ac:spMkLst>
        </pc:spChg>
        <pc:picChg chg="add mod">
          <ac:chgData name="SoonChan Kim" userId="02a64c5a3a755c1e" providerId="LiveId" clId="{671ABFDB-D511-4EB4-848D-9E6EC546D449}" dt="2025-08-18T12:36:21.481" v="3277" actId="732"/>
          <ac:picMkLst>
            <pc:docMk/>
            <pc:sldMk cId="1798405300" sldId="309"/>
            <ac:picMk id="2050" creationId="{83F208B0-F5B8-CC32-E930-6D8C90EA4C0B}"/>
          </ac:picMkLst>
        </pc:picChg>
        <pc:cxnChg chg="mod">
          <ac:chgData name="SoonChan Kim" userId="02a64c5a3a755c1e" providerId="LiveId" clId="{671ABFDB-D511-4EB4-848D-9E6EC546D449}" dt="2025-08-18T09:52:37.914" v="1890" actId="1035"/>
          <ac:cxnSpMkLst>
            <pc:docMk/>
            <pc:sldMk cId="1798405300" sldId="309"/>
            <ac:cxnSpMk id="2" creationId="{47BCC587-3097-6C5D-B136-3F62221F75B3}"/>
          </ac:cxnSpMkLst>
        </pc:cxnChg>
      </pc:sldChg>
      <pc:sldChg chg="addSp delSp modSp add mod">
        <pc:chgData name="SoonChan Kim" userId="02a64c5a3a755c1e" providerId="LiveId" clId="{671ABFDB-D511-4EB4-848D-9E6EC546D449}" dt="2025-08-18T12:34:30.015" v="3232"/>
        <pc:sldMkLst>
          <pc:docMk/>
          <pc:sldMk cId="3064547371" sldId="310"/>
        </pc:sldMkLst>
        <pc:spChg chg="add mod">
          <ac:chgData name="SoonChan Kim" userId="02a64c5a3a755c1e" providerId="LiveId" clId="{671ABFDB-D511-4EB4-848D-9E6EC546D449}" dt="2025-08-18T12:34:30.015" v="3232"/>
          <ac:spMkLst>
            <pc:docMk/>
            <pc:sldMk cId="3064547371" sldId="310"/>
            <ac:spMk id="3" creationId="{CCAB34DE-93FF-057D-C7DE-64283C0F2EC5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6" creationId="{1BE2CCD0-04B0-B8C1-94ED-6CC39A4297E0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7" creationId="{2C652A3C-50B8-5506-8834-EE2CADBB7BC7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8" creationId="{E8373861-FE3B-8352-9F16-EF3205E159B8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10" creationId="{BAB713C8-4064-7848-6CA7-1EFC2B944D0B}"/>
          </ac:spMkLst>
        </pc:spChg>
        <pc:spChg chg="mod">
          <ac:chgData name="SoonChan Kim" userId="02a64c5a3a755c1e" providerId="LiveId" clId="{671ABFDB-D511-4EB4-848D-9E6EC546D449}" dt="2025-08-18T09:52:49.901" v="1893" actId="14100"/>
          <ac:spMkLst>
            <pc:docMk/>
            <pc:sldMk cId="3064547371" sldId="310"/>
            <ac:spMk id="19" creationId="{CB751B59-9C61-54F0-3106-EB7CD7A3DC10}"/>
          </ac:spMkLst>
        </pc:spChg>
        <pc:spChg chg="mod">
          <ac:chgData name="SoonChan Kim" userId="02a64c5a3a755c1e" providerId="LiveId" clId="{671ABFDB-D511-4EB4-848D-9E6EC546D449}" dt="2025-08-18T09:52:46.336" v="1892"/>
          <ac:spMkLst>
            <pc:docMk/>
            <pc:sldMk cId="3064547371" sldId="310"/>
            <ac:spMk id="31" creationId="{21293588-B69F-0026-899D-C456A114F0EA}"/>
          </ac:spMkLst>
        </pc:spChg>
        <pc:cxnChg chg="mod">
          <ac:chgData name="SoonChan Kim" userId="02a64c5a3a755c1e" providerId="LiveId" clId="{671ABFDB-D511-4EB4-848D-9E6EC546D449}" dt="2025-08-18T09:52:54.017" v="1941" actId="1036"/>
          <ac:cxnSpMkLst>
            <pc:docMk/>
            <pc:sldMk cId="3064547371" sldId="310"/>
            <ac:cxnSpMk id="2" creationId="{AEA29C8F-9DD6-08C0-E497-D47FBCE3296E}"/>
          </ac:cxnSpMkLst>
        </pc:cxnChg>
      </pc:sldChg>
      <pc:sldChg chg="addSp delSp modSp add mod">
        <pc:chgData name="SoonChan Kim" userId="02a64c5a3a755c1e" providerId="LiveId" clId="{671ABFDB-D511-4EB4-848D-9E6EC546D449}" dt="2025-08-18T10:09:35.090" v="2386" actId="14100"/>
        <pc:sldMkLst>
          <pc:docMk/>
          <pc:sldMk cId="3553565110" sldId="311"/>
        </pc:sldMkLst>
        <pc:spChg chg="mod">
          <ac:chgData name="SoonChan Kim" userId="02a64c5a3a755c1e" providerId="LiveId" clId="{671ABFDB-D511-4EB4-848D-9E6EC546D449}" dt="2025-08-18T09:58:41.050" v="1998" actId="14100"/>
          <ac:spMkLst>
            <pc:docMk/>
            <pc:sldMk cId="3553565110" sldId="311"/>
            <ac:spMk id="5" creationId="{BCE27B61-AFDB-2CB6-5518-ADD92FAE7ADC}"/>
          </ac:spMkLst>
        </pc:spChg>
        <pc:spChg chg="mod">
          <ac:chgData name="SoonChan Kim" userId="02a64c5a3a755c1e" providerId="LiveId" clId="{671ABFDB-D511-4EB4-848D-9E6EC546D449}" dt="2025-08-18T10:09:35.090" v="2386" actId="14100"/>
          <ac:spMkLst>
            <pc:docMk/>
            <pc:sldMk cId="3553565110" sldId="311"/>
            <ac:spMk id="6" creationId="{763E8DCD-8D4B-A8A2-7A79-5F82C357F4D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8" creationId="{3EC186E0-89B5-14B4-6F13-3207E0892E28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3" creationId="{B8A5DDF8-08FB-1CD5-87C9-9FAAF7F39B7F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4" creationId="{A9BDE4F4-B7FC-B2F1-F934-B40277FC809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7" creationId="{FA626EC7-9518-5252-5FAC-63F4360C45FD}"/>
          </ac:spMkLst>
        </pc:spChg>
        <pc:spChg chg="mod">
          <ac:chgData name="SoonChan Kim" userId="02a64c5a3a755c1e" providerId="LiveId" clId="{671ABFDB-D511-4EB4-848D-9E6EC546D449}" dt="2025-08-18T09:59:39.471" v="2073" actId="20577"/>
          <ac:spMkLst>
            <pc:docMk/>
            <pc:sldMk cId="3553565110" sldId="311"/>
            <ac:spMk id="18" creationId="{E0329DF3-1487-33D9-3023-AF454E2DA2D0}"/>
          </ac:spMkLst>
        </pc:spChg>
        <pc:spChg chg="mod">
          <ac:chgData name="SoonChan Kim" userId="02a64c5a3a755c1e" providerId="LiveId" clId="{671ABFDB-D511-4EB4-848D-9E6EC546D449}" dt="2025-08-18T09:59:50.249" v="2094" actId="1038"/>
          <ac:spMkLst>
            <pc:docMk/>
            <pc:sldMk cId="3553565110" sldId="311"/>
            <ac:spMk id="20" creationId="{202A9A84-6E9C-BA7E-602C-973AE1D0DB3B}"/>
          </ac:spMkLst>
        </pc:spChg>
        <pc:picChg chg="add mod">
          <ac:chgData name="SoonChan Kim" userId="02a64c5a3a755c1e" providerId="LiveId" clId="{671ABFDB-D511-4EB4-848D-9E6EC546D449}" dt="2025-08-18T10:04:12.028" v="2260" actId="1076"/>
          <ac:picMkLst>
            <pc:docMk/>
            <pc:sldMk cId="3553565110" sldId="311"/>
            <ac:picMk id="18434" creationId="{A06B379A-B9B0-D86F-EF3F-617F68E4A0B0}"/>
          </ac:picMkLst>
        </pc:picChg>
      </pc:sldChg>
      <pc:sldChg chg="delSp modSp add mod">
        <pc:chgData name="SoonChan Kim" userId="02a64c5a3a755c1e" providerId="LiveId" clId="{671ABFDB-D511-4EB4-848D-9E6EC546D449}" dt="2025-08-18T10:10:47.896" v="2387" actId="478"/>
        <pc:sldMkLst>
          <pc:docMk/>
          <pc:sldMk cId="188647474" sldId="312"/>
        </pc:sldMkLst>
        <pc:spChg chg="mod">
          <ac:chgData name="SoonChan Kim" userId="02a64c5a3a755c1e" providerId="LiveId" clId="{671ABFDB-D511-4EB4-848D-9E6EC546D449}" dt="2025-08-18T10:01:21.337" v="2203" actId="20577"/>
          <ac:spMkLst>
            <pc:docMk/>
            <pc:sldMk cId="188647474" sldId="312"/>
            <ac:spMk id="6" creationId="{2E882E5B-2D25-AE8E-C0C1-59490626D6C9}"/>
          </ac:spMkLst>
        </pc:spChg>
      </pc:sldChg>
      <pc:sldChg chg="addSp delSp modSp add mod">
        <pc:chgData name="SoonChan Kim" userId="02a64c5a3a755c1e" providerId="LiveId" clId="{671ABFDB-D511-4EB4-848D-9E6EC546D449}" dt="2025-08-18T10:10:50.698" v="2388" actId="478"/>
        <pc:sldMkLst>
          <pc:docMk/>
          <pc:sldMk cId="1818010618" sldId="313"/>
        </pc:sldMkLst>
        <pc:spChg chg="mod">
          <ac:chgData name="SoonChan Kim" userId="02a64c5a3a755c1e" providerId="LiveId" clId="{671ABFDB-D511-4EB4-848D-9E6EC546D449}" dt="2025-08-18T10:02:08.145" v="2226" actId="20577"/>
          <ac:spMkLst>
            <pc:docMk/>
            <pc:sldMk cId="1818010618" sldId="313"/>
            <ac:spMk id="6" creationId="{BE738D32-C720-5FB2-7E33-749812AE92FC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9" creationId="{2BC578F3-2FA2-171B-9978-A596988208C9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0" creationId="{D338C5B8-4D1A-266A-D5AB-0D2175495F35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1" creationId="{FA621027-D64D-E766-52DA-ABBF11BB336A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2" creationId="{D2E976B4-A423-63CA-0B58-08B75B9344F8}"/>
          </ac:spMkLst>
        </pc:spChg>
      </pc:sldChg>
      <pc:sldChg chg="addSp delSp modSp add mod">
        <pc:chgData name="SoonChan Kim" userId="02a64c5a3a755c1e" providerId="LiveId" clId="{671ABFDB-D511-4EB4-848D-9E6EC546D449}" dt="2025-08-18T10:25:50.767" v="2653" actId="1076"/>
        <pc:sldMkLst>
          <pc:docMk/>
          <pc:sldMk cId="290476603" sldId="314"/>
        </pc:sldMkLst>
        <pc:spChg chg="mod">
          <ac:chgData name="SoonChan Kim" userId="02a64c5a3a755c1e" providerId="LiveId" clId="{671ABFDB-D511-4EB4-848D-9E6EC546D449}" dt="2025-08-18T10:17:59.443" v="2525" actId="14100"/>
          <ac:spMkLst>
            <pc:docMk/>
            <pc:sldMk cId="290476603" sldId="314"/>
            <ac:spMk id="5" creationId="{69FD0007-1309-7180-A74A-340BEFA9ED91}"/>
          </ac:spMkLst>
        </pc:spChg>
        <pc:spChg chg="mod">
          <ac:chgData name="SoonChan Kim" userId="02a64c5a3a755c1e" providerId="LiveId" clId="{671ABFDB-D511-4EB4-848D-9E6EC546D449}" dt="2025-08-18T10:17:05.502" v="2470" actId="113"/>
          <ac:spMkLst>
            <pc:docMk/>
            <pc:sldMk cId="290476603" sldId="314"/>
            <ac:spMk id="6" creationId="{A0740620-4742-E13D-C715-E80045035C8B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8" creationId="{18DD83DB-8564-70A5-0EB0-7B531DF68A09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3" creationId="{2F681D8D-C83F-EB64-6F72-8100528EDD14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4" creationId="{FF65DDF1-4A7D-8D26-1612-B5D76CDBB478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7" creationId="{B89B5A31-780B-53D5-68EB-DD734001C9C7}"/>
          </ac:spMkLst>
        </pc:spChg>
        <pc:spChg chg="mod">
          <ac:chgData name="SoonChan Kim" userId="02a64c5a3a755c1e" providerId="LiveId" clId="{671ABFDB-D511-4EB4-848D-9E6EC546D449}" dt="2025-08-18T10:23:21.097" v="2639" actId="20577"/>
          <ac:spMkLst>
            <pc:docMk/>
            <pc:sldMk cId="290476603" sldId="314"/>
            <ac:spMk id="18" creationId="{FF3FFB6A-F1B3-75CA-670F-FF334A83B05D}"/>
          </ac:spMkLst>
        </pc:spChg>
        <pc:spChg chg="mod">
          <ac:chgData name="SoonChan Kim" userId="02a64c5a3a755c1e" providerId="LiveId" clId="{671ABFDB-D511-4EB4-848D-9E6EC546D449}" dt="2025-08-18T10:15:47.144" v="2434" actId="1035"/>
          <ac:spMkLst>
            <pc:docMk/>
            <pc:sldMk cId="290476603" sldId="314"/>
            <ac:spMk id="20" creationId="{E0B55BE8-4BA0-F0AA-56FF-7D38B7217824}"/>
          </ac:spMkLst>
        </pc:spChg>
        <pc:picChg chg="add mod">
          <ac:chgData name="SoonChan Kim" userId="02a64c5a3a755c1e" providerId="LiveId" clId="{671ABFDB-D511-4EB4-848D-9E6EC546D449}" dt="2025-08-18T10:25:50.767" v="2653" actId="1076"/>
          <ac:picMkLst>
            <pc:docMk/>
            <pc:sldMk cId="290476603" sldId="314"/>
            <ac:picMk id="22530" creationId="{012CB18E-743E-CE2C-F7E2-7FD8D0265299}"/>
          </ac:picMkLst>
        </pc:picChg>
      </pc:sldChg>
      <pc:sldChg chg="addSp delSp modSp add mod">
        <pc:chgData name="SoonChan Kim" userId="02a64c5a3a755c1e" providerId="LiveId" clId="{671ABFDB-D511-4EB4-848D-9E6EC546D449}" dt="2025-08-18T10:25:35.028" v="2648" actId="21"/>
        <pc:sldMkLst>
          <pc:docMk/>
          <pc:sldMk cId="3033128850" sldId="315"/>
        </pc:sldMkLst>
        <pc:spChg chg="mod">
          <ac:chgData name="SoonChan Kim" userId="02a64c5a3a755c1e" providerId="LiveId" clId="{671ABFDB-D511-4EB4-848D-9E6EC546D449}" dt="2025-08-18T10:20:11.089" v="2565" actId="20577"/>
          <ac:spMkLst>
            <pc:docMk/>
            <pc:sldMk cId="3033128850" sldId="315"/>
            <ac:spMk id="6" creationId="{7B2B0A7C-1DCA-2711-A592-B1D9C26462CF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8" creationId="{DB8A7A08-FE84-3CC2-0DF3-31E53E7B298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3" creationId="{887857D9-6FA3-D2F0-AB79-2F742AC8453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4" creationId="{BD916036-22E6-C189-7057-2A8A7CDDDF54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7" creationId="{31180617-59BA-2479-AD43-3B088BD89841}"/>
          </ac:spMkLst>
        </pc:spChg>
        <pc:spChg chg="mod">
          <ac:chgData name="SoonChan Kim" userId="02a64c5a3a755c1e" providerId="LiveId" clId="{671ABFDB-D511-4EB4-848D-9E6EC546D449}" dt="2025-08-18T10:23:23.640" v="2641" actId="20577"/>
          <ac:spMkLst>
            <pc:docMk/>
            <pc:sldMk cId="3033128850" sldId="315"/>
            <ac:spMk id="18" creationId="{695E4336-18B3-6E4A-AB37-31195F0303AB}"/>
          </ac:spMkLst>
        </pc:spChg>
      </pc:sldChg>
      <pc:sldChg chg="delSp modSp add mod">
        <pc:chgData name="SoonChan Kim" userId="02a64c5a3a755c1e" providerId="LiveId" clId="{671ABFDB-D511-4EB4-848D-9E6EC546D449}" dt="2025-08-18T10:23:26.725" v="2643" actId="20577"/>
        <pc:sldMkLst>
          <pc:docMk/>
          <pc:sldMk cId="2986628002" sldId="316"/>
        </pc:sldMkLst>
        <pc:spChg chg="mod">
          <ac:chgData name="SoonChan Kim" userId="02a64c5a3a755c1e" providerId="LiveId" clId="{671ABFDB-D511-4EB4-848D-9E6EC546D449}" dt="2025-08-18T10:21:34.859" v="2621" actId="6549"/>
          <ac:spMkLst>
            <pc:docMk/>
            <pc:sldMk cId="2986628002" sldId="316"/>
            <ac:spMk id="6" creationId="{3304BD18-1EA7-C3DD-2AED-37CE47C13735}"/>
          </ac:spMkLst>
        </pc:spChg>
        <pc:spChg chg="mod">
          <ac:chgData name="SoonChan Kim" userId="02a64c5a3a755c1e" providerId="LiveId" clId="{671ABFDB-D511-4EB4-848D-9E6EC546D449}" dt="2025-08-18T10:23:26.725" v="2643" actId="20577"/>
          <ac:spMkLst>
            <pc:docMk/>
            <pc:sldMk cId="2986628002" sldId="316"/>
            <ac:spMk id="18" creationId="{E407F3D8-6ACF-85B6-EC2E-0785DF3B0A66}"/>
          </ac:spMkLst>
        </pc:spChg>
      </pc:sldChg>
      <pc:sldChg chg="addSp modSp add mod">
        <pc:chgData name="SoonChan Kim" userId="02a64c5a3a755c1e" providerId="LiveId" clId="{671ABFDB-D511-4EB4-848D-9E6EC546D449}" dt="2025-08-18T10:23:29.020" v="2645" actId="20577"/>
        <pc:sldMkLst>
          <pc:docMk/>
          <pc:sldMk cId="3924900785" sldId="317"/>
        </pc:sldMkLst>
        <pc:spChg chg="mod">
          <ac:chgData name="SoonChan Kim" userId="02a64c5a3a755c1e" providerId="LiveId" clId="{671ABFDB-D511-4EB4-848D-9E6EC546D449}" dt="2025-08-18T10:22:22.890" v="2636" actId="6549"/>
          <ac:spMkLst>
            <pc:docMk/>
            <pc:sldMk cId="3924900785" sldId="317"/>
            <ac:spMk id="6" creationId="{22064E30-8F22-97A6-FB95-679CC3552B82}"/>
          </ac:spMkLst>
        </pc:spChg>
        <pc:spChg chg="mod">
          <ac:chgData name="SoonChan Kim" userId="02a64c5a3a755c1e" providerId="LiveId" clId="{671ABFDB-D511-4EB4-848D-9E6EC546D449}" dt="2025-08-18T10:23:29.020" v="2645" actId="20577"/>
          <ac:spMkLst>
            <pc:docMk/>
            <pc:sldMk cId="3924900785" sldId="317"/>
            <ac:spMk id="18" creationId="{140A29B3-E428-2B0F-6CD2-8C2C488792C8}"/>
          </ac:spMkLst>
        </pc:spChg>
      </pc:sldChg>
      <pc:sldChg chg="addSp delSp modSp add mod">
        <pc:chgData name="SoonChan Kim" userId="02a64c5a3a755c1e" providerId="LiveId" clId="{671ABFDB-D511-4EB4-848D-9E6EC546D449}" dt="2025-08-18T10:36:04.003" v="2902" actId="20577"/>
        <pc:sldMkLst>
          <pc:docMk/>
          <pc:sldMk cId="777362352" sldId="318"/>
        </pc:sldMkLst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3" creationId="{6E4DEAA7-D07B-4831-C249-D248DC244EB8}"/>
          </ac:spMkLst>
        </pc:spChg>
        <pc:spChg chg="mod">
          <ac:chgData name="SoonChan Kim" userId="02a64c5a3a755c1e" providerId="LiveId" clId="{671ABFDB-D511-4EB4-848D-9E6EC546D449}" dt="2025-08-18T10:36:04.003" v="2902" actId="20577"/>
          <ac:spMkLst>
            <pc:docMk/>
            <pc:sldMk cId="777362352" sldId="318"/>
            <ac:spMk id="4" creationId="{3805B7AA-AA54-988E-5D51-B98D8B6A3874}"/>
          </ac:spMkLst>
        </pc:spChg>
        <pc:spChg chg="mod">
          <ac:chgData name="SoonChan Kim" userId="02a64c5a3a755c1e" providerId="LiveId" clId="{671ABFDB-D511-4EB4-848D-9E6EC546D449}" dt="2025-08-18T10:29:59.124" v="2891"/>
          <ac:spMkLst>
            <pc:docMk/>
            <pc:sldMk cId="777362352" sldId="318"/>
            <ac:spMk id="5" creationId="{DD7C25EB-4F5B-C7DC-A93D-3A82048EF996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6" creationId="{106B8952-C5E5-5480-D48E-C4899A2AA4BC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8" creationId="{1DEBA7B2-1F0A-F3B0-871A-AF2FD55C9DE9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9" creationId="{14FA20CA-DD39-6935-DF55-338102A678DE}"/>
          </ac:spMkLst>
        </pc:spChg>
        <pc:spChg chg="mod">
          <ac:chgData name="SoonChan Kim" userId="02a64c5a3a755c1e" providerId="LiveId" clId="{671ABFDB-D511-4EB4-848D-9E6EC546D449}" dt="2025-08-18T10:28:33.055" v="2701" actId="14100"/>
          <ac:spMkLst>
            <pc:docMk/>
            <pc:sldMk cId="777362352" sldId="318"/>
            <ac:spMk id="19" creationId="{040E6909-380C-DA8D-43DB-2E7D7416F311}"/>
          </ac:spMkLst>
        </pc:spChg>
        <pc:spChg chg="mod">
          <ac:chgData name="SoonChan Kim" userId="02a64c5a3a755c1e" providerId="LiveId" clId="{671ABFDB-D511-4EB4-848D-9E6EC546D449}" dt="2025-08-18T10:28:24.657" v="2681"/>
          <ac:spMkLst>
            <pc:docMk/>
            <pc:sldMk cId="777362352" sldId="318"/>
            <ac:spMk id="31" creationId="{1AF74ECA-7CD7-DF5C-766D-C61EE8FEC8D5}"/>
          </ac:spMkLst>
        </pc:spChg>
        <pc:cxnChg chg="mod">
          <ac:chgData name="SoonChan Kim" userId="02a64c5a3a755c1e" providerId="LiveId" clId="{671ABFDB-D511-4EB4-848D-9E6EC546D449}" dt="2025-08-18T10:28:35.506" v="2715" actId="1035"/>
          <ac:cxnSpMkLst>
            <pc:docMk/>
            <pc:sldMk cId="777362352" sldId="318"/>
            <ac:cxnSpMk id="30" creationId="{4CDD90C7-8EEA-8E65-1E1D-32BA6719939B}"/>
          </ac:cxnSpMkLst>
        </pc:cxnChg>
      </pc:sldChg>
      <pc:sldChg chg="addSp modSp add mod">
        <pc:chgData name="SoonChan Kim" userId="02a64c5a3a755c1e" providerId="LiveId" clId="{671ABFDB-D511-4EB4-848D-9E6EC546D449}" dt="2025-08-18T12:40:27.319" v="3403"/>
        <pc:sldMkLst>
          <pc:docMk/>
          <pc:sldMk cId="281815477" sldId="319"/>
        </pc:sldMkLst>
        <pc:spChg chg="mod">
          <ac:chgData name="SoonChan Kim" userId="02a64c5a3a755c1e" providerId="LiveId" clId="{671ABFDB-D511-4EB4-848D-9E6EC546D449}" dt="2025-08-18T10:36:05.734" v="2904" actId="20577"/>
          <ac:spMkLst>
            <pc:docMk/>
            <pc:sldMk cId="281815477" sldId="319"/>
            <ac:spMk id="4" creationId="{E7DC1F24-35DE-DF07-3CD9-B26602ED2EDF}"/>
          </ac:spMkLst>
        </pc:spChg>
        <pc:spChg chg="mod">
          <ac:chgData name="SoonChan Kim" userId="02a64c5a3a755c1e" providerId="LiveId" clId="{671ABFDB-D511-4EB4-848D-9E6EC546D449}" dt="2025-08-18T10:29:54.089" v="2889" actId="6549"/>
          <ac:spMkLst>
            <pc:docMk/>
            <pc:sldMk cId="281815477" sldId="319"/>
            <ac:spMk id="5" creationId="{8E0DDBE1-4A8C-72D6-DF88-1BE2F3710FAB}"/>
          </ac:spMkLst>
        </pc:spChg>
        <pc:spChg chg="add mod">
          <ac:chgData name="SoonChan Kim" userId="02a64c5a3a755c1e" providerId="LiveId" clId="{671ABFDB-D511-4EB4-848D-9E6EC546D449}" dt="2025-08-18T12:40:27.319" v="3403"/>
          <ac:spMkLst>
            <pc:docMk/>
            <pc:sldMk cId="281815477" sldId="319"/>
            <ac:spMk id="7" creationId="{6873685F-C5F4-51D6-32FB-7FF295AA4CB2}"/>
          </ac:spMkLst>
        </pc:spChg>
        <pc:spChg chg="mod">
          <ac:chgData name="SoonChan Kim" userId="02a64c5a3a755c1e" providerId="LiveId" clId="{671ABFDB-D511-4EB4-848D-9E6EC546D449}" dt="2025-08-18T10:29:07.578" v="2718" actId="14100"/>
          <ac:spMkLst>
            <pc:docMk/>
            <pc:sldMk cId="281815477" sldId="319"/>
            <ac:spMk id="19" creationId="{E9A3F7A6-C7A3-8FB2-2A17-0DBD23CE6268}"/>
          </ac:spMkLst>
        </pc:spChg>
        <pc:spChg chg="mod">
          <ac:chgData name="SoonChan Kim" userId="02a64c5a3a755c1e" providerId="LiveId" clId="{671ABFDB-D511-4EB4-848D-9E6EC546D449}" dt="2025-08-18T10:29:04.057" v="2717"/>
          <ac:spMkLst>
            <pc:docMk/>
            <pc:sldMk cId="281815477" sldId="319"/>
            <ac:spMk id="31" creationId="{66ACC451-688E-E977-3DB1-36F08AB259C6}"/>
          </ac:spMkLst>
        </pc:spChg>
        <pc:cxnChg chg="add mod">
          <ac:chgData name="SoonChan Kim" userId="02a64c5a3a755c1e" providerId="LiveId" clId="{671ABFDB-D511-4EB4-848D-9E6EC546D449}" dt="2025-08-18T10:29:24.150" v="2834" actId="1036"/>
          <ac:cxnSpMkLst>
            <pc:docMk/>
            <pc:sldMk cId="281815477" sldId="319"/>
            <ac:cxnSpMk id="2" creationId="{7036AACD-B470-F981-8FD5-D30AA9171771}"/>
          </ac:cxnSpMkLst>
        </pc:cxnChg>
        <pc:cxnChg chg="mod">
          <ac:chgData name="SoonChan Kim" userId="02a64c5a3a755c1e" providerId="LiveId" clId="{671ABFDB-D511-4EB4-848D-9E6EC546D449}" dt="2025-08-18T10:29:12.968" v="2777" actId="1035"/>
          <ac:cxnSpMkLst>
            <pc:docMk/>
            <pc:sldMk cId="281815477" sldId="319"/>
            <ac:cxnSpMk id="30" creationId="{A2CF8C64-71B7-FC1B-A94B-AA9FD850B2BB}"/>
          </ac:cxnSpMkLst>
        </pc:cxnChg>
      </pc:sldChg>
      <pc:sldChg chg="addSp delSp modSp add mod">
        <pc:chgData name="SoonChan Kim" userId="02a64c5a3a755c1e" providerId="LiveId" clId="{671ABFDB-D511-4EB4-848D-9E6EC546D449}" dt="2025-08-18T12:41:59.766" v="3532" actId="1038"/>
        <pc:sldMkLst>
          <pc:docMk/>
          <pc:sldMk cId="652031180" sldId="320"/>
        </pc:sldMkLst>
        <pc:spChg chg="mod">
          <ac:chgData name="SoonChan Kim" userId="02a64c5a3a755c1e" providerId="LiveId" clId="{671ABFDB-D511-4EB4-848D-9E6EC546D449}" dt="2025-08-18T10:36:07.727" v="2906" actId="20577"/>
          <ac:spMkLst>
            <pc:docMk/>
            <pc:sldMk cId="652031180" sldId="320"/>
            <ac:spMk id="4" creationId="{D8E102B8-6F24-116E-36F2-5A1E5D3D7451}"/>
          </ac:spMkLst>
        </pc:spChg>
        <pc:spChg chg="mod">
          <ac:chgData name="SoonChan Kim" userId="02a64c5a3a755c1e" providerId="LiveId" clId="{671ABFDB-D511-4EB4-848D-9E6EC546D449}" dt="2025-08-18T10:29:57.033" v="2890"/>
          <ac:spMkLst>
            <pc:docMk/>
            <pc:sldMk cId="652031180" sldId="320"/>
            <ac:spMk id="5" creationId="{9BE4AF94-53BD-FED6-809E-A19E58198118}"/>
          </ac:spMkLst>
        </pc:spChg>
        <pc:spChg chg="add mod">
          <ac:chgData name="SoonChan Kim" userId="02a64c5a3a755c1e" providerId="LiveId" clId="{671ABFDB-D511-4EB4-848D-9E6EC546D449}" dt="2025-08-18T12:41:40.036" v="3490" actId="1038"/>
          <ac:spMkLst>
            <pc:docMk/>
            <pc:sldMk cId="652031180" sldId="320"/>
            <ac:spMk id="7" creationId="{937F7711-4EEB-B345-E8CB-A70EFCD1E1C4}"/>
          </ac:spMkLst>
        </pc:spChg>
        <pc:spChg chg="add mod">
          <ac:chgData name="SoonChan Kim" userId="02a64c5a3a755c1e" providerId="LiveId" clId="{671ABFDB-D511-4EB4-848D-9E6EC546D449}" dt="2025-08-18T12:41:33.966" v="3462" actId="1035"/>
          <ac:spMkLst>
            <pc:docMk/>
            <pc:sldMk cId="652031180" sldId="320"/>
            <ac:spMk id="10" creationId="{2D0FDC3E-086E-5BD6-DF4C-C93EC87D22C4}"/>
          </ac:spMkLst>
        </pc:spChg>
        <pc:spChg chg="add mod">
          <ac:chgData name="SoonChan Kim" userId="02a64c5a3a755c1e" providerId="LiveId" clId="{671ABFDB-D511-4EB4-848D-9E6EC546D449}" dt="2025-08-18T12:41:28.882" v="3456" actId="1037"/>
          <ac:spMkLst>
            <pc:docMk/>
            <pc:sldMk cId="652031180" sldId="320"/>
            <ac:spMk id="11" creationId="{1DFE0E86-DA1C-1E05-B589-EC5FB3354261}"/>
          </ac:spMkLst>
        </pc:spChg>
        <pc:spChg chg="add mod">
          <ac:chgData name="SoonChan Kim" userId="02a64c5a3a755c1e" providerId="LiveId" clId="{671ABFDB-D511-4EB4-848D-9E6EC546D449}" dt="2025-08-18T12:41:50.690" v="3504" actId="1076"/>
          <ac:spMkLst>
            <pc:docMk/>
            <pc:sldMk cId="652031180" sldId="320"/>
            <ac:spMk id="12" creationId="{9A1F8035-9A56-8B40-ECD8-D60B8339201A}"/>
          </ac:spMkLst>
        </pc:spChg>
        <pc:spChg chg="add mod">
          <ac:chgData name="SoonChan Kim" userId="02a64c5a3a755c1e" providerId="LiveId" clId="{671ABFDB-D511-4EB4-848D-9E6EC546D449}" dt="2025-08-18T12:41:59.766" v="3532" actId="1038"/>
          <ac:spMkLst>
            <pc:docMk/>
            <pc:sldMk cId="652031180" sldId="320"/>
            <ac:spMk id="13" creationId="{8CD4FD26-D7BA-F1B5-3E97-48933C1AD0E4}"/>
          </ac:spMkLst>
        </pc:spChg>
        <pc:spChg chg="mod">
          <ac:chgData name="SoonChan Kim" userId="02a64c5a3a755c1e" providerId="LiveId" clId="{671ABFDB-D511-4EB4-848D-9E6EC546D449}" dt="2025-08-18T10:29:33.902" v="2836" actId="14100"/>
          <ac:spMkLst>
            <pc:docMk/>
            <pc:sldMk cId="652031180" sldId="320"/>
            <ac:spMk id="19" creationId="{72D0F070-B053-ABC0-B323-18A060780332}"/>
          </ac:spMkLst>
        </pc:spChg>
        <pc:spChg chg="mod">
          <ac:chgData name="SoonChan Kim" userId="02a64c5a3a755c1e" providerId="LiveId" clId="{671ABFDB-D511-4EB4-848D-9E6EC546D449}" dt="2025-08-18T10:29:31.319" v="2835"/>
          <ac:spMkLst>
            <pc:docMk/>
            <pc:sldMk cId="652031180" sldId="320"/>
            <ac:spMk id="31" creationId="{A7E65FF8-0DFE-70FC-C36D-D2BC18C2642C}"/>
          </ac:spMkLst>
        </pc:spChg>
        <pc:picChg chg="add mod">
          <ac:chgData name="SoonChan Kim" userId="02a64c5a3a755c1e" providerId="LiveId" clId="{671ABFDB-D511-4EB4-848D-9E6EC546D449}" dt="2025-08-18T12:41:11.293" v="3419"/>
          <ac:picMkLst>
            <pc:docMk/>
            <pc:sldMk cId="652031180" sldId="320"/>
            <ac:picMk id="2" creationId="{61D33DE3-FCFC-7CD0-A900-D526A8E7056D}"/>
          </ac:picMkLst>
        </pc:picChg>
        <pc:cxnChg chg="mod">
          <ac:chgData name="SoonChan Kim" userId="02a64c5a3a755c1e" providerId="LiveId" clId="{671ABFDB-D511-4EB4-848D-9E6EC546D449}" dt="2025-08-18T10:29:38.974" v="2884" actId="1036"/>
          <ac:cxnSpMkLst>
            <pc:docMk/>
            <pc:sldMk cId="652031180" sldId="320"/>
            <ac:cxnSpMk id="30" creationId="{53368BAF-5F89-288C-6B70-2234664D6C0A}"/>
          </ac:cxnSpMkLst>
        </pc:cxnChg>
      </pc:sldChg>
      <pc:sldChg chg="addSp delSp modSp add mod">
        <pc:chgData name="SoonChan Kim" userId="02a64c5a3a755c1e" providerId="LiveId" clId="{671ABFDB-D511-4EB4-848D-9E6EC546D449}" dt="2025-08-18T10:38:00.727" v="2958" actId="20577"/>
        <pc:sldMkLst>
          <pc:docMk/>
          <pc:sldMk cId="336606950" sldId="321"/>
        </pc:sldMkLst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3" creationId="{9DC40F94-AA02-00B8-31A3-A1CC358B303A}"/>
          </ac:spMkLst>
        </pc:spChg>
        <pc:spChg chg="mod">
          <ac:chgData name="SoonChan Kim" userId="02a64c5a3a755c1e" providerId="LiveId" clId="{671ABFDB-D511-4EB4-848D-9E6EC546D449}" dt="2025-08-18T10:38:00.727" v="2958" actId="20577"/>
          <ac:spMkLst>
            <pc:docMk/>
            <pc:sldMk cId="336606950" sldId="321"/>
            <ac:spMk id="4" creationId="{957D3990-5B14-687D-4E40-06622F0FEA3C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6" creationId="{BB87B2F3-00CB-C8B5-9A76-25931B2B65DB}"/>
          </ac:spMkLst>
        </pc:spChg>
        <pc:spChg chg="add mod">
          <ac:chgData name="SoonChan Kim" userId="02a64c5a3a755c1e" providerId="LiveId" clId="{671ABFDB-D511-4EB4-848D-9E6EC546D449}" dt="2025-08-18T10:35:57.892" v="2898" actId="20577"/>
          <ac:spMkLst>
            <pc:docMk/>
            <pc:sldMk cId="336606950" sldId="321"/>
            <ac:spMk id="8" creationId="{35768D20-BC50-0420-954E-E4BF40420CAB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9" creationId="{9286F51F-79C8-9DC7-0789-9E2BC74C95BD}"/>
          </ac:spMkLst>
        </pc:spChg>
        <pc:spChg chg="mod">
          <ac:chgData name="SoonChan Kim" userId="02a64c5a3a755c1e" providerId="LiveId" clId="{671ABFDB-D511-4EB4-848D-9E6EC546D449}" dt="2025-08-18T10:36:39.131" v="2909" actId="14100"/>
          <ac:spMkLst>
            <pc:docMk/>
            <pc:sldMk cId="336606950" sldId="321"/>
            <ac:spMk id="19" creationId="{E2E99C5E-50B6-1668-6D12-8CD4D8B2B6DF}"/>
          </ac:spMkLst>
        </pc:spChg>
        <pc:spChg chg="mod">
          <ac:chgData name="SoonChan Kim" userId="02a64c5a3a755c1e" providerId="LiveId" clId="{671ABFDB-D511-4EB4-848D-9E6EC546D449}" dt="2025-08-18T10:36:33.986" v="2908" actId="6549"/>
          <ac:spMkLst>
            <pc:docMk/>
            <pc:sldMk cId="336606950" sldId="321"/>
            <ac:spMk id="31" creationId="{7B9B3B7C-9263-34B7-0CDE-346743EB75AF}"/>
          </ac:spMkLst>
        </pc:spChg>
      </pc:sldChg>
      <pc:sldChg chg="addSp delSp modSp add mod">
        <pc:chgData name="SoonChan Kim" userId="02a64c5a3a755c1e" providerId="LiveId" clId="{671ABFDB-D511-4EB4-848D-9E6EC546D449}" dt="2025-08-18T12:38:59.594" v="3350" actId="21"/>
        <pc:sldMkLst>
          <pc:docMk/>
          <pc:sldMk cId="2166586106" sldId="322"/>
        </pc:sldMkLst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2" creationId="{9850E9B1-32D9-ED1B-5AF4-C23D9C226C50}"/>
          </ac:spMkLst>
        </pc:spChg>
        <pc:spChg chg="mod">
          <ac:chgData name="SoonChan Kim" userId="02a64c5a3a755c1e" providerId="LiveId" clId="{671ABFDB-D511-4EB4-848D-9E6EC546D449}" dt="2025-08-18T10:38:07.808" v="2959"/>
          <ac:spMkLst>
            <pc:docMk/>
            <pc:sldMk cId="2166586106" sldId="322"/>
            <ac:spMk id="4" creationId="{F7E7FAF6-6006-1252-CFF5-F35E3AF14E65}"/>
          </ac:spMkLst>
        </pc:spChg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7" creationId="{3CCEDACC-EBC0-9430-717B-2F7A5A64146C}"/>
          </ac:spMkLst>
        </pc:spChg>
        <pc:spChg chg="add mod">
          <ac:chgData name="SoonChan Kim" userId="02a64c5a3a755c1e" providerId="LiveId" clId="{671ABFDB-D511-4EB4-848D-9E6EC546D449}" dt="2025-08-18T12:36:59.752" v="3327" actId="1037"/>
          <ac:spMkLst>
            <pc:docMk/>
            <pc:sldMk cId="2166586106" sldId="322"/>
            <ac:spMk id="10" creationId="{A42302D5-BA77-D1B5-0AC8-9EBE5ACD31DA}"/>
          </ac:spMkLst>
        </pc:spChg>
        <pc:spChg chg="mod">
          <ac:chgData name="SoonChan Kim" userId="02a64c5a3a755c1e" providerId="LiveId" clId="{671ABFDB-D511-4EB4-848D-9E6EC546D449}" dt="2025-08-18T10:36:56.875" v="2914" actId="14100"/>
          <ac:spMkLst>
            <pc:docMk/>
            <pc:sldMk cId="2166586106" sldId="322"/>
            <ac:spMk id="19" creationId="{BE3DA0F7-84EE-EEF0-1824-40CA4AF89B80}"/>
          </ac:spMkLst>
        </pc:spChg>
        <pc:spChg chg="mod">
          <ac:chgData name="SoonChan Kim" userId="02a64c5a3a755c1e" providerId="LiveId" clId="{671ABFDB-D511-4EB4-848D-9E6EC546D449}" dt="2025-08-18T10:36:50.641" v="2912"/>
          <ac:spMkLst>
            <pc:docMk/>
            <pc:sldMk cId="2166586106" sldId="322"/>
            <ac:spMk id="31" creationId="{7B66E220-FC12-EE70-0EC1-96CD59FDEB45}"/>
          </ac:spMkLst>
        </pc:spChg>
        <pc:picChg chg="add mod">
          <ac:chgData name="SoonChan Kim" userId="02a64c5a3a755c1e" providerId="LiveId" clId="{671ABFDB-D511-4EB4-848D-9E6EC546D449}" dt="2025-08-18T12:36:47.489" v="3311" actId="1036"/>
          <ac:picMkLst>
            <pc:docMk/>
            <pc:sldMk cId="2166586106" sldId="322"/>
            <ac:picMk id="5122" creationId="{E106424D-8BC5-9DC3-B263-2302DB6BAFFA}"/>
          </ac:picMkLst>
        </pc:picChg>
      </pc:sldChg>
      <pc:sldChg chg="modSp add mod">
        <pc:chgData name="SoonChan Kim" userId="02a64c5a3a755c1e" providerId="LiveId" clId="{671ABFDB-D511-4EB4-848D-9E6EC546D449}" dt="2025-08-18T10:38:09.184" v="2960"/>
        <pc:sldMkLst>
          <pc:docMk/>
          <pc:sldMk cId="534897011" sldId="323"/>
        </pc:sldMkLst>
        <pc:spChg chg="mod">
          <ac:chgData name="SoonChan Kim" userId="02a64c5a3a755c1e" providerId="LiveId" clId="{671ABFDB-D511-4EB4-848D-9E6EC546D449}" dt="2025-08-18T10:38:09.184" v="2960"/>
          <ac:spMkLst>
            <pc:docMk/>
            <pc:sldMk cId="534897011" sldId="323"/>
            <ac:spMk id="4" creationId="{7D340523-1468-B4C2-3D02-4AF94288CEED}"/>
          </ac:spMkLst>
        </pc:spChg>
        <pc:spChg chg="mod">
          <ac:chgData name="SoonChan Kim" userId="02a64c5a3a755c1e" providerId="LiveId" clId="{671ABFDB-D511-4EB4-848D-9E6EC546D449}" dt="2025-08-18T10:37:24.436" v="2928" actId="14100"/>
          <ac:spMkLst>
            <pc:docMk/>
            <pc:sldMk cId="534897011" sldId="323"/>
            <ac:spMk id="19" creationId="{7372DE72-365F-2803-502A-2B78ADF90B25}"/>
          </ac:spMkLst>
        </pc:spChg>
        <pc:spChg chg="mod">
          <ac:chgData name="SoonChan Kim" userId="02a64c5a3a755c1e" providerId="LiveId" clId="{671ABFDB-D511-4EB4-848D-9E6EC546D449}" dt="2025-08-18T10:37:17.829" v="2927" actId="1035"/>
          <ac:spMkLst>
            <pc:docMk/>
            <pc:sldMk cId="534897011" sldId="323"/>
            <ac:spMk id="28" creationId="{79117B1E-FAB5-7C04-DD7B-3301B827EB09}"/>
          </ac:spMkLst>
        </pc:spChg>
        <pc:spChg chg="mod">
          <ac:chgData name="SoonChan Kim" userId="02a64c5a3a755c1e" providerId="LiveId" clId="{671ABFDB-D511-4EB4-848D-9E6EC546D449}" dt="2025-08-18T10:37:27.250" v="2934" actId="1035"/>
          <ac:spMkLst>
            <pc:docMk/>
            <pc:sldMk cId="534897011" sldId="323"/>
            <ac:spMk id="31" creationId="{1BAA9692-F87D-2987-FD89-7C04075576C9}"/>
          </ac:spMkLst>
        </pc:spChg>
        <pc:grpChg chg="mod">
          <ac:chgData name="SoonChan Kim" userId="02a64c5a3a755c1e" providerId="LiveId" clId="{671ABFDB-D511-4EB4-848D-9E6EC546D449}" dt="2025-08-18T10:37:17.829" v="2927" actId="1035"/>
          <ac:grpSpMkLst>
            <pc:docMk/>
            <pc:sldMk cId="534897011" sldId="323"/>
            <ac:grpSpMk id="27" creationId="{07C26C1D-D5AF-3A44-1298-7EE4C4D72B95}"/>
          </ac:grpSpMkLst>
        </pc:grpChg>
      </pc:sldChg>
      <pc:sldChg chg="addSp delSp modSp add mod">
        <pc:chgData name="SoonChan Kim" userId="02a64c5a3a755c1e" providerId="LiveId" clId="{671ABFDB-D511-4EB4-848D-9E6EC546D449}" dt="2025-08-18T12:40:32.550" v="3404" actId="20577"/>
        <pc:sldMkLst>
          <pc:docMk/>
          <pc:sldMk cId="3224741973" sldId="324"/>
        </pc:sldMkLst>
        <pc:spChg chg="mod">
          <ac:chgData name="SoonChan Kim" userId="02a64c5a3a755c1e" providerId="LiveId" clId="{671ABFDB-D511-4EB4-848D-9E6EC546D449}" dt="2025-08-18T10:38:10.811" v="2961"/>
          <ac:spMkLst>
            <pc:docMk/>
            <pc:sldMk cId="3224741973" sldId="324"/>
            <ac:spMk id="4" creationId="{0D046745-CB45-8CDE-FE2F-DB3CB7F46E16}"/>
          </ac:spMkLst>
        </pc:spChg>
        <pc:spChg chg="add mod">
          <ac:chgData name="SoonChan Kim" userId="02a64c5a3a755c1e" providerId="LiveId" clId="{671ABFDB-D511-4EB4-848D-9E6EC546D449}" dt="2025-08-18T12:40:32.550" v="3404" actId="20577"/>
          <ac:spMkLst>
            <pc:docMk/>
            <pc:sldMk cId="3224741973" sldId="324"/>
            <ac:spMk id="10" creationId="{9ED0A769-6415-9E22-6B88-7012985D2D00}"/>
          </ac:spMkLst>
        </pc:spChg>
        <pc:spChg chg="mod">
          <ac:chgData name="SoonChan Kim" userId="02a64c5a3a755c1e" providerId="LiveId" clId="{671ABFDB-D511-4EB4-848D-9E6EC546D449}" dt="2025-08-18T10:37:38.172" v="2937" actId="14100"/>
          <ac:spMkLst>
            <pc:docMk/>
            <pc:sldMk cId="3224741973" sldId="324"/>
            <ac:spMk id="19" creationId="{B943E11A-B79B-DF13-6BCF-841FDA7E2838}"/>
          </ac:spMkLst>
        </pc:spChg>
        <pc:spChg chg="mod">
          <ac:chgData name="SoonChan Kim" userId="02a64c5a3a755c1e" providerId="LiveId" clId="{671ABFDB-D511-4EB4-848D-9E6EC546D449}" dt="2025-08-18T10:37:34.802" v="2936"/>
          <ac:spMkLst>
            <pc:docMk/>
            <pc:sldMk cId="3224741973" sldId="324"/>
            <ac:spMk id="31" creationId="{B0714A32-06ED-2383-6C41-F3D2544C392D}"/>
          </ac:spMkLst>
        </pc:spChg>
      </pc:sldChg>
      <pc:sldChg chg="addSp delSp modSp add mod">
        <pc:chgData name="SoonChan Kim" userId="02a64c5a3a755c1e" providerId="LiveId" clId="{671ABFDB-D511-4EB4-848D-9E6EC546D449}" dt="2025-08-18T12:41:08.338" v="3418" actId="21"/>
        <pc:sldMkLst>
          <pc:docMk/>
          <pc:sldMk cId="1921235311" sldId="325"/>
        </pc:sldMkLst>
        <pc:spChg chg="mod">
          <ac:chgData name="SoonChan Kim" userId="02a64c5a3a755c1e" providerId="LiveId" clId="{671ABFDB-D511-4EB4-848D-9E6EC546D449}" dt="2025-08-18T10:38:12.575" v="2962"/>
          <ac:spMkLst>
            <pc:docMk/>
            <pc:sldMk cId="1921235311" sldId="325"/>
            <ac:spMk id="4" creationId="{E6B32786-8104-8A63-E2AB-2BCBD22A13FC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7" creationId="{34A1D9CF-0D59-36DB-8D72-E31FE1F6726B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10" creationId="{B3CDCC7D-B4AA-3C95-3DF3-43460AB75786}"/>
          </ac:spMkLst>
        </pc:spChg>
        <pc:spChg chg="add mod">
          <ac:chgData name="SoonChan Kim" userId="02a64c5a3a755c1e" providerId="LiveId" clId="{671ABFDB-D511-4EB4-848D-9E6EC546D449}" dt="2025-08-18T12:39:27.246" v="3376" actId="1037"/>
          <ac:spMkLst>
            <pc:docMk/>
            <pc:sldMk cId="1921235311" sldId="325"/>
            <ac:spMk id="11" creationId="{F495D5AF-52FD-7AEC-73CC-3B74CE960EF3}"/>
          </ac:spMkLst>
        </pc:spChg>
        <pc:spChg chg="add mod">
          <ac:chgData name="SoonChan Kim" userId="02a64c5a3a755c1e" providerId="LiveId" clId="{671ABFDB-D511-4EB4-848D-9E6EC546D449}" dt="2025-08-18T12:39:37.874" v="3401"/>
          <ac:spMkLst>
            <pc:docMk/>
            <pc:sldMk cId="1921235311" sldId="325"/>
            <ac:spMk id="12" creationId="{C3FCBE47-1513-B687-48F6-36812631C94C}"/>
          </ac:spMkLst>
        </pc:spChg>
        <pc:spChg chg="mod">
          <ac:chgData name="SoonChan Kim" userId="02a64c5a3a755c1e" providerId="LiveId" clId="{671ABFDB-D511-4EB4-848D-9E6EC546D449}" dt="2025-08-18T10:37:50.044" v="2940" actId="14100"/>
          <ac:spMkLst>
            <pc:docMk/>
            <pc:sldMk cId="1921235311" sldId="325"/>
            <ac:spMk id="19" creationId="{ACCBA722-7383-8461-6E21-76D0525F88B5}"/>
          </ac:spMkLst>
        </pc:spChg>
        <pc:spChg chg="mod">
          <ac:chgData name="SoonChan Kim" userId="02a64c5a3a755c1e" providerId="LiveId" clId="{671ABFDB-D511-4EB4-848D-9E6EC546D449}" dt="2025-08-18T10:37:45.881" v="2939"/>
          <ac:spMkLst>
            <pc:docMk/>
            <pc:sldMk cId="1921235311" sldId="325"/>
            <ac:spMk id="31" creationId="{108F011C-4D17-4FF2-58DB-4114F6ADA6E4}"/>
          </ac:spMkLst>
        </pc:spChg>
        <pc:picChg chg="add mod">
          <ac:chgData name="SoonChan Kim" userId="02a64c5a3a755c1e" providerId="LiveId" clId="{671ABFDB-D511-4EB4-848D-9E6EC546D449}" dt="2025-08-18T12:39:01.252" v="3351"/>
          <ac:picMkLst>
            <pc:docMk/>
            <pc:sldMk cId="1921235311" sldId="325"/>
            <ac:picMk id="2" creationId="{43B03D2F-D55F-C0B0-500C-CF9865A1875E}"/>
          </ac:picMkLst>
        </pc:picChg>
      </pc:sldChg>
      <pc:sldChg chg="delSp modSp add mod">
        <pc:chgData name="SoonChan Kim" userId="02a64c5a3a755c1e" providerId="LiveId" clId="{671ABFDB-D511-4EB4-848D-9E6EC546D449}" dt="2025-08-18T10:42:52.698" v="3031" actId="478"/>
        <pc:sldMkLst>
          <pc:docMk/>
          <pc:sldMk cId="2855920085" sldId="326"/>
        </pc:sldMkLst>
        <pc:spChg chg="mod">
          <ac:chgData name="SoonChan Kim" userId="02a64c5a3a755c1e" providerId="LiveId" clId="{671ABFDB-D511-4EB4-848D-9E6EC546D449}" dt="2025-08-18T10:42:35.247" v="3025" actId="113"/>
          <ac:spMkLst>
            <pc:docMk/>
            <pc:sldMk cId="2855920085" sldId="326"/>
            <ac:spMk id="12" creationId="{719A20B1-D9A2-F8AB-70FD-5AD4EC351B7E}"/>
          </ac:spMkLst>
        </pc:spChg>
      </pc:sldChg>
    </pc:docChg>
  </pc:docChgLst>
  <pc:docChgLst>
    <pc:chgData name="SoonChan Kim" userId="02a64c5a3a755c1e" providerId="LiveId" clId="{948377FD-B8F4-4A2C-B25B-D6398E0DFAC9}"/>
    <pc:docChg chg="undo custSel addSld delSld modSld sldOrd addSection modSection">
      <pc:chgData name="SoonChan Kim" userId="02a64c5a3a755c1e" providerId="LiveId" clId="{948377FD-B8F4-4A2C-B25B-D6398E0DFAC9}" dt="2025-08-12T06:58:13.530" v="4582" actId="1076"/>
      <pc:docMkLst>
        <pc:docMk/>
      </pc:docMkLst>
      <pc:sldChg chg="del">
        <pc:chgData name="SoonChan Kim" userId="02a64c5a3a755c1e" providerId="LiveId" clId="{948377FD-B8F4-4A2C-B25B-D6398E0DFAC9}" dt="2025-08-12T06:49:13.808" v="3323" actId="47"/>
        <pc:sldMkLst>
          <pc:docMk/>
          <pc:sldMk cId="118499159" sldId="256"/>
        </pc:sldMkLst>
      </pc:sldChg>
      <pc:sldChg chg="addSp delSp modSp add del mod">
        <pc:chgData name="SoonChan Kim" userId="02a64c5a3a755c1e" providerId="LiveId" clId="{948377FD-B8F4-4A2C-B25B-D6398E0DFAC9}" dt="2025-08-12T06:17:47.291" v="604" actId="47"/>
        <pc:sldMkLst>
          <pc:docMk/>
          <pc:sldMk cId="880743070" sldId="257"/>
        </pc:sldMkLst>
      </pc:sldChg>
      <pc:sldChg chg="add del">
        <pc:chgData name="SoonChan Kim" userId="02a64c5a3a755c1e" providerId="LiveId" clId="{948377FD-B8F4-4A2C-B25B-D6398E0DFAC9}" dt="2025-08-12T06:35:35.695" v="1657" actId="2696"/>
        <pc:sldMkLst>
          <pc:docMk/>
          <pc:sldMk cId="4026568789" sldId="257"/>
        </pc:sldMkLst>
      </pc:sldChg>
      <pc:sldChg chg="add del">
        <pc:chgData name="SoonChan Kim" userId="02a64c5a3a755c1e" providerId="LiveId" clId="{948377FD-B8F4-4A2C-B25B-D6398E0DFAC9}" dt="2025-08-12T06:45:42.431" v="2927" actId="47"/>
        <pc:sldMkLst>
          <pc:docMk/>
          <pc:sldMk cId="1584688605" sldId="258"/>
        </pc:sldMkLst>
      </pc:sldChg>
      <pc:sldChg chg="addSp delSp modSp del mod ord">
        <pc:chgData name="SoonChan Kim" userId="02a64c5a3a755c1e" providerId="LiveId" clId="{948377FD-B8F4-4A2C-B25B-D6398E0DFAC9}" dt="2025-08-12T06:17:42.603" v="603" actId="47"/>
        <pc:sldMkLst>
          <pc:docMk/>
          <pc:sldMk cId="4026568789" sldId="258"/>
        </pc:sldMkLst>
      </pc:sldChg>
      <pc:sldChg chg="addSp delSp modSp del mod">
        <pc:chgData name="SoonChan Kim" userId="02a64c5a3a755c1e" providerId="LiveId" clId="{948377FD-B8F4-4A2C-B25B-D6398E0DFAC9}" dt="2025-08-12T06:37:25.782" v="1987" actId="2696"/>
        <pc:sldMkLst>
          <pc:docMk/>
          <pc:sldMk cId="445299101" sldId="259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007439650" sldId="26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20703208" sldId="26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785906965" sldId="262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841636567" sldId="263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536857035" sldId="264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32920427" sldId="265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19576874" sldId="266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05281905" sldId="267"/>
        </pc:sldMkLst>
      </pc:sldChg>
      <pc:sldChg chg="del">
        <pc:chgData name="SoonChan Kim" userId="02a64c5a3a755c1e" providerId="LiveId" clId="{948377FD-B8F4-4A2C-B25B-D6398E0DFAC9}" dt="2025-08-12T06:48:56.442" v="3278" actId="47"/>
        <pc:sldMkLst>
          <pc:docMk/>
          <pc:sldMk cId="1726517230" sldId="268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4125167954" sldId="27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449125716" sldId="27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743783098" sldId="272"/>
        </pc:sldMkLst>
      </pc:sldChg>
      <pc:sldChg chg="addSp delSp modSp del mod">
        <pc:chgData name="SoonChan Kim" userId="02a64c5a3a755c1e" providerId="LiveId" clId="{948377FD-B8F4-4A2C-B25B-D6398E0DFAC9}" dt="2025-08-12T06:17:40.957" v="602" actId="47"/>
        <pc:sldMkLst>
          <pc:docMk/>
          <pc:sldMk cId="2115227033" sldId="273"/>
        </pc:sldMkLst>
      </pc:sldChg>
      <pc:sldChg chg="addSp delSp modSp mod ord">
        <pc:chgData name="SoonChan Kim" userId="02a64c5a3a755c1e" providerId="LiveId" clId="{948377FD-B8F4-4A2C-B25B-D6398E0DFAC9}" dt="2025-08-12T06:34:12.124" v="1650" actId="14100"/>
        <pc:sldMkLst>
          <pc:docMk/>
          <pc:sldMk cId="1029589490" sldId="274"/>
        </pc:sldMkLst>
        <pc:spChg chg="add mod">
          <ac:chgData name="SoonChan Kim" userId="02a64c5a3a755c1e" providerId="LiveId" clId="{948377FD-B8F4-4A2C-B25B-D6398E0DFAC9}" dt="2025-08-12T06:10:25.443" v="353" actId="1076"/>
          <ac:spMkLst>
            <pc:docMk/>
            <pc:sldMk cId="1029589490" sldId="274"/>
            <ac:spMk id="6" creationId="{41CEB2DD-DB47-A5AD-FF65-2FAED283E52C}"/>
          </ac:spMkLst>
        </pc:spChg>
        <pc:spChg chg="add mod">
          <ac:chgData name="SoonChan Kim" userId="02a64c5a3a755c1e" providerId="LiveId" clId="{948377FD-B8F4-4A2C-B25B-D6398E0DFAC9}" dt="2025-08-12T06:10:47.308" v="356" actId="1076"/>
          <ac:spMkLst>
            <pc:docMk/>
            <pc:sldMk cId="1029589490" sldId="274"/>
            <ac:spMk id="7" creationId="{B012F0F8-904E-ABD2-AC47-93B84BC281EC}"/>
          </ac:spMkLst>
        </pc:spChg>
        <pc:spChg chg="add mod">
          <ac:chgData name="SoonChan Kim" userId="02a64c5a3a755c1e" providerId="LiveId" clId="{948377FD-B8F4-4A2C-B25B-D6398E0DFAC9}" dt="2025-08-12T06:34:09.388" v="1649" actId="14100"/>
          <ac:spMkLst>
            <pc:docMk/>
            <pc:sldMk cId="1029589490" sldId="274"/>
            <ac:spMk id="8" creationId="{F3160D5C-2034-2CA1-723A-A55820BC5AC4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9" creationId="{1B540AB3-D453-01F9-5439-C9D79EFDF6D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0" creationId="{2E06A718-C627-B83E-61D8-E0B3DE14306A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1" creationId="{1182980D-42E3-4640-EEF2-0DAF7980EDC5}"/>
          </ac:spMkLst>
        </pc:spChg>
        <pc:spChg chg="add mod">
          <ac:chgData name="SoonChan Kim" userId="02a64c5a3a755c1e" providerId="LiveId" clId="{948377FD-B8F4-4A2C-B25B-D6398E0DFAC9}" dt="2025-08-12T06:34:12.124" v="1650" actId="14100"/>
          <ac:spMkLst>
            <pc:docMk/>
            <pc:sldMk cId="1029589490" sldId="274"/>
            <ac:spMk id="12" creationId="{7EECFE2A-BEFD-56E3-D490-811D844AB91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3" creationId="{6F921F2F-1F5D-5225-21FF-442F772A506D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4" creationId="{394E731B-8108-1C7C-2203-93818BA940F9}"/>
          </ac:spMkLst>
        </pc:spChg>
        <pc:spChg chg="add mod ord">
          <ac:chgData name="SoonChan Kim" userId="02a64c5a3a755c1e" providerId="LiveId" clId="{948377FD-B8F4-4A2C-B25B-D6398E0DFAC9}" dt="2025-08-12T06:12:05.141" v="404" actId="14100"/>
          <ac:spMkLst>
            <pc:docMk/>
            <pc:sldMk cId="1029589490" sldId="274"/>
            <ac:spMk id="20" creationId="{424581D2-8236-1CA0-3658-318342144F8F}"/>
          </ac:spMkLst>
        </pc:spChg>
        <pc:spChg chg="add mod">
          <ac:chgData name="SoonChan Kim" userId="02a64c5a3a755c1e" providerId="LiveId" clId="{948377FD-B8F4-4A2C-B25B-D6398E0DFAC9}" dt="2025-08-12T06:10:33.697" v="354" actId="207"/>
          <ac:spMkLst>
            <pc:docMk/>
            <pc:sldMk cId="1029589490" sldId="274"/>
            <ac:spMk id="22" creationId="{585F1655-998A-CBC4-37FF-5469624513F2}"/>
          </ac:spMkLst>
        </pc:spChg>
      </pc:sldChg>
      <pc:sldChg chg="addSp delSp modSp new mod">
        <pc:chgData name="SoonChan Kim" userId="02a64c5a3a755c1e" providerId="LiveId" clId="{948377FD-B8F4-4A2C-B25B-D6398E0DFAC9}" dt="2025-08-12T06:37:16.375" v="1985" actId="1037"/>
        <pc:sldMkLst>
          <pc:docMk/>
          <pc:sldMk cId="339069802" sldId="275"/>
        </pc:sldMkLst>
        <pc:spChg chg="add mod">
          <ac:chgData name="SoonChan Kim" userId="02a64c5a3a755c1e" providerId="LiveId" clId="{948377FD-B8F4-4A2C-B25B-D6398E0DFAC9}" dt="2025-08-12T06:14:51.668" v="472" actId="14100"/>
          <ac:spMkLst>
            <pc:docMk/>
            <pc:sldMk cId="339069802" sldId="275"/>
            <ac:spMk id="5" creationId="{B9F212F7-DE4C-B536-C8D0-7D8FEECB2CD1}"/>
          </ac:spMkLst>
        </pc:spChg>
        <pc:spChg chg="add mod">
          <ac:chgData name="SoonChan Kim" userId="02a64c5a3a755c1e" providerId="LiveId" clId="{948377FD-B8F4-4A2C-B25B-D6398E0DFAC9}" dt="2025-08-12T06:15:05.066" v="476" actId="14100"/>
          <ac:spMkLst>
            <pc:docMk/>
            <pc:sldMk cId="339069802" sldId="275"/>
            <ac:spMk id="6" creationId="{119ADDAA-A418-1881-F079-4B90518C9654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1" creationId="{C2F02E75-1835-4C3E-B0B0-44F70D8747B6}"/>
          </ac:spMkLst>
        </pc:spChg>
        <pc:spChg chg="add mod">
          <ac:chgData name="SoonChan Kim" userId="02a64c5a3a755c1e" providerId="LiveId" clId="{948377FD-B8F4-4A2C-B25B-D6398E0DFAC9}" dt="2025-08-12T06:14:44.366" v="471" actId="14100"/>
          <ac:spMkLst>
            <pc:docMk/>
            <pc:sldMk cId="339069802" sldId="275"/>
            <ac:spMk id="12" creationId="{7F10AE9D-B61E-E0BA-CEB6-59C3A7D002D0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3" creationId="{0467DBBA-F535-BC59-12E4-A2C80A0E288F}"/>
          </ac:spMkLst>
        </pc:spChg>
        <pc:spChg chg="add mod">
          <ac:chgData name="SoonChan Kim" userId="02a64c5a3a755c1e" providerId="LiveId" clId="{948377FD-B8F4-4A2C-B25B-D6398E0DFAC9}" dt="2025-08-12T06:16:31.004" v="554" actId="20577"/>
          <ac:spMkLst>
            <pc:docMk/>
            <pc:sldMk cId="339069802" sldId="275"/>
            <ac:spMk id="15" creationId="{3A5E10FD-44F2-D505-1ED0-AA9E11998DA4}"/>
          </ac:spMkLst>
        </pc:spChg>
        <pc:spChg chg="add mod">
          <ac:chgData name="SoonChan Kim" userId="02a64c5a3a755c1e" providerId="LiveId" clId="{948377FD-B8F4-4A2C-B25B-D6398E0DFAC9}" dt="2025-08-12T06:16:38.237" v="558" actId="20577"/>
          <ac:spMkLst>
            <pc:docMk/>
            <pc:sldMk cId="339069802" sldId="275"/>
            <ac:spMk id="16" creationId="{2930D678-3AB9-0509-54E9-63341836AB16}"/>
          </ac:spMkLst>
        </pc:spChg>
        <pc:spChg chg="add mod">
          <ac:chgData name="SoonChan Kim" userId="02a64c5a3a755c1e" providerId="LiveId" clId="{948377FD-B8F4-4A2C-B25B-D6398E0DFAC9}" dt="2025-08-12T06:16:41.563" v="562" actId="20577"/>
          <ac:spMkLst>
            <pc:docMk/>
            <pc:sldMk cId="339069802" sldId="275"/>
            <ac:spMk id="17" creationId="{54F35AF3-B70D-973C-BD3C-71A7056279B6}"/>
          </ac:spMkLst>
        </pc:spChg>
        <pc:spChg chg="add mod">
          <ac:chgData name="SoonChan Kim" userId="02a64c5a3a755c1e" providerId="LiveId" clId="{948377FD-B8F4-4A2C-B25B-D6398E0DFAC9}" dt="2025-08-12T06:16:46.216" v="566" actId="20577"/>
          <ac:spMkLst>
            <pc:docMk/>
            <pc:sldMk cId="339069802" sldId="275"/>
            <ac:spMk id="18" creationId="{90D49A1F-2E31-30CD-2D59-C2A5CD35173D}"/>
          </ac:spMkLst>
        </pc:spChg>
        <pc:spChg chg="add mod">
          <ac:chgData name="SoonChan Kim" userId="02a64c5a3a755c1e" providerId="LiveId" clId="{948377FD-B8F4-4A2C-B25B-D6398E0DFAC9}" dt="2025-08-12T06:37:16.375" v="1985" actId="1037"/>
          <ac:spMkLst>
            <pc:docMk/>
            <pc:sldMk cId="339069802" sldId="275"/>
            <ac:spMk id="20" creationId="{F3C6DBBA-336C-EBD4-11A4-65143BF3D910}"/>
          </ac:spMkLst>
        </pc:spChg>
        <pc:spChg chg="add mod">
          <ac:chgData name="SoonChan Kim" userId="02a64c5a3a755c1e" providerId="LiveId" clId="{948377FD-B8F4-4A2C-B25B-D6398E0DFAC9}" dt="2025-08-12T06:17:25.357" v="601" actId="6549"/>
          <ac:spMkLst>
            <pc:docMk/>
            <pc:sldMk cId="339069802" sldId="275"/>
            <ac:spMk id="21" creationId="{2ECB8995-4D34-0CA3-6031-2F507A001D63}"/>
          </ac:spMkLst>
        </pc:spChg>
        <pc:spChg chg="add mod">
          <ac:chgData name="SoonChan Kim" userId="02a64c5a3a755c1e" providerId="LiveId" clId="{948377FD-B8F4-4A2C-B25B-D6398E0DFAC9}" dt="2025-08-12T06:18:38.320" v="628" actId="1038"/>
          <ac:spMkLst>
            <pc:docMk/>
            <pc:sldMk cId="339069802" sldId="275"/>
            <ac:spMk id="23" creationId="{70A0AD52-E3A6-E872-0A72-C9F678BC3752}"/>
          </ac:spMkLst>
        </pc:spChg>
        <pc:spChg chg="add mod">
          <ac:chgData name="SoonChan Kim" userId="02a64c5a3a755c1e" providerId="LiveId" clId="{948377FD-B8F4-4A2C-B25B-D6398E0DFAC9}" dt="2025-08-12T06:19:46.402" v="670" actId="207"/>
          <ac:spMkLst>
            <pc:docMk/>
            <pc:sldMk cId="339069802" sldId="275"/>
            <ac:spMk id="24" creationId="{D4099C70-C51E-DD4B-4271-87870B23D6D4}"/>
          </ac:spMkLst>
        </pc:spChg>
        <pc:cxnChg chg="add mod">
          <ac:chgData name="SoonChan Kim" userId="02a64c5a3a755c1e" providerId="LiveId" clId="{948377FD-B8F4-4A2C-B25B-D6398E0DFAC9}" dt="2025-08-12T06:16:16.042" v="531" actId="14100"/>
          <ac:cxnSpMkLst>
            <pc:docMk/>
            <pc:sldMk cId="339069802" sldId="275"/>
            <ac:cxnSpMk id="9" creationId="{31903191-AD62-A3F4-3189-0543BEDF1E73}"/>
          </ac:cxnSpMkLst>
        </pc:cxnChg>
        <pc:cxnChg chg="add mod">
          <ac:chgData name="SoonChan Kim" userId="02a64c5a3a755c1e" providerId="LiveId" clId="{948377FD-B8F4-4A2C-B25B-D6398E0DFAC9}" dt="2025-08-12T06:17:19.145" v="600"/>
          <ac:cxnSpMkLst>
            <pc:docMk/>
            <pc:sldMk cId="339069802" sldId="275"/>
            <ac:cxnSpMk id="22" creationId="{4D6D4653-A832-A0BF-6F58-3D4C66D002C6}"/>
          </ac:cxnSpMkLst>
        </pc:cxnChg>
      </pc:sldChg>
      <pc:sldChg chg="addSp delSp modSp new mod ord">
        <pc:chgData name="SoonChan Kim" userId="02a64c5a3a755c1e" providerId="LiveId" clId="{948377FD-B8F4-4A2C-B25B-D6398E0DFAC9}" dt="2025-08-12T06:52:16.815" v="3499" actId="115"/>
        <pc:sldMkLst>
          <pc:docMk/>
          <pc:sldMk cId="3612882715" sldId="276"/>
        </pc:sldMkLst>
      </pc:sldChg>
      <pc:sldChg chg="addSp modSp add mod ord">
        <pc:chgData name="SoonChan Kim" userId="02a64c5a3a755c1e" providerId="LiveId" clId="{948377FD-B8F4-4A2C-B25B-D6398E0DFAC9}" dt="2025-08-12T06:51:11.481" v="3489"/>
        <pc:sldMkLst>
          <pc:docMk/>
          <pc:sldMk cId="702549759" sldId="277"/>
        </pc:sldMkLst>
      </pc:sldChg>
      <pc:sldChg chg="add del ord">
        <pc:chgData name="SoonChan Kim" userId="02a64c5a3a755c1e" providerId="LiveId" clId="{948377FD-B8F4-4A2C-B25B-D6398E0DFAC9}" dt="2025-08-12T06:32:25.172" v="1221" actId="2696"/>
        <pc:sldMkLst>
          <pc:docMk/>
          <pc:sldMk cId="880743070" sldId="278"/>
        </pc:sldMkLst>
      </pc:sldChg>
      <pc:sldChg chg="modSp add mod ord">
        <pc:chgData name="SoonChan Kim" userId="02a64c5a3a755c1e" providerId="LiveId" clId="{948377FD-B8F4-4A2C-B25B-D6398E0DFAC9}" dt="2025-08-12T06:51:14.009" v="3491"/>
        <pc:sldMkLst>
          <pc:docMk/>
          <pc:sldMk cId="3076937222" sldId="278"/>
        </pc:sldMkLst>
      </pc:sldChg>
      <pc:sldChg chg="addSp delSp modSp add mod">
        <pc:chgData name="SoonChan Kim" userId="02a64c5a3a755c1e" providerId="LiveId" clId="{948377FD-B8F4-4A2C-B25B-D6398E0DFAC9}" dt="2025-08-12T06:54:15.325" v="3570" actId="21"/>
        <pc:sldMkLst>
          <pc:docMk/>
          <pc:sldMk cId="2482787326" sldId="279"/>
        </pc:sldMkLst>
      </pc:sldChg>
      <pc:sldChg chg="addSp delSp modSp new mod">
        <pc:chgData name="SoonChan Kim" userId="02a64c5a3a755c1e" providerId="LiveId" clId="{948377FD-B8F4-4A2C-B25B-D6398E0DFAC9}" dt="2025-08-12T06:50:17.694" v="3448" actId="1076"/>
        <pc:sldMkLst>
          <pc:docMk/>
          <pc:sldMk cId="1817425400" sldId="280"/>
        </pc:sldMkLst>
      </pc:sldChg>
      <pc:sldChg chg="addSp delSp modSp new mod">
        <pc:chgData name="SoonChan Kim" userId="02a64c5a3a755c1e" providerId="LiveId" clId="{948377FD-B8F4-4A2C-B25B-D6398E0DFAC9}" dt="2025-08-12T06:58:13.530" v="4582" actId="1076"/>
        <pc:sldMkLst>
          <pc:docMk/>
          <pc:sldMk cId="583410191" sldId="281"/>
        </pc:sldMkLst>
        <pc:spChg chg="add mod">
          <ac:chgData name="SoonChan Kim" userId="02a64c5a3a755c1e" providerId="LiveId" clId="{948377FD-B8F4-4A2C-B25B-D6398E0DFAC9}" dt="2025-08-12T06:57:51.486" v="4521" actId="20577"/>
          <ac:spMkLst>
            <pc:docMk/>
            <pc:sldMk cId="583410191" sldId="281"/>
            <ac:spMk id="12" creationId="{43F75FF5-B996-9A8E-94A8-6B9300ADDB6B}"/>
          </ac:spMkLst>
        </pc:spChg>
        <pc:spChg chg="add mod">
          <ac:chgData name="SoonChan Kim" userId="02a64c5a3a755c1e" providerId="LiveId" clId="{948377FD-B8F4-4A2C-B25B-D6398E0DFAC9}" dt="2025-08-12T06:57:12.637" v="4465"/>
          <ac:spMkLst>
            <pc:docMk/>
            <pc:sldMk cId="583410191" sldId="281"/>
            <ac:spMk id="13" creationId="{AC9600A0-90C3-0B6B-29C6-E88AEDDA40FE}"/>
          </ac:spMkLst>
        </pc:spChg>
        <pc:spChg chg="add mod">
          <ac:chgData name="SoonChan Kim" userId="02a64c5a3a755c1e" providerId="LiveId" clId="{948377FD-B8F4-4A2C-B25B-D6398E0DFAC9}" dt="2025-08-12T06:57:05.227" v="4463" actId="1038"/>
          <ac:spMkLst>
            <pc:docMk/>
            <pc:sldMk cId="583410191" sldId="281"/>
            <ac:spMk id="18" creationId="{C8E342F3-CD7A-6861-06CA-FA8053E68A3E}"/>
          </ac:spMkLst>
        </pc:spChg>
        <pc:spChg chg="add mod">
          <ac:chgData name="SoonChan Kim" userId="02a64c5a3a755c1e" providerId="LiveId" clId="{948377FD-B8F4-4A2C-B25B-D6398E0DFAC9}" dt="2025-08-12T06:54:15.798" v="3571"/>
          <ac:spMkLst>
            <pc:docMk/>
            <pc:sldMk cId="583410191" sldId="281"/>
            <ac:spMk id="20" creationId="{58D4613F-50A8-5FA7-CD27-F8AFD26554F7}"/>
          </ac:spMkLst>
        </pc:spChg>
        <pc:cxnChg chg="add mod">
          <ac:chgData name="SoonChan Kim" userId="02a64c5a3a755c1e" providerId="LiveId" clId="{948377FD-B8F4-4A2C-B25B-D6398E0DFAC9}" dt="2025-08-12T06:57:12.637" v="4465"/>
          <ac:cxnSpMkLst>
            <pc:docMk/>
            <pc:sldMk cId="583410191" sldId="281"/>
            <ac:cxnSpMk id="14" creationId="{DEF08E09-723B-9A38-DF82-B36AC55A9825}"/>
          </ac:cxnSpMkLst>
        </pc:cxnChg>
      </pc:sldChg>
      <pc:sldChg chg="add del">
        <pc:chgData name="SoonChan Kim" userId="02a64c5a3a755c1e" providerId="LiveId" clId="{948377FD-B8F4-4A2C-B25B-D6398E0DFAC9}" dt="2025-08-12T06:53:16.682" v="3501" actId="2696"/>
        <pc:sldMkLst>
          <pc:docMk/>
          <pc:sldMk cId="1885061011" sldId="295"/>
        </pc:sldMkLst>
      </pc:sldChg>
      <pc:sldChg chg="add del">
        <pc:chgData name="SoonChan Kim" userId="02a64c5a3a755c1e" providerId="LiveId" clId="{948377FD-B8F4-4A2C-B25B-D6398E0DFAC9}" dt="2025-08-12T06:57:22.802" v="4467" actId="47"/>
        <pc:sldMkLst>
          <pc:docMk/>
          <pc:sldMk cId="2956163043" sldId="295"/>
        </pc:sldMkLst>
      </pc:sldChg>
      <pc:sldChg chg="add">
        <pc:chgData name="SoonChan Kim" userId="02a64c5a3a755c1e" providerId="LiveId" clId="{948377FD-B8F4-4A2C-B25B-D6398E0DFAC9}" dt="2025-08-12T06:57:20.722" v="4466"/>
        <pc:sldMkLst>
          <pc:docMk/>
          <pc:sldMk cId="1445739359" sldId="296"/>
        </pc:sldMkLst>
      </pc:sldChg>
    </pc:docChg>
  </pc:docChgLst>
  <pc:docChgLst>
    <pc:chgData name="SoonChan Kim" userId="02a64c5a3a755c1e" providerId="LiveId" clId="{B521326F-CB29-4C51-81A4-F044F5AD18F8}"/>
    <pc:docChg chg="undo custSel modSld">
      <pc:chgData name="SoonChan Kim" userId="02a64c5a3a755c1e" providerId="LiveId" clId="{B521326F-CB29-4C51-81A4-F044F5AD18F8}" dt="2025-09-07T12:52:06.544" v="956" actId="113"/>
      <pc:docMkLst>
        <pc:docMk/>
      </pc:docMkLst>
      <pc:sldChg chg="modSp mod">
        <pc:chgData name="SoonChan Kim" userId="02a64c5a3a755c1e" providerId="LiveId" clId="{B521326F-CB29-4C51-81A4-F044F5AD18F8}" dt="2025-09-06T17:07:21.010" v="46" actId="20577"/>
        <pc:sldMkLst>
          <pc:docMk/>
          <pc:sldMk cId="1029589490" sldId="274"/>
        </pc:sldMkLst>
        <pc:spChg chg="mod">
          <ac:chgData name="SoonChan Kim" userId="02a64c5a3a755c1e" providerId="LiveId" clId="{B521326F-CB29-4C51-81A4-F044F5AD18F8}" dt="2025-09-06T17:07:21.010" v="46" actId="20577"/>
          <ac:spMkLst>
            <pc:docMk/>
            <pc:sldMk cId="1029589490" sldId="274"/>
            <ac:spMk id="7" creationId="{B012F0F8-904E-ABD2-AC47-93B84BC281EC}"/>
          </ac:spMkLst>
        </pc:spChg>
        <pc:spChg chg="mod">
          <ac:chgData name="SoonChan Kim" userId="02a64c5a3a755c1e" providerId="LiveId" clId="{B521326F-CB29-4C51-81A4-F044F5AD18F8}" dt="2025-09-06T17:06:34.524" v="1" actId="20577"/>
          <ac:spMkLst>
            <pc:docMk/>
            <pc:sldMk cId="1029589490" sldId="274"/>
            <ac:spMk id="10" creationId="{2E06A718-C627-B83E-61D8-E0B3DE14306A}"/>
          </ac:spMkLst>
        </pc:spChg>
      </pc:sldChg>
      <pc:sldChg chg="modSp mod">
        <pc:chgData name="SoonChan Kim" userId="02a64c5a3a755c1e" providerId="LiveId" clId="{B521326F-CB29-4C51-81A4-F044F5AD18F8}" dt="2025-09-07T09:32:03.924" v="688" actId="1035"/>
        <pc:sldMkLst>
          <pc:docMk/>
          <pc:sldMk cId="339069802" sldId="275"/>
        </pc:sldMkLst>
        <pc:spChg chg="mod">
          <ac:chgData name="SoonChan Kim" userId="02a64c5a3a755c1e" providerId="LiveId" clId="{B521326F-CB29-4C51-81A4-F044F5AD18F8}" dt="2025-09-07T09:29:49.597" v="659" actId="12789"/>
          <ac:spMkLst>
            <pc:docMk/>
            <pc:sldMk cId="339069802" sldId="275"/>
            <ac:spMk id="15" creationId="{3A5E10FD-44F2-D505-1ED0-AA9E11998DA4}"/>
          </ac:spMkLst>
        </pc:spChg>
        <pc:spChg chg="mod">
          <ac:chgData name="SoonChan Kim" userId="02a64c5a3a755c1e" providerId="LiveId" clId="{B521326F-CB29-4C51-81A4-F044F5AD18F8}" dt="2025-09-07T09:31:45.874" v="679" actId="408"/>
          <ac:spMkLst>
            <pc:docMk/>
            <pc:sldMk cId="339069802" sldId="275"/>
            <ac:spMk id="16" creationId="{2930D678-3AB9-0509-54E9-63341836AB16}"/>
          </ac:spMkLst>
        </pc:spChg>
        <pc:spChg chg="mod">
          <ac:chgData name="SoonChan Kim" userId="02a64c5a3a755c1e" providerId="LiveId" clId="{B521326F-CB29-4C51-81A4-F044F5AD18F8}" dt="2025-09-07T09:31:45.874" v="679" actId="408"/>
          <ac:spMkLst>
            <pc:docMk/>
            <pc:sldMk cId="339069802" sldId="275"/>
            <ac:spMk id="17" creationId="{54F35AF3-B70D-973C-BD3C-71A7056279B6}"/>
          </ac:spMkLst>
        </pc:spChg>
        <pc:spChg chg="mod">
          <ac:chgData name="SoonChan Kim" userId="02a64c5a3a755c1e" providerId="LiveId" clId="{B521326F-CB29-4C51-81A4-F044F5AD18F8}" dt="2025-09-07T09:31:39.415" v="678" actId="1038"/>
          <ac:spMkLst>
            <pc:docMk/>
            <pc:sldMk cId="339069802" sldId="275"/>
            <ac:spMk id="18" creationId="{90D49A1F-2E31-30CD-2D59-C2A5CD35173D}"/>
          </ac:spMkLst>
        </pc:spChg>
        <pc:spChg chg="mod">
          <ac:chgData name="SoonChan Kim" userId="02a64c5a3a755c1e" providerId="LiveId" clId="{B521326F-CB29-4C51-81A4-F044F5AD18F8}" dt="2025-09-07T09:32:03.924" v="688" actId="1035"/>
          <ac:spMkLst>
            <pc:docMk/>
            <pc:sldMk cId="339069802" sldId="275"/>
            <ac:spMk id="20" creationId="{F3C6DBBA-336C-EBD4-11A4-65143BF3D910}"/>
          </ac:spMkLst>
        </pc:spChg>
        <pc:spChg chg="mod">
          <ac:chgData name="SoonChan Kim" userId="02a64c5a3a755c1e" providerId="LiveId" clId="{B521326F-CB29-4C51-81A4-F044F5AD18F8}" dt="2025-09-06T17:07:40.157" v="47" actId="20577"/>
          <ac:spMkLst>
            <pc:docMk/>
            <pc:sldMk cId="339069802" sldId="275"/>
            <ac:spMk id="23" creationId="{70A0AD52-E3A6-E872-0A72-C9F678BC3752}"/>
          </ac:spMkLst>
        </pc:spChg>
        <pc:spChg chg="mod">
          <ac:chgData name="SoonChan Kim" userId="02a64c5a3a755c1e" providerId="LiveId" clId="{B521326F-CB29-4C51-81A4-F044F5AD18F8}" dt="2025-09-06T17:07:45.629" v="48"/>
          <ac:spMkLst>
            <pc:docMk/>
            <pc:sldMk cId="339069802" sldId="275"/>
            <ac:spMk id="24" creationId="{D4099C70-C51E-DD4B-4271-87870B23D6D4}"/>
          </ac:spMkLst>
        </pc:spChg>
      </pc:sldChg>
      <pc:sldChg chg="addSp delSp modSp mod">
        <pc:chgData name="SoonChan Kim" userId="02a64c5a3a755c1e" providerId="LiveId" clId="{B521326F-CB29-4C51-81A4-F044F5AD18F8}" dt="2025-09-07T09:38:08.698" v="892" actId="20577"/>
        <pc:sldMkLst>
          <pc:docMk/>
          <pc:sldMk cId="2479908245" sldId="300"/>
        </pc:sldMkLst>
        <pc:spChg chg="mod">
          <ac:chgData name="SoonChan Kim" userId="02a64c5a3a755c1e" providerId="LiveId" clId="{B521326F-CB29-4C51-81A4-F044F5AD18F8}" dt="2025-09-06T17:28:24.525" v="139"/>
          <ac:spMkLst>
            <pc:docMk/>
            <pc:sldMk cId="2479908245" sldId="300"/>
            <ac:spMk id="4" creationId="{28B81260-F51F-2955-70A9-037D69AB1472}"/>
          </ac:spMkLst>
        </pc:spChg>
        <pc:spChg chg="add mod">
          <ac:chgData name="SoonChan Kim" userId="02a64c5a3a755c1e" providerId="LiveId" clId="{B521326F-CB29-4C51-81A4-F044F5AD18F8}" dt="2025-09-07T09:38:08.698" v="892" actId="20577"/>
          <ac:spMkLst>
            <pc:docMk/>
            <pc:sldMk cId="2479908245" sldId="300"/>
            <ac:spMk id="5" creationId="{64613ADD-D203-6F96-8F1C-88ED9F17A6AF}"/>
          </ac:spMkLst>
        </pc:spChg>
        <pc:spChg chg="mod">
          <ac:chgData name="SoonChan Kim" userId="02a64c5a3a755c1e" providerId="LiveId" clId="{B521326F-CB29-4C51-81A4-F044F5AD18F8}" dt="2025-09-06T17:30:58.204" v="442" actId="20577"/>
          <ac:spMkLst>
            <pc:docMk/>
            <pc:sldMk cId="2479908245" sldId="300"/>
            <ac:spMk id="13" creationId="{A4BD2ADF-AEFA-746D-274E-8D66D748A517}"/>
          </ac:spMkLst>
        </pc:spChg>
        <pc:picChg chg="del">
          <ac:chgData name="SoonChan Kim" userId="02a64c5a3a755c1e" providerId="LiveId" clId="{B521326F-CB29-4C51-81A4-F044F5AD18F8}" dt="2025-09-06T17:27:40.200" v="49" actId="478"/>
          <ac:picMkLst>
            <pc:docMk/>
            <pc:sldMk cId="2479908245" sldId="300"/>
            <ac:picMk id="2" creationId="{7248B406-5FB2-1A0F-EECB-97E4AE34531A}"/>
          </ac:picMkLst>
        </pc:picChg>
      </pc:sldChg>
      <pc:sldChg chg="modSp mod">
        <pc:chgData name="SoonChan Kim" userId="02a64c5a3a755c1e" providerId="LiveId" clId="{B521326F-CB29-4C51-81A4-F044F5AD18F8}" dt="2025-09-07T12:52:06.544" v="956" actId="113"/>
        <pc:sldMkLst>
          <pc:docMk/>
          <pc:sldMk cId="1791902523" sldId="301"/>
        </pc:sldMkLst>
        <pc:spChg chg="mod">
          <ac:chgData name="SoonChan Kim" userId="02a64c5a3a755c1e" providerId="LiveId" clId="{B521326F-CB29-4C51-81A4-F044F5AD18F8}" dt="2025-09-06T17:31:24.480" v="470"/>
          <ac:spMkLst>
            <pc:docMk/>
            <pc:sldMk cId="1791902523" sldId="301"/>
            <ac:spMk id="4" creationId="{05F5CD21-6EBA-1FA2-3DC8-48BDBA18E98B}"/>
          </ac:spMkLst>
        </pc:spChg>
        <pc:spChg chg="mod">
          <ac:chgData name="SoonChan Kim" userId="02a64c5a3a755c1e" providerId="LiveId" clId="{B521326F-CB29-4C51-81A4-F044F5AD18F8}" dt="2025-09-07T12:52:06.544" v="956" actId="113"/>
          <ac:spMkLst>
            <pc:docMk/>
            <pc:sldMk cId="1791902523" sldId="301"/>
            <ac:spMk id="6" creationId="{BDAE77C9-44DD-BA66-1F55-9465D57F09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2E41-3FB9-9113-AEAF-C6464322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E058-AF6C-6D72-F04F-AD61D9699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6C07-D0DA-1721-6B68-49F10D19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191-F19A-02E0-CC29-B98E22F9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F364-45D8-6504-8AB7-65790E49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CCF2-AEFD-5246-18D8-480E7F59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C4CBB-A07D-65EC-A846-D49EC3BF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603B-9948-3D14-364D-855148C9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218F-55F8-ED70-6D56-500F49F6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9FAB-DA01-D12F-227A-BFAAE0C7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DFFAD-0F69-A225-77FE-DDDFA21E8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D58C-FEE8-5EB4-DCBD-B569495F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4767-47AF-6FB3-C59D-4641342A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251E-8BCD-6BDF-65D5-3D93BEE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06B2-099D-CCFB-67D5-2A46D495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C8E-C8BC-A7C9-5DA1-865E6846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F7FE-574B-EBCC-DE6D-988CB53C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8052-D944-A989-C21B-B0B1D577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0433-EB73-76FB-5A6C-FB6417E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C3A2-E470-2E3F-BD35-421D52F3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9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A312-78CC-1D80-821A-7CEED9EF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86DE-8D33-9536-E1F2-BA91A9EC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5FEA-4295-1BF7-8098-28431C0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8FC8-BD63-DB37-5A95-A36B9F59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AA34-8876-5EE3-2C22-F96B8E3A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846-C6E6-72FB-75F0-29B4D75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D38-4FD7-24B9-9A41-4686F805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FAF2-206C-2CAA-4D4F-457A742B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4E7B4-1D56-E65F-A31B-B9ADF4B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0794-4648-8538-33BA-5B0873A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3114-246D-FA98-AEC2-D3A77FA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1FBF-5B71-961A-CD04-C9EE5549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1EAD-B8A4-06D3-E3E9-B2C19CD2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944BD-79E8-5146-78B9-B068E7E3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DCE68-ABCB-B9F6-81B5-09E9DD3A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0E717-DAF7-CE46-A34C-42E10EFB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08744-C621-A96D-2E02-86A7B840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15F5-28BD-4A33-129C-611CDA44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EC06-3B19-5E04-659A-2811D34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A4-364D-5EED-873F-6AF1A57E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26654-D831-ACBF-60F9-550BEEF9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410A-AFC9-E593-149C-AE9E14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C847-ACBF-8573-9937-142FE3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0C15F-F4AF-40F8-CAAF-DF5A6546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49F7-0EE2-B6AA-A0EC-7F78D7C2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ABC2-F73D-EAA4-7D8A-6522BB2A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C87F-FF2F-3263-0F8C-0816EA6A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D4D8-2F0A-A58E-0AFD-D8E00646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ADB47-D253-4955-EB21-CAE68A72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97F7-6212-1B99-CEF8-4DDE447F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CC32-019D-AB72-289B-B70970B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A53F-1969-FE0B-F464-78B54C2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FFF-E5D7-0E57-CC74-B1349646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A161-AF87-5A58-DDB7-AD6469732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7125F-D403-0C8D-F739-50FF00BA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438E-D117-674E-F1D0-645B848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D473-1AC9-D6CB-07A7-C7E72B20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3847-395C-7C58-91B5-3179A21E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75EFE-BE8F-4D06-C376-789E9FD3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8F7B-BE78-5446-DA0D-84E76437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42C-D81B-1090-BD74-A9B83F6D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EA3-99B4-43CE-B08B-B67F5EBFC6C4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3F52-2E76-D5C8-9D10-BF46D080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729-46C9-2076-3F34-1BF51875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4581D2-8236-1CA0-3658-318342144F8F}"/>
              </a:ext>
            </a:extLst>
          </p:cNvPr>
          <p:cNvSpPr/>
          <p:nvPr/>
        </p:nvSpPr>
        <p:spPr>
          <a:xfrm>
            <a:off x="0" y="-1559"/>
            <a:ext cx="10710427" cy="2375269"/>
          </a:xfrm>
          <a:prstGeom prst="rect">
            <a:avLst/>
          </a:prstGeom>
          <a:solidFill>
            <a:srgbClr val="9A64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5F1655-998A-CBC4-37FF-5469624513F2}"/>
              </a:ext>
            </a:extLst>
          </p:cNvPr>
          <p:cNvSpPr/>
          <p:nvPr/>
        </p:nvSpPr>
        <p:spPr>
          <a:xfrm>
            <a:off x="100791" y="-812800"/>
            <a:ext cx="1466294" cy="2857500"/>
          </a:xfrm>
          <a:prstGeom prst="roundRect">
            <a:avLst>
              <a:gd name="adj" fmla="val 47768"/>
            </a:avLst>
          </a:prstGeom>
          <a:pattFill prst="pct5">
            <a:fgClr>
              <a:srgbClr val="E8DEE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EB2DD-DB47-A5AD-FF65-2FAED283E52C}"/>
              </a:ext>
            </a:extLst>
          </p:cNvPr>
          <p:cNvSpPr txBox="1"/>
          <p:nvPr/>
        </p:nvSpPr>
        <p:spPr>
          <a:xfrm>
            <a:off x="292100" y="115980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A64A5"/>
                </a:solidFill>
              </a:rPr>
              <a:t>학습목표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2F0F8-904E-ABD2-AC47-93B84BC281EC}"/>
              </a:ext>
            </a:extLst>
          </p:cNvPr>
          <p:cNvSpPr/>
          <p:nvPr/>
        </p:nvSpPr>
        <p:spPr>
          <a:xfrm>
            <a:off x="1651809" y="615950"/>
            <a:ext cx="8980970" cy="1232315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비지도학습의 개념</a:t>
            </a:r>
            <a:r>
              <a:rPr lang="en-US" altLang="ko-KR" sz="1750" b="1" dirty="0">
                <a:solidFill>
                  <a:schemeClr val="bg1"/>
                </a:solidFill>
              </a:rPr>
              <a:t>(</a:t>
            </a:r>
            <a:r>
              <a:rPr lang="ko-KR" altLang="en-US" sz="1750" b="1" dirty="0">
                <a:solidFill>
                  <a:schemeClr val="bg1"/>
                </a:solidFill>
              </a:rPr>
              <a:t>라벨 없이 패턴 찾기</a:t>
            </a:r>
            <a:r>
              <a:rPr lang="en-US" altLang="ko-KR" sz="1750" b="1" dirty="0">
                <a:solidFill>
                  <a:schemeClr val="bg1"/>
                </a:solidFill>
              </a:rPr>
              <a:t>)</a:t>
            </a:r>
            <a:r>
              <a:rPr lang="ko-KR" altLang="en-US" sz="1750" b="1" dirty="0">
                <a:solidFill>
                  <a:schemeClr val="bg1"/>
                </a:solidFill>
              </a:rPr>
              <a:t>을 설명할 수 있다</a:t>
            </a:r>
            <a:r>
              <a:rPr lang="en-US" altLang="ko-KR" sz="175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50" b="1" dirty="0">
                <a:solidFill>
                  <a:schemeClr val="bg1"/>
                </a:solidFill>
              </a:rPr>
              <a:t>K-means</a:t>
            </a:r>
            <a:r>
              <a:rPr lang="ko-KR" altLang="en-US" sz="1750" b="1" dirty="0">
                <a:solidFill>
                  <a:schemeClr val="bg1"/>
                </a:solidFill>
              </a:rPr>
              <a:t>의 아이디어</a:t>
            </a:r>
            <a:r>
              <a:rPr lang="en-US" altLang="ko-KR" sz="1750" b="1" dirty="0">
                <a:solidFill>
                  <a:schemeClr val="bg1"/>
                </a:solidFill>
              </a:rPr>
              <a:t>(</a:t>
            </a:r>
            <a:r>
              <a:rPr lang="ko-KR" altLang="en-US" sz="1750" b="1" dirty="0">
                <a:solidFill>
                  <a:schemeClr val="bg1"/>
                </a:solidFill>
              </a:rPr>
              <a:t>중심점</a:t>
            </a:r>
            <a:r>
              <a:rPr lang="en-US" altLang="ko-KR" sz="1750" b="1" dirty="0">
                <a:solidFill>
                  <a:schemeClr val="bg1"/>
                </a:solidFill>
              </a:rPr>
              <a:t>, </a:t>
            </a:r>
            <a:r>
              <a:rPr lang="ko-KR" altLang="en-US" sz="1750" b="1" dirty="0">
                <a:solidFill>
                  <a:schemeClr val="bg1"/>
                </a:solidFill>
              </a:rPr>
              <a:t>거리</a:t>
            </a:r>
            <a:r>
              <a:rPr lang="en-US" altLang="ko-KR" sz="1750" b="1" dirty="0">
                <a:solidFill>
                  <a:schemeClr val="bg1"/>
                </a:solidFill>
              </a:rPr>
              <a:t>, </a:t>
            </a:r>
            <a:r>
              <a:rPr lang="ko-KR" altLang="en-US" sz="1750" b="1" dirty="0">
                <a:solidFill>
                  <a:schemeClr val="bg1"/>
                </a:solidFill>
              </a:rPr>
              <a:t>반복 갱신</a:t>
            </a:r>
            <a:r>
              <a:rPr lang="en-US" altLang="ko-KR" sz="1750" b="1" dirty="0">
                <a:solidFill>
                  <a:schemeClr val="bg1"/>
                </a:solidFill>
              </a:rPr>
              <a:t>)</a:t>
            </a:r>
            <a:r>
              <a:rPr lang="ko-KR" altLang="en-US" sz="1750" b="1" dirty="0">
                <a:solidFill>
                  <a:schemeClr val="bg1"/>
                </a:solidFill>
              </a:rPr>
              <a:t>를 이해하고 적용한다</a:t>
            </a:r>
            <a:r>
              <a:rPr lang="en-US" altLang="ko-KR" sz="175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750" b="1" dirty="0">
                <a:solidFill>
                  <a:schemeClr val="bg1"/>
                </a:solidFill>
              </a:rPr>
              <a:t>PCA</a:t>
            </a:r>
            <a:r>
              <a:rPr lang="ko-KR" altLang="en-US" sz="1750" b="1" dirty="0">
                <a:solidFill>
                  <a:schemeClr val="bg1"/>
                </a:solidFill>
              </a:rPr>
              <a:t>의 아이디어</a:t>
            </a:r>
            <a:r>
              <a:rPr lang="en-US" altLang="ko-KR" sz="1750" b="1" dirty="0">
                <a:solidFill>
                  <a:schemeClr val="bg1"/>
                </a:solidFill>
              </a:rPr>
              <a:t>(</a:t>
            </a:r>
            <a:r>
              <a:rPr lang="ko-KR" altLang="en-US" sz="1750" b="1" dirty="0">
                <a:solidFill>
                  <a:schemeClr val="bg1"/>
                </a:solidFill>
              </a:rPr>
              <a:t>분산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주성분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투영</a:t>
            </a:r>
            <a:r>
              <a:rPr lang="en-US" altLang="ko-KR" sz="1750" b="1" dirty="0">
                <a:solidFill>
                  <a:schemeClr val="bg1"/>
                </a:solidFill>
              </a:rPr>
              <a:t>)</a:t>
            </a:r>
            <a:r>
              <a:rPr lang="ko-KR" altLang="en-US" sz="1750" b="1" dirty="0">
                <a:solidFill>
                  <a:schemeClr val="bg1"/>
                </a:solidFill>
              </a:rPr>
              <a:t>를 이해하고 </a:t>
            </a:r>
            <a:r>
              <a:rPr lang="en-US" altLang="ko-KR" sz="1750" b="1" dirty="0">
                <a:solidFill>
                  <a:schemeClr val="bg1"/>
                </a:solidFill>
              </a:rPr>
              <a:t>2D</a:t>
            </a:r>
            <a:r>
              <a:rPr lang="ko-KR" altLang="en-US" sz="1750" b="1" dirty="0">
                <a:solidFill>
                  <a:schemeClr val="bg1"/>
                </a:solidFill>
              </a:rPr>
              <a:t>로 시각화한다</a:t>
            </a:r>
            <a:r>
              <a:rPr lang="en-US" altLang="ko-KR" sz="1750" b="1" dirty="0">
                <a:solidFill>
                  <a:schemeClr val="bg1"/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표준화</a:t>
            </a:r>
            <a:r>
              <a:rPr lang="en-US" altLang="ko-KR" sz="1750" b="1" dirty="0">
                <a:solidFill>
                  <a:schemeClr val="bg1"/>
                </a:solidFill>
              </a:rPr>
              <a:t>(Scaling)</a:t>
            </a:r>
            <a:r>
              <a:rPr lang="ko-KR" altLang="en-US" sz="1750" b="1" dirty="0">
                <a:solidFill>
                  <a:schemeClr val="bg1"/>
                </a:solidFill>
              </a:rPr>
              <a:t>의 필요성과 </a:t>
            </a:r>
            <a:r>
              <a:rPr lang="en-US" altLang="ko-KR" sz="1750" b="1" dirty="0">
                <a:solidFill>
                  <a:schemeClr val="bg1"/>
                </a:solidFill>
              </a:rPr>
              <a:t>k </a:t>
            </a:r>
            <a:r>
              <a:rPr lang="ko-KR" altLang="en-US" sz="1750" b="1" dirty="0">
                <a:solidFill>
                  <a:schemeClr val="bg1"/>
                </a:solidFill>
              </a:rPr>
              <a:t>선택</a:t>
            </a:r>
            <a:r>
              <a:rPr lang="en-US" altLang="ko-KR" sz="1750" b="1" dirty="0">
                <a:solidFill>
                  <a:schemeClr val="bg1"/>
                </a:solidFill>
              </a:rPr>
              <a:t>(</a:t>
            </a:r>
            <a:r>
              <a:rPr lang="en-US" altLang="ko-KR" sz="1750" b="1" dirty="0" err="1">
                <a:solidFill>
                  <a:schemeClr val="bg1"/>
                </a:solidFill>
              </a:rPr>
              <a:t>Elbow·Silhouette</a:t>
            </a:r>
            <a:r>
              <a:rPr lang="en-US" altLang="ko-KR" sz="1750" b="1" dirty="0">
                <a:solidFill>
                  <a:schemeClr val="bg1"/>
                </a:solidFill>
              </a:rPr>
              <a:t>)</a:t>
            </a:r>
            <a:r>
              <a:rPr lang="ko-KR" altLang="en-US" sz="1750" b="1" dirty="0">
                <a:solidFill>
                  <a:schemeClr val="bg1"/>
                </a:solidFill>
              </a:rPr>
              <a:t>을 설명한다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0D5C-2034-2CA1-723A-A55820BC5AC4}"/>
              </a:ext>
            </a:extLst>
          </p:cNvPr>
          <p:cNvSpPr/>
          <p:nvPr/>
        </p:nvSpPr>
        <p:spPr>
          <a:xfrm>
            <a:off x="5015007" y="2336613"/>
            <a:ext cx="5685894" cy="4521387"/>
          </a:xfrm>
          <a:prstGeom prst="rect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540AB3-D453-01F9-5439-C9D79EFDF6D1}"/>
              </a:ext>
            </a:extLst>
          </p:cNvPr>
          <p:cNvSpPr/>
          <p:nvPr/>
        </p:nvSpPr>
        <p:spPr>
          <a:xfrm>
            <a:off x="5015007" y="2336613"/>
            <a:ext cx="5685894" cy="2960862"/>
          </a:xfrm>
          <a:prstGeom prst="roundRect">
            <a:avLst>
              <a:gd name="adj" fmla="val 29943"/>
            </a:avLst>
          </a:prstGeom>
          <a:pattFill prst="ltUpDiag">
            <a:fgClr>
              <a:srgbClr val="9A64A5"/>
            </a:fgClr>
            <a:bgClr>
              <a:srgbClr val="AF86BA"/>
            </a:bgClr>
          </a:pattFill>
          <a:ln w="63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</a:rPr>
              <a:t>Cha</a:t>
            </a:r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6A718-C627-B83E-61D8-E0B3DE14306A}"/>
              </a:ext>
            </a:extLst>
          </p:cNvPr>
          <p:cNvSpPr txBox="1"/>
          <p:nvPr/>
        </p:nvSpPr>
        <p:spPr>
          <a:xfrm>
            <a:off x="7905749" y="2297161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cs typeface="Arial" panose="020B0604020202020204" pitchFamily="34" charset="0"/>
              </a:rPr>
              <a:t>05</a:t>
            </a:r>
            <a:endParaRPr lang="ko-KR" altLang="en-US" sz="18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82980D-42E3-4640-EEF2-0DAF7980EDC5}"/>
              </a:ext>
            </a:extLst>
          </p:cNvPr>
          <p:cNvSpPr/>
          <p:nvPr/>
        </p:nvSpPr>
        <p:spPr>
          <a:xfrm>
            <a:off x="7034539" y="3582322"/>
            <a:ext cx="1466088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ECFE2A-BEFD-56E3-D490-811D844AB911}"/>
              </a:ext>
            </a:extLst>
          </p:cNvPr>
          <p:cNvSpPr/>
          <p:nvPr/>
        </p:nvSpPr>
        <p:spPr>
          <a:xfrm>
            <a:off x="5015007" y="5306618"/>
            <a:ext cx="5695420" cy="1590834"/>
          </a:xfrm>
          <a:prstGeom prst="roundRect">
            <a:avLst>
              <a:gd name="adj" fmla="val 29943"/>
            </a:avLst>
          </a:prstGeom>
          <a:solidFill>
            <a:srgbClr val="E8DEE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21F2F-1F5D-5225-21FF-442F772A506D}"/>
              </a:ext>
            </a:extLst>
          </p:cNvPr>
          <p:cNvSpPr txBox="1"/>
          <p:nvPr/>
        </p:nvSpPr>
        <p:spPr>
          <a:xfrm>
            <a:off x="6946441" y="5486298"/>
            <a:ext cx="1832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기계학습</a:t>
            </a:r>
            <a:r>
              <a:rPr lang="en-US" altLang="ko-KR" sz="2400" b="1" dirty="0"/>
              <a:t>: </a:t>
            </a:r>
          </a:p>
          <a:p>
            <a:pPr algn="ctr"/>
            <a:r>
              <a:rPr lang="ko-KR" altLang="en-US" sz="2400" b="1" dirty="0"/>
              <a:t>비지도 학습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E731B-8108-1C7C-2203-93818BA940F9}"/>
              </a:ext>
            </a:extLst>
          </p:cNvPr>
          <p:cNvSpPr txBox="1"/>
          <p:nvPr/>
        </p:nvSpPr>
        <p:spPr>
          <a:xfrm>
            <a:off x="6094444" y="6355187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공부하면 점수가 얼마나 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기계 학습 - 무료 컴퓨터개 아이콘">
            <a:extLst>
              <a:ext uri="{FF2B5EF4-FFF2-40B4-BE49-F238E27FC236}">
                <a16:creationId xmlns:a16="http://schemas.microsoft.com/office/drawing/2014/main" id="{6BA62542-2404-3F7A-69C8-7229DFCA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8" y="2662209"/>
            <a:ext cx="3999345" cy="39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2D3E5-6F33-776A-D3D5-E2FE1373F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B944A-01B5-7D8C-4EFD-3A9125358DB8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k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선택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&amp;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해석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en-US" altLang="ko-KR" sz="2800" b="1" dirty="0" err="1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Elbow·Silhouette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 +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주의점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C76BBDAD-DBE5-3602-12C4-9E7EFC0BA459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98D698-BA4F-0DF5-7049-E09F2FA86FB9}"/>
              </a:ext>
            </a:extLst>
          </p:cNvPr>
          <p:cNvSpPr txBox="1"/>
          <p:nvPr/>
        </p:nvSpPr>
        <p:spPr>
          <a:xfrm>
            <a:off x="686232" y="1310672"/>
            <a:ext cx="9737927" cy="660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수학적 정의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E57225-D8C3-4D8E-FDE3-65F16037440B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07E5A5-1804-79ED-FE3A-73D89022E2A6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EB75D-17FD-4951-C9B0-214FC8CA8650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1CB440-0B27-4711-89C5-FC2092E6D051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D1404BE-80DF-0083-CBA0-C0D158DF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28" y="1759799"/>
            <a:ext cx="6399277" cy="217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2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0D9AB-5F57-EF59-9849-28884F18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59BB0B-76C5-9F46-40D5-14D1A7BFC893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 err="1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6948915-B97E-B1B7-27AA-1736F895674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A96429A-9FDE-375C-93ED-978ABE8D5C61}"/>
              </a:ext>
            </a:extLst>
          </p:cNvPr>
          <p:cNvSpPr txBox="1"/>
          <p:nvPr/>
        </p:nvSpPr>
        <p:spPr>
          <a:xfrm>
            <a:off x="307340" y="96723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4. </a:t>
            </a:r>
            <a:r>
              <a:rPr lang="ko-KR" altLang="en-US" b="1" dirty="0">
                <a:solidFill>
                  <a:srgbClr val="FF0000"/>
                </a:solidFill>
              </a:rPr>
              <a:t>한계 및 주의점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9606F2-2DD0-AEF4-5B84-5CE036DD2953}"/>
              </a:ext>
            </a:extLst>
          </p:cNvPr>
          <p:cNvSpPr txBox="1"/>
          <p:nvPr/>
        </p:nvSpPr>
        <p:spPr>
          <a:xfrm>
            <a:off x="541020" y="1505357"/>
            <a:ext cx="9285672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</a:t>
            </a:r>
            <a:r>
              <a:rPr lang="ko-KR" altLang="en-US" dirty="0"/>
              <a:t>를 사전에 지정해야 함 → 적절한 </a:t>
            </a:r>
            <a:r>
              <a:rPr lang="en-US" altLang="ko-KR" dirty="0"/>
              <a:t>K </a:t>
            </a:r>
            <a:r>
              <a:rPr lang="ko-KR" altLang="en-US" dirty="0"/>
              <a:t>선택이 중요 </a:t>
            </a:r>
            <a:r>
              <a:rPr lang="en-US" altLang="ko-KR" dirty="0"/>
              <a:t>(Elbow method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이상치</a:t>
            </a:r>
            <a:r>
              <a:rPr lang="en-US" altLang="ko-KR" dirty="0"/>
              <a:t>(outlier)</a:t>
            </a:r>
            <a:r>
              <a:rPr lang="ko-KR" altLang="en-US" dirty="0"/>
              <a:t>에 민감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u="sng" dirty="0"/>
              <a:t>원형 구조나 밀도 차이가 있는 데이터에는 부적합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A33F9-7AE6-9C58-EDC3-3F921A9DECF9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30A389-E756-01AE-2971-A920754C9C24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F3D01-B374-7DE6-05AD-F8E6153AB3C5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861EFA-C87D-1DA6-3815-8D2E2142C94B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2072EF-DA03-BE47-D569-08B48123005C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 err="1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6CF7D96-CA55-76A3-1265-1780B9158FD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3AF5F4-861B-7CFE-106E-352E658A7F6D}"/>
              </a:ext>
            </a:extLst>
          </p:cNvPr>
          <p:cNvSpPr txBox="1"/>
          <p:nvPr/>
        </p:nvSpPr>
        <p:spPr>
          <a:xfrm>
            <a:off x="635508" y="1760126"/>
            <a:ext cx="11163300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K-means</a:t>
            </a:r>
            <a:r>
              <a:rPr lang="ko-KR" altLang="en-US" dirty="0"/>
              <a:t>는 비지도 학습이기 때문에 정답 레이블이 없음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따라서 적절한 군집 수 𝐾</a:t>
            </a:r>
            <a:r>
              <a:rPr lang="ko-KR" altLang="en-US" dirty="0" err="1"/>
              <a:t>를</a:t>
            </a:r>
            <a:r>
              <a:rPr lang="ko-KR" altLang="en-US" dirty="0"/>
              <a:t> 스스로 결정해야 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너무 적은 </a:t>
            </a:r>
            <a:r>
              <a:rPr lang="en-US" altLang="ko-KR" dirty="0"/>
              <a:t>K → </a:t>
            </a:r>
            <a:r>
              <a:rPr lang="ko-KR" altLang="en-US" dirty="0"/>
              <a:t>군집이 너무 </a:t>
            </a:r>
            <a:r>
              <a:rPr lang="ko-KR" altLang="en-US" dirty="0" err="1"/>
              <a:t>뭉뚱그려짐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과소분류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너무 많은 </a:t>
            </a:r>
            <a:r>
              <a:rPr lang="en-US" altLang="ko-KR" dirty="0"/>
              <a:t>K → </a:t>
            </a:r>
            <a:r>
              <a:rPr lang="ko-KR" altLang="en-US" dirty="0"/>
              <a:t>군집이 너무 세분화됨 </a:t>
            </a:r>
            <a:r>
              <a:rPr lang="en-US" altLang="ko-KR" dirty="0"/>
              <a:t>(</a:t>
            </a:r>
            <a:r>
              <a:rPr lang="ko-KR" altLang="en-US" dirty="0" err="1"/>
              <a:t>과적합</a:t>
            </a:r>
            <a:r>
              <a:rPr lang="en-US" altLang="ko-KR" dirty="0"/>
              <a:t>, </a:t>
            </a:r>
            <a:r>
              <a:rPr lang="ko-KR" altLang="en-US" dirty="0" err="1"/>
              <a:t>해석력</a:t>
            </a:r>
            <a:r>
              <a:rPr lang="ko-KR" altLang="en-US" dirty="0"/>
              <a:t> 저하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/>
              <a:t>정의</a:t>
            </a:r>
            <a:r>
              <a:rPr lang="en-US" altLang="ko-KR" dirty="0"/>
              <a:t>: Elbow Method</a:t>
            </a:r>
            <a:r>
              <a:rPr lang="ko-KR" altLang="en-US" dirty="0"/>
              <a:t>는 </a:t>
            </a:r>
            <a:r>
              <a:rPr lang="en-US" altLang="ko-KR" dirty="0"/>
              <a:t>K</a:t>
            </a:r>
            <a:r>
              <a:rPr lang="ko-KR" altLang="en-US" dirty="0"/>
              <a:t>값을 증가시키며 성능 변화를 관찰하여 최적의 </a:t>
            </a:r>
            <a:r>
              <a:rPr lang="en-US" altLang="ko-KR" dirty="0"/>
              <a:t>K</a:t>
            </a:r>
            <a:r>
              <a:rPr lang="ko-KR" altLang="en-US" dirty="0"/>
              <a:t>를 찾는 시각적 기법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BAC372-2DEF-FF03-BF2A-493E3A362997}"/>
              </a:ext>
            </a:extLst>
          </p:cNvPr>
          <p:cNvSpPr txBox="1"/>
          <p:nvPr/>
        </p:nvSpPr>
        <p:spPr>
          <a:xfrm>
            <a:off x="554228" y="128973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Elbow Method</a:t>
            </a:r>
            <a:r>
              <a:rPr lang="ko-KR" altLang="en-US" b="1" dirty="0"/>
              <a:t>가 필요한 이유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F8233-17C1-A3F1-0880-A8F56B5AEAE4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ADVANCED!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E8154A-0F20-3A99-977C-9E0F6F445477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61B578-E3B7-DAEE-45E5-D1A49D97820F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1613FA-CD32-9AB8-5767-01E34A19987F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EC3E0D-DDF6-C0F5-0806-10C902B83736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43374-0F1A-547E-F66D-C9429D1C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825CC-6F4B-84F9-65E1-80538D04E2B2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 err="1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BC9373-15E7-4501-3648-F79C911C734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42D04E-E8E7-E43D-C917-7B79A6F7B722}"/>
              </a:ext>
            </a:extLst>
          </p:cNvPr>
          <p:cNvSpPr txBox="1"/>
          <p:nvPr/>
        </p:nvSpPr>
        <p:spPr>
          <a:xfrm>
            <a:off x="307340" y="958334"/>
            <a:ext cx="768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핵심 개념</a:t>
            </a:r>
            <a:r>
              <a:rPr lang="en-US" altLang="ko-KR" b="1" dirty="0"/>
              <a:t>: WCSS (Within-Cluster Sum of Squares), inertia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F13F0-D65A-B00D-B375-6333F64AB9B6}"/>
              </a:ext>
            </a:extLst>
          </p:cNvPr>
          <p:cNvSpPr txBox="1"/>
          <p:nvPr/>
        </p:nvSpPr>
        <p:spPr>
          <a:xfrm>
            <a:off x="388620" y="1428723"/>
            <a:ext cx="11163300" cy="388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WCSS</a:t>
            </a:r>
            <a:r>
              <a:rPr lang="ko-KR" altLang="en-US" dirty="0"/>
              <a:t>는 </a:t>
            </a:r>
            <a:r>
              <a:rPr lang="ko-KR" altLang="en-US" b="1" dirty="0"/>
              <a:t>클러스터 내의 거리 </a:t>
            </a:r>
            <a:r>
              <a:rPr lang="ko-KR" altLang="en-US" b="1" dirty="0" err="1"/>
              <a:t>제곱합</a:t>
            </a:r>
            <a:r>
              <a:rPr lang="en-US" altLang="ko-KR" dirty="0"/>
              <a:t>, </a:t>
            </a:r>
            <a:r>
              <a:rPr lang="ko-KR" altLang="en-US" dirty="0"/>
              <a:t>즉 각 데이터 포인트가 </a:t>
            </a:r>
            <a:r>
              <a:rPr lang="ko-KR" altLang="en-US" b="1" dirty="0"/>
              <a:t>자기 클러스터 중심점에 얼마나 가까운가</a:t>
            </a:r>
            <a:r>
              <a:rPr lang="ko-KR" altLang="en-US" dirty="0"/>
              <a:t>를 측정한 지표</a:t>
            </a:r>
            <a:br>
              <a:rPr lang="en-US" altLang="ko-KR" dirty="0"/>
            </a:b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i="1" dirty="0"/>
              <a:t>K</a:t>
            </a:r>
            <a:r>
              <a:rPr lang="ko-KR" altLang="en-US" dirty="0"/>
              <a:t>가 증가할수록 </a:t>
            </a:r>
            <a:r>
              <a:rPr lang="en-US" altLang="ko-KR" dirty="0"/>
              <a:t>WCSS</a:t>
            </a:r>
            <a:r>
              <a:rPr lang="ko-KR" altLang="en-US" dirty="0"/>
              <a:t>는 항상 감소함 → 더 많은 클러스터가 더 잘 설명하기 때문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하지만 무작정 </a:t>
            </a:r>
            <a:r>
              <a:rPr lang="en-US" altLang="ko-KR" i="1" dirty="0"/>
              <a:t>K</a:t>
            </a:r>
            <a:r>
              <a:rPr lang="ko-KR" altLang="en-US" dirty="0"/>
              <a:t>를 늘리는 것은 좋지 않음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CE6A91-7196-BD91-EBA7-D1E3EB847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128" y="2620326"/>
            <a:ext cx="4216951" cy="114903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B7441B-18F1-DE08-1446-49963EEFEF6C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478C283-CDA1-A563-676F-D1D008A31709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C2F6D9-11C1-6A12-CC6E-19DC8783F4D0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5AFA0-AB15-C554-AFEF-A99822D32565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6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98557-B3A1-C5D2-A078-5C24413F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7D2E7-4A6D-459E-8E51-39B2656A5F0F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 err="1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4C70A2F-5959-1310-9EAD-8E3963C3294D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C91FFE-4DAB-DA67-C79D-DE807EC83A57}"/>
              </a:ext>
            </a:extLst>
          </p:cNvPr>
          <p:cNvSpPr txBox="1"/>
          <p:nvPr/>
        </p:nvSpPr>
        <p:spPr>
          <a:xfrm>
            <a:off x="307340" y="9583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Elbow Method</a:t>
            </a:r>
            <a:r>
              <a:rPr lang="ko-KR" altLang="en-US" b="1" dirty="0"/>
              <a:t>의 작동 원리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817DB1-CC66-FFCC-C181-8F55C8F6D5BA}"/>
              </a:ext>
            </a:extLst>
          </p:cNvPr>
          <p:cNvSpPr txBox="1"/>
          <p:nvPr/>
        </p:nvSpPr>
        <p:spPr>
          <a:xfrm>
            <a:off x="388620" y="1428723"/>
            <a:ext cx="11163300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여러 </a:t>
            </a:r>
            <a:r>
              <a:rPr lang="en-US" altLang="ko-KR" i="1" dirty="0"/>
              <a:t>K</a:t>
            </a:r>
            <a:r>
              <a:rPr lang="en-US" altLang="ko-KR" dirty="0"/>
              <a:t> </a:t>
            </a:r>
            <a:r>
              <a:rPr lang="ko-KR" altLang="en-US" dirty="0"/>
              <a:t>값에 대해 </a:t>
            </a:r>
            <a:r>
              <a:rPr lang="en-US" altLang="ko-KR" dirty="0"/>
              <a:t>K-means </a:t>
            </a:r>
            <a:r>
              <a:rPr lang="ko-KR" altLang="en-US" dirty="0"/>
              <a:t>클러스터링을 수행하고</a:t>
            </a:r>
            <a:r>
              <a:rPr lang="en-US" altLang="ko-KR" dirty="0"/>
              <a:t>, WCSS </a:t>
            </a:r>
            <a:r>
              <a:rPr lang="ko-KR" altLang="en-US" dirty="0"/>
              <a:t>값을 계산함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WCSS</a:t>
            </a:r>
            <a:r>
              <a:rPr lang="ko-KR" altLang="en-US" dirty="0"/>
              <a:t>를 </a:t>
            </a:r>
            <a:r>
              <a:rPr lang="en-US" altLang="ko-KR" i="1" dirty="0"/>
              <a:t>K</a:t>
            </a:r>
            <a:r>
              <a:rPr lang="ko-KR" altLang="en-US" dirty="0"/>
              <a:t>에 따라 그래프로 그리면 급격히 감소하다가 완만해지는 지점이 생김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 “팔꿈치</a:t>
            </a:r>
            <a:r>
              <a:rPr lang="en-US" altLang="ko-KR" dirty="0"/>
              <a:t>(elbow)” </a:t>
            </a:r>
            <a:r>
              <a:rPr lang="ko-KR" altLang="en-US" dirty="0"/>
              <a:t>지점이 최적의 </a:t>
            </a:r>
            <a:r>
              <a:rPr lang="en-US" altLang="ko-KR" dirty="0"/>
              <a:t>K</a:t>
            </a:r>
            <a:r>
              <a:rPr lang="ko-KR" altLang="en-US" dirty="0"/>
              <a:t>값이 되는 것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4C18C6-D55D-9E82-BF3C-7378B8349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195942"/>
            <a:ext cx="5591785" cy="299095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CABBD5B-B309-FD4B-E851-858F6DF6617B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94B0ED-2683-616D-C8B9-BD3318EEA430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F518D-332B-C7A8-1F22-EF429CCB2665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10DA7-28DD-16C0-C5AA-2B49E472123E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40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F275-1950-0F7C-67D8-E05CC392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6270EC7-5C2F-27CF-84B7-5EE1E5FAB82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285EF20-7D91-F9FA-C7D2-233DD5CB5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401983"/>
            <a:ext cx="10962748" cy="271281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670E1E3-4890-3E54-2756-97C2C4390085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32F385-BAD2-ED80-5A37-9161C413F749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5F2AB-A6FE-0FCE-4DCB-C0C1DA06D36B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323E39-3940-8BD7-6975-FE0C25A3CE0A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27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E63E-6869-B9F2-670A-DD26D2FF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58DAEA-5276-2569-A2E9-147306F786D9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DE7C89-9CAE-2668-ACF7-4E582AD9C11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85D72-0745-6E76-E275-C3E562761170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4F1ABD-AC06-F4B0-C208-653A5608CD11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137189-46BA-E62A-547D-7BFE7B2024F5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0954A-0C90-CE57-7014-E868A1DDA3CF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8E8859-0AE6-60D3-1CAD-A8745216BE0B}"/>
              </a:ext>
            </a:extLst>
          </p:cNvPr>
          <p:cNvSpPr/>
          <p:nvPr/>
        </p:nvSpPr>
        <p:spPr>
          <a:xfrm>
            <a:off x="3091837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분산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F5CC5D-4131-5A92-9E00-2EA5F4594AE1}"/>
              </a:ext>
            </a:extLst>
          </p:cNvPr>
          <p:cNvSpPr/>
          <p:nvPr/>
        </p:nvSpPr>
        <p:spPr>
          <a:xfrm>
            <a:off x="4230620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주성분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356002-CDC9-D5D8-AFC4-7B6DC7ECE632}"/>
              </a:ext>
            </a:extLst>
          </p:cNvPr>
          <p:cNvSpPr/>
          <p:nvPr/>
        </p:nvSpPr>
        <p:spPr>
          <a:xfrm>
            <a:off x="5369403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투영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7C5AC-1952-DECC-6D80-4C68A3AE28AA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15F7736F-59D4-9AD0-69C7-C6C5D9636FC8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BE89CA-1973-54D6-094D-197BE61CBC46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93C88C-18A8-E423-7FBD-52814918BB3A}"/>
              </a:ext>
            </a:extLst>
          </p:cNvPr>
          <p:cNvSpPr txBox="1"/>
          <p:nvPr/>
        </p:nvSpPr>
        <p:spPr>
          <a:xfrm>
            <a:off x="3017000" y="722605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8F5F9"/>
                </a:solidFill>
              </a:rPr>
              <a:t>PCA</a:t>
            </a:r>
            <a:endParaRPr lang="ko-KR" altLang="en-US" sz="4000" b="1" dirty="0">
              <a:solidFill>
                <a:srgbClr val="F8F5F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92F7CD-64C8-A549-185C-5582F120B9CB}"/>
              </a:ext>
            </a:extLst>
          </p:cNvPr>
          <p:cNvSpPr txBox="1"/>
          <p:nvPr/>
        </p:nvSpPr>
        <p:spPr>
          <a:xfrm>
            <a:off x="3016002" y="2869695"/>
            <a:ext cx="870899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고차원 데이터를 정보를 최대한 보존하면서 낮은 차원으로 압축</a:t>
            </a:r>
            <a:r>
              <a:rPr lang="en-US" altLang="ko-KR" b="1" dirty="0"/>
              <a:t>/</a:t>
            </a:r>
            <a:r>
              <a:rPr lang="ko-KR" altLang="en-US" b="1" dirty="0"/>
              <a:t>투영합니다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데이터가 가장 크게 퍼진 방향</a:t>
            </a:r>
            <a:r>
              <a:rPr lang="en-US" altLang="ko-KR" b="1" dirty="0"/>
              <a:t>(</a:t>
            </a:r>
            <a:r>
              <a:rPr lang="ko-KR" altLang="en-US" b="1" dirty="0"/>
              <a:t>분산이 큰 축</a:t>
            </a:r>
            <a:r>
              <a:rPr lang="en-US" altLang="ko-KR" b="1" dirty="0"/>
              <a:t>) </a:t>
            </a:r>
            <a:r>
              <a:rPr lang="ko-KR" altLang="en-US" b="1" dirty="0"/>
              <a:t>을 찾아 그 축으로 투영하면</a:t>
            </a:r>
            <a:r>
              <a:rPr lang="en-US" altLang="ko-KR" b="1" dirty="0"/>
              <a:t>, </a:t>
            </a:r>
            <a:r>
              <a:rPr lang="ko-KR" altLang="en-US" b="1" dirty="0"/>
              <a:t>중요한 패턴을 더 잘 볼 수 있어요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BF3C9-4D6A-BE38-DEA7-AE5284D04B89}"/>
              </a:ext>
            </a:extLst>
          </p:cNvPr>
          <p:cNvSpPr txBox="1"/>
          <p:nvPr/>
        </p:nvSpPr>
        <p:spPr>
          <a:xfrm>
            <a:off x="3628262" y="4343198"/>
            <a:ext cx="832255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Variance(</a:t>
            </a:r>
            <a:r>
              <a:rPr lang="ko-KR" altLang="en-US" sz="1600" b="1" dirty="0">
                <a:solidFill>
                  <a:srgbClr val="9A64A5"/>
                </a:solidFill>
              </a:rPr>
              <a:t>분산</a:t>
            </a:r>
            <a:r>
              <a:rPr lang="en-US" altLang="ko-KR" sz="1600" b="1" dirty="0">
                <a:solidFill>
                  <a:srgbClr val="9A64A5"/>
                </a:solidFill>
              </a:rPr>
              <a:t>): </a:t>
            </a:r>
            <a:r>
              <a:rPr lang="ko-KR" altLang="en-US" sz="1600" dirty="0"/>
              <a:t>데이터가 퍼진 정도</a:t>
            </a:r>
            <a:r>
              <a:rPr lang="en-US" altLang="ko-KR" sz="1600" dirty="0"/>
              <a:t>(</a:t>
            </a:r>
            <a:r>
              <a:rPr lang="ko-KR" altLang="en-US" sz="1600" dirty="0"/>
              <a:t>클수록 정보량이 많다고 가정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Principal Component(</a:t>
            </a:r>
            <a:r>
              <a:rPr lang="ko-KR" altLang="en-US" sz="1600" b="1" dirty="0">
                <a:solidFill>
                  <a:srgbClr val="9A64A5"/>
                </a:solidFill>
              </a:rPr>
              <a:t>주성분</a:t>
            </a:r>
            <a:r>
              <a:rPr lang="en-US" altLang="ko-KR" sz="1600" b="1" dirty="0">
                <a:solidFill>
                  <a:srgbClr val="9A64A5"/>
                </a:solidFill>
              </a:rPr>
              <a:t>): </a:t>
            </a:r>
            <a:r>
              <a:rPr lang="ko-KR" altLang="en-US" sz="1600" dirty="0"/>
              <a:t>분산을 최대화하는 새 축</a:t>
            </a:r>
            <a:r>
              <a:rPr lang="en-US" altLang="ko-KR" sz="1600" dirty="0"/>
              <a:t>(PC1, PC2, …).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Projection(</a:t>
            </a:r>
            <a:r>
              <a:rPr lang="ko-KR" altLang="en-US" sz="1600" b="1" dirty="0">
                <a:solidFill>
                  <a:srgbClr val="9A64A5"/>
                </a:solidFill>
              </a:rPr>
              <a:t>투영</a:t>
            </a:r>
            <a:r>
              <a:rPr lang="en-US" altLang="ko-KR" sz="1600" b="1" dirty="0">
                <a:solidFill>
                  <a:srgbClr val="9A64A5"/>
                </a:solidFill>
              </a:rPr>
              <a:t>): </a:t>
            </a:r>
            <a:r>
              <a:rPr lang="ko-KR" altLang="en-US" sz="1600" dirty="0"/>
              <a:t>원 데이터를 주성분 축 좌표로 바꾸는 것</a:t>
            </a:r>
            <a:r>
              <a:rPr lang="en-US" altLang="ko-KR" sz="1600" dirty="0"/>
              <a:t>(</a:t>
            </a:r>
            <a:r>
              <a:rPr lang="ko-KR" altLang="en-US" sz="1600" dirty="0"/>
              <a:t>차원 축소의 실제 동작</a:t>
            </a:r>
            <a:r>
              <a:rPr lang="en-US" altLang="ko-KR" sz="1600" dirty="0"/>
              <a:t>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9179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45FBE3-5A2A-A4C1-89A9-9D19DDA3E81F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0D9649-69A3-435F-0B33-F2F44CBFF7C1}"/>
              </a:ext>
            </a:extLst>
          </p:cNvPr>
          <p:cNvSpPr txBox="1"/>
          <p:nvPr/>
        </p:nvSpPr>
        <p:spPr>
          <a:xfrm>
            <a:off x="307340" y="958334"/>
            <a:ext cx="768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 err="1"/>
              <a:t>벡터란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B7579C-EA4D-6D0E-EFFA-E52394F751BE}"/>
              </a:ext>
            </a:extLst>
          </p:cNvPr>
          <p:cNvSpPr txBox="1"/>
          <p:nvPr/>
        </p:nvSpPr>
        <p:spPr>
          <a:xfrm>
            <a:off x="388620" y="1428723"/>
            <a:ext cx="11163300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벡터는 크기</a:t>
            </a:r>
            <a:r>
              <a:rPr lang="en-US" altLang="ko-KR" dirty="0"/>
              <a:t>(magnitude)</a:t>
            </a:r>
            <a:r>
              <a:rPr lang="ko-KR" altLang="en-US" dirty="0"/>
              <a:t>와 방향</a:t>
            </a:r>
            <a:r>
              <a:rPr lang="en-US" altLang="ko-KR" dirty="0"/>
              <a:t>(direction)</a:t>
            </a:r>
            <a:r>
              <a:rPr lang="ko-KR" altLang="en-US" dirty="0"/>
              <a:t>을 가진 수학적 객체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컴퓨터에서는 숫자들의 집합으로 표현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벡터는 위치가 아니라 이동 방향과 크기를 나타냄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(0,0)</a:t>
            </a:r>
            <a:r>
              <a:rPr lang="ko-KR" altLang="en-US" dirty="0"/>
              <a:t>에서 시작해 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r>
              <a:rPr lang="ko-KR" altLang="en-US" dirty="0"/>
              <a:t>로 가는 화살표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내적은 각도를</a:t>
            </a:r>
            <a:r>
              <a:rPr lang="en-US" altLang="ko-KR" dirty="0"/>
              <a:t>, </a:t>
            </a:r>
            <a:r>
              <a:rPr lang="ko-KR" altLang="en-US" dirty="0"/>
              <a:t>정규화는 방향만 남기기</a:t>
            </a:r>
            <a:r>
              <a:rPr lang="en-US" altLang="ko-KR" dirty="0"/>
              <a:t>, </a:t>
            </a:r>
            <a:r>
              <a:rPr lang="ko-KR" altLang="en-US" dirty="0"/>
              <a:t>크기는 에너지</a:t>
            </a:r>
            <a:r>
              <a:rPr lang="en-US" altLang="ko-KR" dirty="0"/>
              <a:t>/</a:t>
            </a:r>
            <a:r>
              <a:rPr lang="ko-KR" altLang="en-US" dirty="0"/>
              <a:t>거리로 해석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100AC-6F28-10F1-006A-98231B61676E}"/>
              </a:ext>
            </a:extLst>
          </p:cNvPr>
          <p:cNvSpPr txBox="1"/>
          <p:nvPr/>
        </p:nvSpPr>
        <p:spPr>
          <a:xfrm>
            <a:off x="307340" y="289011"/>
            <a:ext cx="76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벡터의 개념 및 연산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F66E9F-C453-9D46-B527-8C6922ECE81A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7A650F-782C-02D0-36C8-F2151BB59B2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72500-8707-3C6B-47E3-0ACCE6A65288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C50D-BA17-566D-56D4-037683579AC6}"/>
              </a:ext>
            </a:extLst>
          </p:cNvPr>
          <p:cNvSpPr txBox="1"/>
          <p:nvPr/>
        </p:nvSpPr>
        <p:spPr>
          <a:xfrm>
            <a:off x="11045954" y="190969"/>
            <a:ext cx="76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35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EA1C-E4AC-03B6-0C2A-622ABE70C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EB9BE5-D719-D045-9BE8-FADE242F6572}"/>
              </a:ext>
            </a:extLst>
          </p:cNvPr>
          <p:cNvSpPr txBox="1"/>
          <p:nvPr/>
        </p:nvSpPr>
        <p:spPr>
          <a:xfrm>
            <a:off x="388620" y="2703471"/>
            <a:ext cx="111633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스칼라 곱 </a:t>
            </a:r>
            <a:r>
              <a:rPr lang="en-US" altLang="ko-KR" b="1" dirty="0"/>
              <a:t>(Scalar multiplication)</a:t>
            </a:r>
            <a:endParaRPr lang="en-US" altLang="ko-KR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B9A4661-2FE2-2FA9-472B-FC69B18BA84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0E56DE-B2E3-A0CE-0D79-9E67C419DC31}"/>
              </a:ext>
            </a:extLst>
          </p:cNvPr>
          <p:cNvSpPr txBox="1"/>
          <p:nvPr/>
        </p:nvSpPr>
        <p:spPr>
          <a:xfrm>
            <a:off x="307340" y="958334"/>
            <a:ext cx="768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벡터의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F415C4-1E4C-7BFB-28F4-383510FD0F1A}"/>
              </a:ext>
            </a:extLst>
          </p:cNvPr>
          <p:cNvSpPr txBox="1"/>
          <p:nvPr/>
        </p:nvSpPr>
        <p:spPr>
          <a:xfrm>
            <a:off x="307340" y="289011"/>
            <a:ext cx="76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벡터의 개념 및 연산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D98031-C4A1-6E0C-6747-6BC11D3479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446" b="52255"/>
          <a:stretch/>
        </p:blipFill>
        <p:spPr>
          <a:xfrm>
            <a:off x="2255520" y="1388501"/>
            <a:ext cx="3275113" cy="9180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FE9BB-41D1-C497-B36E-9F43781EB467}"/>
              </a:ext>
            </a:extLst>
          </p:cNvPr>
          <p:cNvSpPr txBox="1"/>
          <p:nvPr/>
        </p:nvSpPr>
        <p:spPr>
          <a:xfrm>
            <a:off x="388620" y="1426639"/>
            <a:ext cx="111633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덧셈 </a:t>
            </a:r>
            <a:r>
              <a:rPr lang="en-US" altLang="ko-KR" b="1" dirty="0"/>
              <a:t>/ </a:t>
            </a:r>
            <a:r>
              <a:rPr lang="ko-KR" altLang="en-US" b="1" dirty="0"/>
              <a:t>뺄셈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B6636DE-49D4-5BBD-39D1-62B1E0957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409" y="2636258"/>
            <a:ext cx="1626591" cy="837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9A77D5-A814-C498-23EE-45993ABECFC4}"/>
              </a:ext>
            </a:extLst>
          </p:cNvPr>
          <p:cNvSpPr txBox="1"/>
          <p:nvPr/>
        </p:nvSpPr>
        <p:spPr>
          <a:xfrm>
            <a:off x="388620" y="4033057"/>
            <a:ext cx="111633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벡터 크기 </a:t>
            </a:r>
            <a:r>
              <a:rPr lang="en-US" altLang="ko-KR" b="1" dirty="0"/>
              <a:t>(Norm, </a:t>
            </a:r>
            <a:r>
              <a:rPr lang="ko-KR" altLang="en-US" b="1" dirty="0"/>
              <a:t>길이</a:t>
            </a:r>
            <a:r>
              <a:rPr lang="en-US" altLang="ko-KR" b="1" dirty="0"/>
              <a:t>)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442EB7C-6CAD-2890-7330-C477383A41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568" b="42101"/>
          <a:stretch/>
        </p:blipFill>
        <p:spPr>
          <a:xfrm>
            <a:off x="3356393" y="3980303"/>
            <a:ext cx="3806407" cy="83711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50ED3E-0E58-B8C4-A8C1-2B4E10A3DC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4" t="62124" r="39885" b="1999"/>
          <a:stretch/>
        </p:blipFill>
        <p:spPr>
          <a:xfrm>
            <a:off x="7426960" y="4270247"/>
            <a:ext cx="3535680" cy="37373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4FE5718-8410-43DB-915D-9236A9902E41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7F561-0369-0D95-7657-E27884DA4EC7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480D7-7751-150C-E328-CF4CE1252F72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7B185-27C9-A62B-D7EF-5BE1085E2E1E}"/>
              </a:ext>
            </a:extLst>
          </p:cNvPr>
          <p:cNvSpPr txBox="1"/>
          <p:nvPr/>
        </p:nvSpPr>
        <p:spPr>
          <a:xfrm>
            <a:off x="11045954" y="190969"/>
            <a:ext cx="76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85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52FD6-6A14-6F33-7706-111E64E7C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C9EB004-EEBE-7017-1394-9B3D51D47DBC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8A0180-8854-2478-A64C-67D03396823A}"/>
              </a:ext>
            </a:extLst>
          </p:cNvPr>
          <p:cNvSpPr txBox="1"/>
          <p:nvPr/>
        </p:nvSpPr>
        <p:spPr>
          <a:xfrm>
            <a:off x="307340" y="958334"/>
            <a:ext cx="768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벡터의 연산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F394F-F810-2BB8-B8E1-95CDFB7E7E36}"/>
              </a:ext>
            </a:extLst>
          </p:cNvPr>
          <p:cNvSpPr txBox="1"/>
          <p:nvPr/>
        </p:nvSpPr>
        <p:spPr>
          <a:xfrm>
            <a:off x="307340" y="289011"/>
            <a:ext cx="76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벡터의 개념 및 연산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A72534-73B4-44E6-7EDE-F75A505B76D6}"/>
              </a:ext>
            </a:extLst>
          </p:cNvPr>
          <p:cNvSpPr txBox="1"/>
          <p:nvPr/>
        </p:nvSpPr>
        <p:spPr>
          <a:xfrm>
            <a:off x="388620" y="1423450"/>
            <a:ext cx="111633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내적 </a:t>
            </a:r>
            <a:r>
              <a:rPr lang="en-US" altLang="ko-KR" b="1" dirty="0"/>
              <a:t>(Dot Product)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2BFB9F-A0B3-4C12-BD7B-C413D1E2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555644"/>
            <a:ext cx="4199479" cy="5581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9A93A9-A649-959A-56F9-8E31F7E5B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319" y="1443703"/>
            <a:ext cx="3258494" cy="7820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7AB6C-D2B7-6111-596A-D0AAD6BEC76C}"/>
              </a:ext>
            </a:extLst>
          </p:cNvPr>
          <p:cNvSpPr txBox="1"/>
          <p:nvPr/>
        </p:nvSpPr>
        <p:spPr>
          <a:xfrm>
            <a:off x="7773162" y="1423450"/>
            <a:ext cx="51562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B84D57B-7ABF-22C8-A4C5-CB060BC51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608" y="2431038"/>
            <a:ext cx="2757314" cy="7315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9188DFF-DF04-F769-350D-3840113F43A8}"/>
              </a:ext>
            </a:extLst>
          </p:cNvPr>
          <p:cNvSpPr txBox="1"/>
          <p:nvPr/>
        </p:nvSpPr>
        <p:spPr>
          <a:xfrm>
            <a:off x="600007" y="2431038"/>
            <a:ext cx="5654601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기하학적으로 두 벡터 사이의 각도 정보를 담고 있음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C3CC89-764B-0BBE-F10F-D288EF96627A}"/>
              </a:ext>
            </a:extLst>
          </p:cNvPr>
          <p:cNvSpPr txBox="1"/>
          <p:nvPr/>
        </p:nvSpPr>
        <p:spPr>
          <a:xfrm>
            <a:off x="428693" y="3695431"/>
            <a:ext cx="1116330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정규화 </a:t>
            </a:r>
            <a:r>
              <a:rPr lang="en-US" altLang="ko-KR" b="1" dirty="0"/>
              <a:t>(Normalization)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1AA176-FC23-C7E5-986F-81AA47C5F70F}"/>
              </a:ext>
            </a:extLst>
          </p:cNvPr>
          <p:cNvSpPr txBox="1"/>
          <p:nvPr/>
        </p:nvSpPr>
        <p:spPr>
          <a:xfrm>
            <a:off x="711767" y="4458893"/>
            <a:ext cx="5654601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/>
              <a:t>벡터의 길이를 </a:t>
            </a:r>
            <a:r>
              <a:rPr lang="en-US" altLang="ko-KR" b="1" dirty="0"/>
              <a:t>1</a:t>
            </a:r>
            <a:r>
              <a:rPr lang="ko-KR" altLang="en-US" b="1" dirty="0"/>
              <a:t>로 함 </a:t>
            </a:r>
            <a:endParaRPr lang="en-US" altLang="ko-KR" b="1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0C1FC51-3839-51A8-1EDD-FA342A4C4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215" y="3705591"/>
            <a:ext cx="1317252" cy="8532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2A0DFDF-6855-D0BF-34A4-85062D4DA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5161" y="3812478"/>
            <a:ext cx="3016747" cy="5581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81CE0FC-3777-3C1F-4D66-30E851676D88}"/>
              </a:ext>
            </a:extLst>
          </p:cNvPr>
          <p:cNvSpPr txBox="1"/>
          <p:nvPr/>
        </p:nvSpPr>
        <p:spPr>
          <a:xfrm>
            <a:off x="5449062" y="3692764"/>
            <a:ext cx="515620" cy="558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A577D79-2707-0770-0F6D-3B845E07F732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230506-5377-9A15-D983-CAC209486DAC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3D8A34-E3AE-7408-89F4-D1AF55A770A4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29481-67D6-BF49-F91D-9A2D9F6601AB}"/>
              </a:ext>
            </a:extLst>
          </p:cNvPr>
          <p:cNvSpPr txBox="1"/>
          <p:nvPr/>
        </p:nvSpPr>
        <p:spPr>
          <a:xfrm>
            <a:off x="11045954" y="190969"/>
            <a:ext cx="76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51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8E342F3-CD7A-6861-06CA-FA8053E68A3E}"/>
              </a:ext>
            </a:extLst>
          </p:cNvPr>
          <p:cNvSpPr txBox="1"/>
          <p:nvPr/>
        </p:nvSpPr>
        <p:spPr>
          <a:xfrm>
            <a:off x="1178491" y="428331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8D4613F-50A8-5FA7-CD27-F8AFD26554F7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75FF5-B996-9A8E-94A8-6B9300ADDB6B}"/>
              </a:ext>
            </a:extLst>
          </p:cNvPr>
          <p:cNvSpPr txBox="1"/>
          <p:nvPr/>
        </p:nvSpPr>
        <p:spPr>
          <a:xfrm>
            <a:off x="1178491" y="1179648"/>
            <a:ext cx="836649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모델에 넣는 정보</a:t>
            </a:r>
            <a:r>
              <a:rPr lang="en-US" altLang="ko-KR" dirty="0"/>
              <a:t>(</a:t>
            </a:r>
            <a:r>
              <a:rPr lang="ko-KR" altLang="en-US" dirty="0"/>
              <a:t>특성</a:t>
            </a:r>
            <a:r>
              <a:rPr lang="en-US" altLang="ko-KR" dirty="0"/>
              <a:t>/feature)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예측의 근거가 되는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정답</a:t>
            </a:r>
            <a:r>
              <a:rPr lang="en-US" altLang="ko-KR" dirty="0"/>
              <a:t>: </a:t>
            </a:r>
            <a:r>
              <a:rPr lang="ko-KR" altLang="en-US" dirty="0"/>
              <a:t>입력에 대응되는 실제 결과값</a:t>
            </a:r>
            <a:r>
              <a:rPr lang="en-US" altLang="ko-KR" dirty="0"/>
              <a:t>(label)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지도학습에서 배우는 목표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예측</a:t>
            </a:r>
            <a:r>
              <a:rPr lang="en-US" altLang="ko-KR" dirty="0"/>
              <a:t>: </a:t>
            </a:r>
            <a:r>
              <a:rPr lang="ko-KR" altLang="en-US" dirty="0"/>
              <a:t>학습한 모델이 새로운 입력에 대해 내놓는 결과 추정값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훈련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–</a:t>
            </a:r>
            <a:r>
              <a:rPr lang="ko-KR" altLang="en-US" dirty="0"/>
              <a:t>정답 쌍을 사용해 오차를 줄이도록 모델 파라미터를 맞추는 과정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직선</a:t>
            </a:r>
            <a:r>
              <a:rPr lang="en-US" altLang="ko-KR" dirty="0"/>
              <a:t>: </a:t>
            </a:r>
            <a:r>
              <a:rPr lang="ko-KR" altLang="en-US" dirty="0"/>
              <a:t>선형 회귀에서 데이터 경향을 표현하는 </a:t>
            </a:r>
            <a:r>
              <a:rPr lang="en-US" altLang="ko-KR" dirty="0"/>
              <a:t>y=</a:t>
            </a:r>
            <a:r>
              <a:rPr lang="en-US" altLang="ko-KR" dirty="0" err="1"/>
              <a:t>ax+b</a:t>
            </a:r>
            <a:r>
              <a:rPr lang="en-US" altLang="ko-KR" dirty="0"/>
              <a:t> </a:t>
            </a:r>
            <a:r>
              <a:rPr lang="ko-KR" altLang="en-US" dirty="0"/>
              <a:t>형태의 모델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변수</a:t>
            </a:r>
            <a:r>
              <a:rPr lang="en-US" altLang="ko-KR" dirty="0"/>
              <a:t>: </a:t>
            </a:r>
            <a:r>
              <a:rPr lang="ko-KR" altLang="en-US" dirty="0"/>
              <a:t>입력을 이루는 속성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공부시간</a:t>
            </a:r>
            <a:r>
              <a:rPr lang="en-US" altLang="ko-KR" dirty="0"/>
              <a:t>, </a:t>
            </a:r>
            <a:r>
              <a:rPr lang="ko-KR" altLang="en-US" dirty="0"/>
              <a:t>수면시간 등 특성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상관관계</a:t>
            </a:r>
            <a:r>
              <a:rPr lang="en-US" altLang="ko-KR" dirty="0"/>
              <a:t>: </a:t>
            </a:r>
            <a:r>
              <a:rPr lang="ko-KR" altLang="en-US" dirty="0"/>
              <a:t>두 변수가 함께 증가</a:t>
            </a:r>
            <a:r>
              <a:rPr lang="en-US" altLang="ko-KR" dirty="0"/>
              <a:t>·</a:t>
            </a:r>
            <a:r>
              <a:rPr lang="ko-KR" altLang="en-US" dirty="0"/>
              <a:t>감소하는 경향의 정도</a:t>
            </a:r>
            <a:r>
              <a:rPr lang="en-US" altLang="ko-KR" dirty="0"/>
              <a:t>(</a:t>
            </a:r>
            <a:r>
              <a:rPr lang="ko-KR" altLang="en-US" dirty="0"/>
              <a:t>인과관계와는 다름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거리</a:t>
            </a:r>
            <a:r>
              <a:rPr lang="en-US" altLang="ko-KR" dirty="0"/>
              <a:t>: </a:t>
            </a:r>
            <a:r>
              <a:rPr lang="ko-KR" altLang="en-US" dirty="0"/>
              <a:t>두 데이터가 얼마나 떨어졌는지 나타내는 척도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유클리드 거리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유사성</a:t>
            </a:r>
            <a:r>
              <a:rPr lang="en-US" altLang="ko-KR" dirty="0"/>
              <a:t>: </a:t>
            </a:r>
            <a:r>
              <a:rPr lang="ko-KR" altLang="en-US" dirty="0"/>
              <a:t>거리가 가까울수록 높아지는</a:t>
            </a:r>
            <a:r>
              <a:rPr lang="en-US" altLang="ko-KR" dirty="0"/>
              <a:t>, </a:t>
            </a:r>
            <a:r>
              <a:rPr lang="ko-KR" altLang="en-US" dirty="0"/>
              <a:t>두 데이터의 닮음 정도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분류</a:t>
            </a:r>
            <a:r>
              <a:rPr lang="en-US" altLang="ko-KR" dirty="0"/>
              <a:t>: </a:t>
            </a:r>
            <a:r>
              <a:rPr lang="ko-KR" altLang="en-US" dirty="0"/>
              <a:t>데이터를 미리 정해진 범주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 </a:t>
            </a:r>
            <a:r>
              <a:rPr lang="ko-KR" altLang="en-US" dirty="0"/>
              <a:t>중 하나로 구분하는 작업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주변 이웃</a:t>
            </a:r>
            <a:r>
              <a:rPr lang="en-US" altLang="ko-KR" dirty="0"/>
              <a:t>: KNN</a:t>
            </a:r>
            <a:r>
              <a:rPr lang="ko-KR" altLang="en-US" dirty="0"/>
              <a:t>에서 새 데이터 주변의 가장 가까운 </a:t>
            </a:r>
            <a:r>
              <a:rPr lang="en-US" altLang="ko-KR" dirty="0"/>
              <a:t>K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600A0-90C3-0B6B-29C6-E88AEDDA40FE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4" name="직선 연결선 6">
            <a:extLst>
              <a:ext uri="{FF2B5EF4-FFF2-40B4-BE49-F238E27FC236}">
                <a16:creationId xmlns:a16="http://schemas.microsoft.com/office/drawing/2014/main" id="{DEF08E09-723B-9A38-DF82-B36AC55A982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86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D094EA-7029-0B1E-03B2-8602C0D7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33" y="1686487"/>
            <a:ext cx="9258039" cy="2763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8119AA-B9A7-D451-4A96-CBF66A2C008E}"/>
              </a:ext>
            </a:extLst>
          </p:cNvPr>
          <p:cNvSpPr txBox="1"/>
          <p:nvPr/>
        </p:nvSpPr>
        <p:spPr>
          <a:xfrm>
            <a:off x="307340" y="289011"/>
            <a:ext cx="7688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벡터의 개념 및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C2DE1-2CC0-EF82-07D7-C04EE4A3DFB6}"/>
              </a:ext>
            </a:extLst>
          </p:cNvPr>
          <p:cNvSpPr txBox="1"/>
          <p:nvPr/>
        </p:nvSpPr>
        <p:spPr>
          <a:xfrm>
            <a:off x="307340" y="958334"/>
            <a:ext cx="7688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머신러닝에서</a:t>
            </a:r>
            <a:r>
              <a:rPr lang="ko-KR" altLang="en-US" b="1" dirty="0"/>
              <a:t> 벡터의 응용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6DD17E-7826-8DCD-A961-827AFA29EBD7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BD6F85-39C7-2DFE-F8AE-484930999D29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DF2EF-3991-B1B1-1E38-B04CAB2CCC8F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32EF8-ABE2-03BC-4079-91A73DD90F8B}"/>
              </a:ext>
            </a:extLst>
          </p:cNvPr>
          <p:cNvSpPr txBox="1"/>
          <p:nvPr/>
        </p:nvSpPr>
        <p:spPr>
          <a:xfrm>
            <a:off x="11045954" y="190969"/>
            <a:ext cx="76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77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5E43-71B2-7222-EE5A-F8417771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791FE-6571-622B-78C7-27C357C72C10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PCA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의 동작 원리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BEB7089E-2AAE-752B-490C-4801DFC3E60A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AA1998-07F7-DF88-898F-E7B21ED55338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681DEC-BE63-A86B-C31A-CE83A4452E8E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1BE54-1AD4-640D-3AF0-4E6ECE729D07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64983-1AC2-87D7-790E-FB01226B6D2A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405A5-EA49-AB93-3144-6BF480B1C432}"/>
              </a:ext>
            </a:extLst>
          </p:cNvPr>
          <p:cNvSpPr txBox="1"/>
          <p:nvPr/>
        </p:nvSpPr>
        <p:spPr>
          <a:xfrm>
            <a:off x="738378" y="1249371"/>
            <a:ext cx="10426446" cy="252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ko-KR" altLang="en-US" sz="1600" b="1" dirty="0"/>
              <a:t>절차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표준형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표준화</a:t>
            </a:r>
            <a:r>
              <a:rPr lang="en-US" altLang="ko-KR" sz="1600" b="1" dirty="0"/>
              <a:t>(Scaling)</a:t>
            </a:r>
            <a:r>
              <a:rPr lang="en-US" altLang="ko-KR" sz="1600" dirty="0"/>
              <a:t>: </a:t>
            </a:r>
            <a:r>
              <a:rPr lang="ko-KR" altLang="en-US" sz="1600" dirty="0"/>
              <a:t>특성마다 평균 </a:t>
            </a:r>
            <a:r>
              <a:rPr lang="en-US" altLang="ko-KR" sz="1600" dirty="0"/>
              <a:t>0, 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</a:t>
            </a:r>
            <a:r>
              <a:rPr lang="ko-KR" altLang="en-US" sz="1600" dirty="0"/>
              <a:t>로 맞춤</a:t>
            </a:r>
            <a:r>
              <a:rPr lang="en-US" altLang="ko-KR" sz="1600" dirty="0"/>
              <a:t>(</a:t>
            </a:r>
            <a:r>
              <a:rPr lang="ko-KR" altLang="en-US" sz="1600" dirty="0"/>
              <a:t>스케일 차이 제거</a:t>
            </a:r>
            <a:r>
              <a:rPr lang="en-US" altLang="ko-KR" sz="1600" dirty="0"/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분산이 큰 방향 찾기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공분산을 분석해 </a:t>
            </a:r>
            <a:r>
              <a:rPr lang="ko-KR" altLang="en-US" sz="1600" b="1" dirty="0"/>
              <a:t>주성분</a:t>
            </a:r>
            <a:r>
              <a:rPr lang="en-US" altLang="ko-KR" sz="1600" b="1" dirty="0"/>
              <a:t>(PC)</a:t>
            </a:r>
            <a:r>
              <a:rPr lang="ko-KR" altLang="en-US" sz="1600" dirty="0"/>
              <a:t> 축 계산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투영</a:t>
            </a:r>
            <a:r>
              <a:rPr lang="en-US" altLang="ko-KR" sz="1600" b="1" dirty="0"/>
              <a:t>(Projection)</a:t>
            </a:r>
            <a:r>
              <a:rPr lang="en-US" altLang="ko-KR" sz="1600" dirty="0"/>
              <a:t>: </a:t>
            </a:r>
            <a:r>
              <a:rPr lang="ko-KR" altLang="en-US" sz="1600" dirty="0"/>
              <a:t>원 데이터를 </a:t>
            </a:r>
            <a:r>
              <a:rPr lang="en-US" altLang="ko-KR" sz="1600" dirty="0"/>
              <a:t>PC1, PC2 … </a:t>
            </a:r>
            <a:r>
              <a:rPr lang="ko-KR" altLang="en-US" sz="1600" dirty="0"/>
              <a:t>축 위로 좌표 변환 → </a:t>
            </a:r>
            <a:r>
              <a:rPr lang="en-US" altLang="ko-KR" sz="1600" b="1" dirty="0"/>
              <a:t>2D/3D </a:t>
            </a:r>
            <a:r>
              <a:rPr lang="ko-KR" altLang="en-US" sz="1600" b="1" dirty="0"/>
              <a:t>시각화</a:t>
            </a:r>
            <a:endParaRPr lang="ko-KR" altLang="en-US" sz="1600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설명분산율</a:t>
            </a:r>
            <a:r>
              <a:rPr lang="en-US" altLang="ko-KR" sz="1600" b="1" dirty="0"/>
              <a:t>(Explained Variance Ratio)</a:t>
            </a:r>
            <a:r>
              <a:rPr lang="en-US" altLang="ko-KR" sz="1600" dirty="0"/>
              <a:t>: </a:t>
            </a:r>
            <a:r>
              <a:rPr lang="ko-KR" altLang="en-US" sz="1600" dirty="0"/>
              <a:t>각 </a:t>
            </a:r>
            <a:r>
              <a:rPr lang="en-US" altLang="ko-KR" sz="1600" dirty="0"/>
              <a:t>PC</a:t>
            </a:r>
            <a:r>
              <a:rPr lang="ko-KR" altLang="en-US" sz="1600" dirty="0"/>
              <a:t>가 </a:t>
            </a:r>
            <a:r>
              <a:rPr lang="ko-KR" altLang="en-US" sz="1600" b="1" dirty="0"/>
              <a:t>얼마나 정보를 담는지</a:t>
            </a:r>
            <a:r>
              <a:rPr lang="ko-KR" altLang="en-US" sz="1600" dirty="0"/>
              <a:t> 수치로 확인</a:t>
            </a:r>
          </a:p>
        </p:txBody>
      </p:sp>
    </p:spTree>
    <p:extLst>
      <p:ext uri="{BB962C8B-B14F-4D97-AF65-F5344CB8AC3E}">
        <p14:creationId xmlns:p14="http://schemas.microsoft.com/office/powerpoint/2010/main" val="793889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96EE-4BCA-9833-C61A-D21030D3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45E7BC-22D6-C2E0-E42B-278944B9AC8A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 err="1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25E6CA3-1A80-7C3B-0BB4-80BFDCFD49BD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B4E545E-714E-3D80-2ED0-290CF934C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8" y="763050"/>
            <a:ext cx="9320068" cy="5067739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9C1E73-5AB7-0243-995A-8A263D3CACCE}"/>
              </a:ext>
            </a:extLst>
          </p:cNvPr>
          <p:cNvCxnSpPr>
            <a:cxnSpLocks/>
          </p:cNvCxnSpPr>
          <p:nvPr/>
        </p:nvCxnSpPr>
        <p:spPr>
          <a:xfrm>
            <a:off x="2032000" y="1727200"/>
            <a:ext cx="38201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930AAE17-3FFA-5879-6796-C3CD7ACE4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906" y="3047167"/>
            <a:ext cx="4465707" cy="282726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21345D-178D-2400-0677-85F33504AD30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E309B3-23F7-8299-F634-F052EAE74D3F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BEE07-A7A9-AE0C-57F3-9551B529663D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3962D8-FA79-9655-0545-B791BD295DC8}"/>
              </a:ext>
            </a:extLst>
          </p:cNvPr>
          <p:cNvSpPr txBox="1"/>
          <p:nvPr/>
        </p:nvSpPr>
        <p:spPr>
          <a:xfrm>
            <a:off x="11045954" y="190969"/>
            <a:ext cx="76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01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77697-040A-5210-9A9C-93CA28870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BD82F-9B9E-0929-B014-FDAA7FF5A85B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 err="1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A1DC470-193A-6514-DD3A-A0D3441AF88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59F4427-3B33-8AE3-1415-F621D66F1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6" y="1004533"/>
            <a:ext cx="9312447" cy="8458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10DC31-B44B-39AC-A6AC-A5C542E2D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16" y="2159030"/>
            <a:ext cx="4373508" cy="3408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3A348D-20B9-E470-1C8C-6A9B74E4D5C0}"/>
              </a:ext>
            </a:extLst>
          </p:cNvPr>
          <p:cNvSpPr txBox="1"/>
          <p:nvPr/>
        </p:nvSpPr>
        <p:spPr>
          <a:xfrm>
            <a:off x="4504872" y="2006630"/>
            <a:ext cx="671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벡터 </a:t>
            </a:r>
            <a:r>
              <a:rPr lang="en-US" altLang="ko-KR" dirty="0"/>
              <a:t>(</a:t>
            </a:r>
            <a:r>
              <a:rPr lang="ko-KR" altLang="en-US" dirty="0"/>
              <a:t>원본 데이터에 있는 어떤 방향</a:t>
            </a:r>
            <a:r>
              <a:rPr lang="en-US" altLang="ko-KR" dirty="0"/>
              <a:t>)</a:t>
            </a:r>
            <a:r>
              <a:rPr lang="ko-KR" altLang="en-US" dirty="0"/>
              <a:t>를 주성분 </a:t>
            </a:r>
            <a:r>
              <a:rPr lang="en-US" altLang="ko-KR" dirty="0"/>
              <a:t>(principle component)</a:t>
            </a:r>
            <a:r>
              <a:rPr lang="ko-KR" altLang="en-US" dirty="0"/>
              <a:t>라고 부름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5F2C26-755B-EE76-EDAA-EBC95A6C3A12}"/>
              </a:ext>
            </a:extLst>
          </p:cNvPr>
          <p:cNvSpPr txBox="1"/>
          <p:nvPr/>
        </p:nvSpPr>
        <p:spPr>
          <a:xfrm>
            <a:off x="4504872" y="2776899"/>
            <a:ext cx="715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주성분 벡터의 원소 개수는 원본 데이터셋에 있는 특성 개수와 같음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4F68C7-ED61-E7DA-4731-D851A0FDC63B}"/>
              </a:ext>
            </a:extLst>
          </p:cNvPr>
          <p:cNvSpPr txBox="1"/>
          <p:nvPr/>
        </p:nvSpPr>
        <p:spPr>
          <a:xfrm>
            <a:off x="4504872" y="3457869"/>
            <a:ext cx="233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벡터의 크기 </a:t>
            </a:r>
            <a:r>
              <a:rPr lang="en-US" altLang="ko-KR" dirty="0"/>
              <a:t>(norm): 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5279FA0-4F95-A213-DE93-642EA1BD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799" y="3388952"/>
            <a:ext cx="3863415" cy="4457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E1FED7-043B-0A20-C5E4-6C06892CD7A2}"/>
              </a:ext>
            </a:extLst>
          </p:cNvPr>
          <p:cNvSpPr txBox="1"/>
          <p:nvPr/>
        </p:nvSpPr>
        <p:spPr>
          <a:xfrm>
            <a:off x="4533124" y="4135036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PCA</a:t>
            </a:r>
            <a:r>
              <a:rPr lang="ko-KR" altLang="en-US" dirty="0"/>
              <a:t>가 판단하기에 데이터가 가장 많이 퍼진 방향이 </a:t>
            </a:r>
            <a:r>
              <a:rPr lang="en-US" altLang="ko-KR" dirty="0"/>
              <a:t>"</a:t>
            </a:r>
            <a:r>
              <a:rPr lang="ko-KR" altLang="en-US" dirty="0"/>
              <a:t>특성</a:t>
            </a:r>
            <a:r>
              <a:rPr lang="en-US" altLang="ko-KR" dirty="0"/>
              <a:t>1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배 </a:t>
            </a:r>
            <a:r>
              <a:rPr lang="en-US" altLang="ko-KR" dirty="0"/>
              <a:t>+ </a:t>
            </a:r>
            <a:r>
              <a:rPr lang="ko-KR" altLang="en-US" dirty="0"/>
              <a:t>특성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배</a:t>
            </a:r>
            <a:r>
              <a:rPr lang="en-US" altLang="ko-KR" dirty="0"/>
              <a:t>" </a:t>
            </a:r>
            <a:r>
              <a:rPr lang="ko-KR" altLang="en-US" dirty="0"/>
              <a:t>방향이라는 뜻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4BA2B0-D9B6-331B-8DEA-19761C418D1C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F6DB92-8C90-F813-60FB-424BED2FB45B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952A43-1DB8-1EBA-76AE-106FDB5524B2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E171C6-EC00-26A6-F137-7901E95A38D3}"/>
              </a:ext>
            </a:extLst>
          </p:cNvPr>
          <p:cNvSpPr txBox="1"/>
          <p:nvPr/>
        </p:nvSpPr>
        <p:spPr>
          <a:xfrm>
            <a:off x="11045954" y="190969"/>
            <a:ext cx="76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81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8AE0-1BDA-D6CC-477F-0566F2CF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4CEC0-4BBB-F21B-7C28-41EA2DBB4306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 err="1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B0FD6BE-F76D-C3AA-7EDD-3D656465A18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30C7196-5DC9-9477-2082-267BCACB2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3" y="839092"/>
            <a:ext cx="4995200" cy="3893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2410A1-F111-6CAF-478E-78F18929AD06}"/>
              </a:ext>
            </a:extLst>
          </p:cNvPr>
          <p:cNvSpPr txBox="1"/>
          <p:nvPr/>
        </p:nvSpPr>
        <p:spPr>
          <a:xfrm>
            <a:off x="5120743" y="1218758"/>
            <a:ext cx="6101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원본 데이터는 주성분을 사용해 차원을 줄일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예를 들어 샘플 데이터 </a:t>
            </a:r>
            <a:r>
              <a:rPr lang="en-US" altLang="ko-KR" dirty="0"/>
              <a:t>s(2, 4)</a:t>
            </a:r>
            <a:r>
              <a:rPr lang="ko-KR" altLang="en-US" dirty="0"/>
              <a:t>를 주성분에 직각으로 투영 </a:t>
            </a:r>
            <a:r>
              <a:rPr lang="en-US" altLang="ko-KR" dirty="0"/>
              <a:t>(</a:t>
            </a:r>
            <a:r>
              <a:rPr lang="ko-KR" altLang="en-US" dirty="0"/>
              <a:t>벡터 내적</a:t>
            </a:r>
            <a:r>
              <a:rPr lang="en-US" altLang="ko-KR" dirty="0"/>
              <a:t>) </a:t>
            </a:r>
            <a:r>
              <a:rPr lang="ko-KR" altLang="en-US" dirty="0"/>
              <a:t>하면 </a:t>
            </a:r>
            <a:r>
              <a:rPr lang="en-US" altLang="ko-KR" dirty="0"/>
              <a:t>1</a:t>
            </a:r>
            <a:r>
              <a:rPr lang="ko-KR" altLang="en-US" dirty="0"/>
              <a:t>차원 데이터 </a:t>
            </a:r>
            <a:r>
              <a:rPr lang="en-US" altLang="ko-KR" dirty="0"/>
              <a:t>p(4.24) (</a:t>
            </a:r>
            <a:r>
              <a:rPr lang="ko-KR" altLang="en-US" dirty="0"/>
              <a:t>스칼라 값</a:t>
            </a:r>
            <a:r>
              <a:rPr lang="en-US" altLang="ko-KR" dirty="0"/>
              <a:t>) </a:t>
            </a:r>
            <a:r>
              <a:rPr lang="ko-KR" altLang="en-US" dirty="0"/>
              <a:t>를 만들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00C1A7-A483-AD0D-C39E-1A1C82C7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072"/>
          <a:stretch/>
        </p:blipFill>
        <p:spPr>
          <a:xfrm>
            <a:off x="288489" y="4869642"/>
            <a:ext cx="9464860" cy="122467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24338CF-505B-8369-6D44-4FEEF5DC86FF}"/>
              </a:ext>
            </a:extLst>
          </p:cNvPr>
          <p:cNvCxnSpPr>
            <a:cxnSpLocks/>
          </p:cNvCxnSpPr>
          <p:nvPr/>
        </p:nvCxnSpPr>
        <p:spPr>
          <a:xfrm>
            <a:off x="883920" y="5669280"/>
            <a:ext cx="8737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A34C21A-BF78-D3AC-15EE-FFF52C34D83E}"/>
              </a:ext>
            </a:extLst>
          </p:cNvPr>
          <p:cNvCxnSpPr>
            <a:cxnSpLocks/>
          </p:cNvCxnSpPr>
          <p:nvPr/>
        </p:nvCxnSpPr>
        <p:spPr>
          <a:xfrm>
            <a:off x="416560" y="6094316"/>
            <a:ext cx="23469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7A1D5D-36D6-8F02-8088-1C704D9112FE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B18E42D-0FC8-14E4-5750-E5781BDA4C0D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3F970F-B206-811C-25A7-BD6456DFE7FC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6A715-67AA-792D-5C3B-EFE540E3AA9C}"/>
              </a:ext>
            </a:extLst>
          </p:cNvPr>
          <p:cNvSpPr txBox="1"/>
          <p:nvPr/>
        </p:nvSpPr>
        <p:spPr>
          <a:xfrm>
            <a:off x="11045954" y="190969"/>
            <a:ext cx="76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68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2515-0782-A2AD-1883-EAE41CA9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B20C75D-E324-E0AA-8C32-E7BC3026EA92}"/>
              </a:ext>
            </a:extLst>
          </p:cNvPr>
          <p:cNvSpPr txBox="1"/>
          <p:nvPr/>
        </p:nvSpPr>
        <p:spPr>
          <a:xfrm>
            <a:off x="1178491" y="428331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5CD0753-4CFE-3130-F6C1-FFE5FFA5B021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7D2E5-781E-3064-04BD-3EE6261853AD}"/>
              </a:ext>
            </a:extLst>
          </p:cNvPr>
          <p:cNvSpPr txBox="1"/>
          <p:nvPr/>
        </p:nvSpPr>
        <p:spPr>
          <a:xfrm>
            <a:off x="1178491" y="1179648"/>
            <a:ext cx="8203253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질문</a:t>
            </a:r>
            <a:r>
              <a:rPr lang="en-US" altLang="ko-KR" dirty="0"/>
              <a:t>: </a:t>
            </a:r>
            <a:r>
              <a:rPr lang="ko-KR" altLang="en-US" dirty="0"/>
              <a:t>의사결정나무에서 데이터를 나누기 위한 조건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꽃잎 길이 ≤ </a:t>
            </a:r>
            <a:r>
              <a:rPr lang="en-US" altLang="ko-KR" dirty="0"/>
              <a:t>2.5?)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분기</a:t>
            </a:r>
            <a:r>
              <a:rPr lang="en-US" altLang="ko-KR" dirty="0"/>
              <a:t>: </a:t>
            </a:r>
            <a:r>
              <a:rPr lang="ko-KR" altLang="en-US" dirty="0"/>
              <a:t>질문의 참</a:t>
            </a:r>
            <a:r>
              <a:rPr lang="en-US" altLang="ko-KR" dirty="0"/>
              <a:t>/</a:t>
            </a:r>
            <a:r>
              <a:rPr lang="ko-KR" altLang="en-US" dirty="0"/>
              <a:t>거짓에 따라 데이터가 좌</a:t>
            </a:r>
            <a:r>
              <a:rPr lang="en-US" altLang="ko-KR" dirty="0"/>
              <a:t>·</a:t>
            </a:r>
            <a:r>
              <a:rPr lang="ko-KR" altLang="en-US" dirty="0"/>
              <a:t>우 가지로 나뉘는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규칙</a:t>
            </a:r>
            <a:r>
              <a:rPr lang="en-US" altLang="ko-KR" dirty="0"/>
              <a:t>: </a:t>
            </a:r>
            <a:r>
              <a:rPr lang="ko-KR" altLang="en-US" dirty="0"/>
              <a:t>루트에서 리프까지의 조건들을 </a:t>
            </a:r>
            <a:r>
              <a:rPr lang="en-US" altLang="ko-KR" dirty="0"/>
              <a:t>AND</a:t>
            </a:r>
            <a:r>
              <a:rPr lang="ko-KR" altLang="en-US" dirty="0"/>
              <a:t>로 묶은 의사결정 기준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예측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9A64A5"/>
                </a:solidFill>
              </a:rPr>
              <a:t>경로</a:t>
            </a:r>
            <a:r>
              <a:rPr lang="en-US" altLang="ko-KR" dirty="0"/>
              <a:t>: </a:t>
            </a:r>
            <a:r>
              <a:rPr lang="ko-KR" altLang="en-US" dirty="0"/>
              <a:t>새 데이터가 트리의 질문들을 통과해 리프에 도달하는 진행 경로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과소적합</a:t>
            </a:r>
            <a:r>
              <a:rPr lang="en-US" altLang="ko-KR" dirty="0"/>
              <a:t>: </a:t>
            </a:r>
            <a:r>
              <a:rPr lang="ko-KR" altLang="en-US" dirty="0"/>
              <a:t>모델이 너무 단순 → 훈련</a:t>
            </a:r>
            <a:r>
              <a:rPr lang="en-US" altLang="ko-KR" dirty="0"/>
              <a:t>·</a:t>
            </a:r>
            <a:r>
              <a:rPr lang="ko-KR" altLang="en-US" dirty="0"/>
              <a:t>테스트 모두 낮음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과적합</a:t>
            </a:r>
            <a:r>
              <a:rPr lang="en-US" altLang="ko-KR" dirty="0"/>
              <a:t>: </a:t>
            </a:r>
            <a:r>
              <a:rPr lang="ko-KR" altLang="en-US" dirty="0"/>
              <a:t>모델이 너무 복잡 → 훈련 높고 테스트 낮음 → 교차검증과 정칙화</a:t>
            </a:r>
            <a:r>
              <a:rPr lang="en-US" altLang="ko-KR" dirty="0"/>
              <a:t>/</a:t>
            </a:r>
            <a:r>
              <a:rPr lang="ko-KR" altLang="en-US" dirty="0"/>
              <a:t>하이퍼파라미터 조정으로 완화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정확도 </a:t>
            </a:r>
            <a:r>
              <a:rPr lang="en-US" altLang="ko-KR" b="1" dirty="0">
                <a:solidFill>
                  <a:srgbClr val="9A64A5"/>
                </a:solidFill>
              </a:rPr>
              <a:t>vs </a:t>
            </a:r>
            <a:r>
              <a:rPr lang="ko-KR" altLang="en-US" b="1" dirty="0">
                <a:solidFill>
                  <a:srgbClr val="9A64A5"/>
                </a:solidFill>
              </a:rPr>
              <a:t>정밀도</a:t>
            </a:r>
            <a:r>
              <a:rPr lang="en-US" altLang="ko-KR" b="1" dirty="0">
                <a:solidFill>
                  <a:srgbClr val="9A64A5"/>
                </a:solidFill>
              </a:rPr>
              <a:t>·</a:t>
            </a:r>
            <a:r>
              <a:rPr lang="ko-KR" altLang="en-US" b="1" dirty="0">
                <a:solidFill>
                  <a:srgbClr val="9A64A5"/>
                </a:solidFill>
              </a:rPr>
              <a:t>재현율</a:t>
            </a:r>
            <a:r>
              <a:rPr lang="en-US" altLang="ko-KR" dirty="0"/>
              <a:t>: </a:t>
            </a:r>
            <a:r>
              <a:rPr lang="ko-KR" altLang="en-US" dirty="0"/>
              <a:t>특히 불균형에서 정확도만 보면 안 됨</a:t>
            </a:r>
            <a:r>
              <a:rPr lang="en-US" altLang="ko-KR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혼동행렬</a:t>
            </a:r>
            <a:r>
              <a:rPr lang="en-US" altLang="ko-KR" dirty="0"/>
              <a:t>: </a:t>
            </a:r>
            <a:r>
              <a:rPr lang="ko-KR" altLang="en-US" dirty="0"/>
              <a:t>모델이 어디서</a:t>
            </a:r>
            <a:r>
              <a:rPr lang="en-US" altLang="ko-KR" dirty="0"/>
              <a:t>/</a:t>
            </a:r>
            <a:r>
              <a:rPr lang="ko-KR" altLang="en-US" dirty="0"/>
              <a:t>왜 틀리는지 한눈에 보이게 하는 최고의 도구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B1BCC-4E50-1EBB-A200-223C45BD8504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4" name="직선 연결선 6">
            <a:extLst>
              <a:ext uri="{FF2B5EF4-FFF2-40B4-BE49-F238E27FC236}">
                <a16:creationId xmlns:a16="http://schemas.microsoft.com/office/drawing/2014/main" id="{8956A403-94EB-4BC9-8A79-E738773522C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7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E417A-AA24-E33C-E3FF-4D9BE789CC30}"/>
              </a:ext>
            </a:extLst>
          </p:cNvPr>
          <p:cNvSpPr txBox="1"/>
          <p:nvPr/>
        </p:nvSpPr>
        <p:spPr>
          <a:xfrm>
            <a:off x="740664" y="889996"/>
            <a:ext cx="10360152" cy="5442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지도학습이란?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입력–정답 쌍으로 배우고, 새 입력의 정답을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학습 방식(분류/회귀 포함).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데이터 다루기 기본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입력(특성)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·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정답(레이블)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개념,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훈련/검증/테스트 분할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필요성.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선형 회귀(Linear Regression)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직선(또는 평면)으로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상관관계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모델링해 연속 값을 예측; 해석이 쉽지만 비선형에 약함.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K-최근접 이웃(KNN)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거리·유사성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주변 이웃 K개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다수결/평균으로 분류·회귀;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중요.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의사결정나무(Decision Tree)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질문–분기–규칙–예측경로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판단하는 모델; 설명 가능성이 높지만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주의(가지치기).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성능 평가와 검증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분류: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정확도·혼동행렬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회귀: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R²·MAE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교차검증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과적합 점검 및 하이퍼파라미터 선택.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9BF06-67C0-5F69-A429-D0779E34521E}"/>
              </a:ext>
            </a:extLst>
          </p:cNvPr>
          <p:cNvSpPr txBox="1"/>
          <p:nvPr/>
        </p:nvSpPr>
        <p:spPr>
          <a:xfrm>
            <a:off x="1178491" y="428331"/>
            <a:ext cx="734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 </a:t>
            </a:r>
            <a:r>
              <a:rPr lang="en-US" altLang="ko-KR" sz="2400" b="1" dirty="0">
                <a:solidFill>
                  <a:srgbClr val="9A64A5"/>
                </a:solidFill>
              </a:rPr>
              <a:t>(Chapter 3-4 review)</a:t>
            </a:r>
            <a:endParaRPr lang="ko-KR" altLang="en-US" sz="2400" b="1" dirty="0">
              <a:solidFill>
                <a:srgbClr val="9A64A5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C1CD3FD-9F2F-605D-8C98-1D90C7E5526A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8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02E75-1835-4C3E-B0B0-44F70D8747B6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0AE9D-B61E-E0BA-CEB6-59C3A7D002D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F212F7-DE4C-B536-C8D0-7D8FEECB2CD1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9ADDAA-A418-1881-F079-4B90518C9654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7DBBA-F535-BC59-12E4-A2C80A0E288F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903191-AD62-A3F4-3189-0543BEDF1E73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5E10FD-44F2-D505-1ED0-AA9E11998DA4}"/>
              </a:ext>
            </a:extLst>
          </p:cNvPr>
          <p:cNvSpPr/>
          <p:nvPr/>
        </p:nvSpPr>
        <p:spPr>
          <a:xfrm>
            <a:off x="3091837" y="2297397"/>
            <a:ext cx="520043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K #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30D678-3AB9-0509-54E9-63341836AB16}"/>
              </a:ext>
            </a:extLst>
          </p:cNvPr>
          <p:cNvSpPr/>
          <p:nvPr/>
        </p:nvSpPr>
        <p:spPr>
          <a:xfrm>
            <a:off x="3929437" y="2297397"/>
            <a:ext cx="933879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K-means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F35AF3-B70D-973C-BD3C-71A7056279B6}"/>
              </a:ext>
            </a:extLst>
          </p:cNvPr>
          <p:cNvSpPr/>
          <p:nvPr/>
        </p:nvSpPr>
        <p:spPr>
          <a:xfrm>
            <a:off x="5180873" y="2297397"/>
            <a:ext cx="579989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PCA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D49A1F-2E31-30CD-2D59-C2A5CD35173D}"/>
              </a:ext>
            </a:extLst>
          </p:cNvPr>
          <p:cNvSpPr/>
          <p:nvPr/>
        </p:nvSpPr>
        <p:spPr>
          <a:xfrm>
            <a:off x="6078418" y="2297397"/>
            <a:ext cx="90759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스케일링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6DBBA-336C-EBD4-11A4-65143BF3D910}"/>
              </a:ext>
            </a:extLst>
          </p:cNvPr>
          <p:cNvSpPr txBox="1"/>
          <p:nvPr/>
        </p:nvSpPr>
        <p:spPr>
          <a:xfrm>
            <a:off x="3016003" y="2823975"/>
            <a:ext cx="726864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비지도학습의 목적은 “정답 맞히기”가 아니라 패턴</a:t>
            </a:r>
            <a:r>
              <a:rPr lang="en-US" altLang="ko-KR" b="1" dirty="0"/>
              <a:t>/</a:t>
            </a:r>
            <a:r>
              <a:rPr lang="ko-KR" altLang="en-US" b="1" dirty="0"/>
              <a:t>구조 발견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라벨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r>
              <a:rPr lang="ko-KR" altLang="en-US" dirty="0"/>
              <a:t>이 없이 </a:t>
            </a:r>
            <a:r>
              <a:rPr lang="ko-KR" altLang="en-US" b="1" dirty="0"/>
              <a:t>비슷한 것끼리 묶고</a:t>
            </a:r>
            <a:r>
              <a:rPr lang="en-US" altLang="ko-KR" dirty="0"/>
              <a:t>(</a:t>
            </a:r>
            <a:r>
              <a:rPr lang="ko-KR" altLang="en-US" dirty="0"/>
              <a:t>군집</a:t>
            </a:r>
            <a:r>
              <a:rPr lang="en-US" altLang="ko-KR" dirty="0"/>
              <a:t>), </a:t>
            </a:r>
            <a:r>
              <a:rPr lang="ko-KR" altLang="en-US" b="1" dirty="0"/>
              <a:t>차원을 줄여</a:t>
            </a:r>
            <a:r>
              <a:rPr lang="en-US" altLang="ko-KR" dirty="0"/>
              <a:t>(PCA) </a:t>
            </a:r>
            <a:r>
              <a:rPr lang="ko-KR" altLang="en-US" dirty="0"/>
              <a:t>구조를 본다</a:t>
            </a:r>
            <a:r>
              <a:rPr lang="en-US" altLang="ko-KR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B8995-4D34-0CA3-6031-2F507A001D63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4D6D4653-A832-A0BF-6F58-3D4C66D002C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0AD52-E3A6-E872-0A72-C9F678BC3752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05-1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99C70-C51E-DD4B-4271-87870B23D6D4}"/>
              </a:ext>
            </a:extLst>
          </p:cNvPr>
          <p:cNvSpPr txBox="1"/>
          <p:nvPr/>
        </p:nvSpPr>
        <p:spPr>
          <a:xfrm>
            <a:off x="3017000" y="72260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비지도학습</a:t>
            </a:r>
          </a:p>
        </p:txBody>
      </p:sp>
    </p:spTree>
    <p:extLst>
      <p:ext uri="{BB962C8B-B14F-4D97-AF65-F5344CB8AC3E}">
        <p14:creationId xmlns:p14="http://schemas.microsoft.com/office/powerpoint/2010/main" val="33906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EB87-81AE-226D-E10A-F76D1DDC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5CD21-6EBA-1FA2-3DC8-48BDBA18E98B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비지도학습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8EE23-BF41-7ADE-9062-D3743361AF79}"/>
              </a:ext>
            </a:extLst>
          </p:cNvPr>
          <p:cNvSpPr txBox="1"/>
          <p:nvPr/>
        </p:nvSpPr>
        <p:spPr>
          <a:xfrm>
            <a:off x="670948" y="1247717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어디에 왜 사용하는 것인가</a:t>
            </a:r>
            <a:r>
              <a:rPr lang="en-US" altLang="ko-KR" b="1" u="sng" dirty="0">
                <a:solidFill>
                  <a:srgbClr val="9A64A5"/>
                </a:solidFill>
              </a:rPr>
              <a:t>?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E77C9-44DD-BA66-1F55-9465D57F0932}"/>
              </a:ext>
            </a:extLst>
          </p:cNvPr>
          <p:cNvSpPr txBox="1"/>
          <p:nvPr/>
        </p:nvSpPr>
        <p:spPr>
          <a:xfrm>
            <a:off x="670948" y="1844591"/>
            <a:ext cx="8874041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급식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간식 선호 설문 군집화</a:t>
            </a:r>
            <a:r>
              <a:rPr lang="en-US" altLang="ko-KR" sz="1600" b="1" dirty="0"/>
              <a:t>(K-means): </a:t>
            </a:r>
            <a:r>
              <a:rPr lang="ko-KR" altLang="en-US" sz="1600" b="1" dirty="0"/>
              <a:t>비슷한 취향 그룹 찾기 → 메뉴 기획 아이디어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학습 습관 패턴</a:t>
            </a:r>
            <a:r>
              <a:rPr lang="en-US" altLang="ko-KR" sz="1600" b="1" dirty="0"/>
              <a:t>(K-means/</a:t>
            </a:r>
            <a:r>
              <a:rPr lang="ko-KR" altLang="en-US" sz="1600" b="1" dirty="0"/>
              <a:t>계층군집</a:t>
            </a:r>
            <a:r>
              <a:rPr lang="en-US" altLang="ko-KR" sz="1600" b="1" dirty="0"/>
              <a:t>): </a:t>
            </a:r>
            <a:r>
              <a:rPr lang="ko-KR" altLang="en-US" sz="1600" b="1" dirty="0"/>
              <a:t>공부시간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수면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과목 선호로 학습 유형 분류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음악 플레이리스트 특징 군집화</a:t>
            </a:r>
            <a:r>
              <a:rPr lang="en-US" altLang="ko-KR" sz="1600" b="1" dirty="0"/>
              <a:t>(K-means, PCA): BPM·</a:t>
            </a:r>
            <a:r>
              <a:rPr lang="ko-KR" altLang="en-US" sz="1600" b="1" dirty="0"/>
              <a:t>에너지 등 숫자 특징으로 플레이리스트 자동 분류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스마트폰 가속도 데이터</a:t>
            </a:r>
            <a:r>
              <a:rPr lang="en-US" altLang="ko-KR" sz="1600" b="1" dirty="0"/>
              <a:t>(K-means/DBSCAN): </a:t>
            </a:r>
            <a:r>
              <a:rPr lang="ko-KR" altLang="en-US" sz="1600" b="1" dirty="0"/>
              <a:t>걷기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뛰기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정지 패턴 무라벨 구분</a:t>
            </a:r>
            <a:r>
              <a:rPr lang="en-US" altLang="ko-KR" sz="16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동아리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교내 활동 참여 데이터</a:t>
            </a:r>
            <a:r>
              <a:rPr lang="en-US" altLang="ko-KR" sz="1600" b="1" dirty="0"/>
              <a:t>(K-means): </a:t>
            </a:r>
            <a:r>
              <a:rPr lang="ko-KR" altLang="en-US" sz="1600" b="1" dirty="0"/>
              <a:t>활동 시간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참여도 기준으로 활동 유형 묶기</a:t>
            </a:r>
            <a:r>
              <a:rPr lang="en-US" altLang="ko-KR" sz="1600" b="1" dirty="0"/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18428-9C02-163F-5618-3D5C059C26F9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9737840F-ED3A-2967-7538-9081E2E94B71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7687D-7FAB-C0A6-138F-98BBCC64E74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2285F7-16E0-258B-3F51-E077567899A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2FFDA-4AFC-707B-7CBA-3C599552485E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525C4C-C087-4360-33E9-F5B3FC516A72}"/>
              </a:ext>
            </a:extLst>
          </p:cNvPr>
          <p:cNvSpPr txBox="1"/>
          <p:nvPr/>
        </p:nvSpPr>
        <p:spPr>
          <a:xfrm>
            <a:off x="10566135" y="227545"/>
            <a:ext cx="176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지도학습의 개념</a:t>
            </a:r>
          </a:p>
        </p:txBody>
      </p:sp>
    </p:spTree>
    <p:extLst>
      <p:ext uri="{BB962C8B-B14F-4D97-AF65-F5344CB8AC3E}">
        <p14:creationId xmlns:p14="http://schemas.microsoft.com/office/powerpoint/2010/main" val="1791902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D1B11-DBF3-1024-E59B-359A90FEE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B04AEA-8993-7F42-249D-C960EFD80FCF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CD060-2AE7-C14E-0692-16479910415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07117-B025-9BE0-0717-3D19DE8BBCC2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745E96-7280-9E65-D3AC-67066F65997B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23D67-1356-29B7-2328-69DDDA1E4240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DE89A9-745E-54A3-19A3-E4CBF803D456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48709E-C9AB-AB7F-4617-5F07EDBB1019}"/>
              </a:ext>
            </a:extLst>
          </p:cNvPr>
          <p:cNvSpPr/>
          <p:nvPr/>
        </p:nvSpPr>
        <p:spPr>
          <a:xfrm>
            <a:off x="3091837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중심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16C446-4658-B9FF-E8ED-FFC1E9D11692}"/>
              </a:ext>
            </a:extLst>
          </p:cNvPr>
          <p:cNvSpPr/>
          <p:nvPr/>
        </p:nvSpPr>
        <p:spPr>
          <a:xfrm>
            <a:off x="4230620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거리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314F70-A8F7-B301-3792-4A686557B04A}"/>
              </a:ext>
            </a:extLst>
          </p:cNvPr>
          <p:cNvSpPr/>
          <p:nvPr/>
        </p:nvSpPr>
        <p:spPr>
          <a:xfrm>
            <a:off x="5369403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실루엣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4B43E7-D95F-8AD3-AE20-055A11B0E641}"/>
              </a:ext>
            </a:extLst>
          </p:cNvPr>
          <p:cNvSpPr/>
          <p:nvPr/>
        </p:nvSpPr>
        <p:spPr>
          <a:xfrm>
            <a:off x="6508186" y="2297397"/>
            <a:ext cx="99903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할당</a:t>
            </a:r>
            <a:r>
              <a:rPr lang="en-US" altLang="ko-KR" sz="1200" b="1" dirty="0">
                <a:solidFill>
                  <a:schemeClr val="bg1"/>
                </a:solidFill>
              </a:rPr>
              <a:t>-</a:t>
            </a:r>
            <a:r>
              <a:rPr lang="ko-KR" altLang="en-US" sz="1200" b="1" dirty="0">
                <a:solidFill>
                  <a:schemeClr val="bg1"/>
                </a:solidFill>
              </a:rPr>
              <a:t>갱신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60CDA4-BA4C-6E99-3B4C-50D993F223B1}"/>
              </a:ext>
            </a:extLst>
          </p:cNvPr>
          <p:cNvSpPr txBox="1"/>
          <p:nvPr/>
        </p:nvSpPr>
        <p:spPr>
          <a:xfrm>
            <a:off x="3016002" y="2869695"/>
            <a:ext cx="806596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라벨이 없는 데이터에서 비슷한 것끼리 </a:t>
            </a:r>
            <a:r>
              <a:rPr lang="en-US" altLang="ko-KR" b="1" dirty="0"/>
              <a:t>k</a:t>
            </a:r>
            <a:r>
              <a:rPr lang="ko-KR" altLang="en-US" b="1" dirty="0"/>
              <a:t>개의 그룹</a:t>
            </a:r>
            <a:r>
              <a:rPr lang="en-US" altLang="ko-KR" b="1" dirty="0"/>
              <a:t>(</a:t>
            </a:r>
            <a:r>
              <a:rPr lang="ko-KR" altLang="en-US" b="1" dirty="0"/>
              <a:t>군집</a:t>
            </a:r>
            <a:r>
              <a:rPr lang="en-US" altLang="ko-KR" b="1" dirty="0"/>
              <a:t>) </a:t>
            </a:r>
            <a:r>
              <a:rPr lang="ko-KR" altLang="en-US" b="1" dirty="0"/>
              <a:t>으로 묶습니다</a:t>
            </a:r>
            <a:r>
              <a:rPr lang="en-US" altLang="ko-KR" b="1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각 군집의 중심</a:t>
            </a:r>
            <a:r>
              <a:rPr lang="en-US" altLang="ko-KR" b="1" dirty="0"/>
              <a:t>(centroid)</a:t>
            </a:r>
            <a:r>
              <a:rPr lang="ko-KR" altLang="en-US" b="1" dirty="0"/>
              <a:t>을 찾아</a:t>
            </a:r>
            <a:r>
              <a:rPr lang="en-US" altLang="ko-KR" b="1" dirty="0"/>
              <a:t>, </a:t>
            </a:r>
            <a:r>
              <a:rPr lang="ko-KR" altLang="en-US" b="1" dirty="0"/>
              <a:t>가까운 중심에 데이터들을 배정합니다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4A6EB-6393-6D06-DB14-7D92CCA72A85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0157B407-A9FE-0267-A2EB-22B64F71E493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D10D1-82BC-5B29-942A-9AF2953F8AA5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00C12-52C0-28B5-3AE3-2D2ACC061C77}"/>
              </a:ext>
            </a:extLst>
          </p:cNvPr>
          <p:cNvSpPr txBox="1"/>
          <p:nvPr/>
        </p:nvSpPr>
        <p:spPr>
          <a:xfrm>
            <a:off x="3017000" y="722605"/>
            <a:ext cx="6505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8F5F9"/>
                </a:solidFill>
              </a:rPr>
              <a:t>K-means: </a:t>
            </a:r>
            <a:r>
              <a:rPr lang="ko-KR" altLang="en-US" sz="4000" b="1" dirty="0">
                <a:solidFill>
                  <a:srgbClr val="F8F5F9"/>
                </a:solidFill>
              </a:rPr>
              <a:t>직관 </a:t>
            </a:r>
            <a:r>
              <a:rPr lang="en-US" altLang="ko-KR" sz="4000" b="1" dirty="0">
                <a:solidFill>
                  <a:srgbClr val="F8F5F9"/>
                </a:solidFill>
              </a:rPr>
              <a:t>&amp; </a:t>
            </a:r>
            <a:r>
              <a:rPr lang="ko-KR" altLang="en-US" sz="4000" b="1" dirty="0">
                <a:solidFill>
                  <a:srgbClr val="F8F5F9"/>
                </a:solidFill>
              </a:rPr>
              <a:t>알고리즘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CC37B-850E-2B9E-9F74-4EF648FE60E9}"/>
              </a:ext>
            </a:extLst>
          </p:cNvPr>
          <p:cNvSpPr txBox="1"/>
          <p:nvPr/>
        </p:nvSpPr>
        <p:spPr>
          <a:xfrm>
            <a:off x="3628262" y="3868043"/>
            <a:ext cx="745370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Centroid(</a:t>
            </a:r>
            <a:r>
              <a:rPr lang="ko-KR" altLang="en-US" sz="1600" b="1" dirty="0">
                <a:solidFill>
                  <a:srgbClr val="9A64A5"/>
                </a:solidFill>
              </a:rPr>
              <a:t>중심</a:t>
            </a:r>
            <a:r>
              <a:rPr lang="en-US" altLang="ko-KR" sz="1600" b="1" dirty="0">
                <a:solidFill>
                  <a:srgbClr val="9A64A5"/>
                </a:solidFill>
              </a:rPr>
              <a:t>)</a:t>
            </a:r>
            <a:r>
              <a:rPr lang="en-US" altLang="ko-KR" sz="1600" dirty="0"/>
              <a:t>: </a:t>
            </a:r>
            <a:r>
              <a:rPr lang="ko-KR" altLang="en-US" sz="1600" dirty="0"/>
              <a:t>군집의 대표 점</a:t>
            </a:r>
            <a:r>
              <a:rPr lang="en-US" altLang="ko-KR" sz="1600" dirty="0"/>
              <a:t>(</a:t>
            </a:r>
            <a:r>
              <a:rPr lang="ko-KR" altLang="en-US" sz="1600" dirty="0"/>
              <a:t>평균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Distance(</a:t>
            </a:r>
            <a:r>
              <a:rPr lang="ko-KR" altLang="en-US" sz="1600" b="1" dirty="0">
                <a:solidFill>
                  <a:srgbClr val="9A64A5"/>
                </a:solidFill>
              </a:rPr>
              <a:t>거리</a:t>
            </a:r>
            <a:r>
              <a:rPr lang="en-US" altLang="ko-KR" sz="1600" b="1" dirty="0">
                <a:solidFill>
                  <a:srgbClr val="9A64A5"/>
                </a:solidFill>
              </a:rPr>
              <a:t>)</a:t>
            </a:r>
            <a:r>
              <a:rPr lang="en-US" altLang="ko-KR" sz="1600" dirty="0"/>
              <a:t>: </a:t>
            </a:r>
            <a:r>
              <a:rPr lang="ko-KR" altLang="en-US" sz="1600" dirty="0"/>
              <a:t>가까울수록 같은 군집일 가능성↑</a:t>
            </a:r>
            <a:r>
              <a:rPr lang="en-US" altLang="ko-KR" sz="1600" dirty="0"/>
              <a:t>(</a:t>
            </a:r>
            <a:r>
              <a:rPr lang="ko-KR" altLang="en-US" sz="1600" dirty="0"/>
              <a:t>보통 유클리드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Assignment–Update(</a:t>
            </a:r>
            <a:r>
              <a:rPr lang="ko-KR" altLang="en-US" sz="1600" b="1" dirty="0">
                <a:solidFill>
                  <a:srgbClr val="9A64A5"/>
                </a:solidFill>
              </a:rPr>
              <a:t>할당</a:t>
            </a:r>
            <a:r>
              <a:rPr lang="en-US" altLang="ko-KR" sz="1600" b="1" dirty="0">
                <a:solidFill>
                  <a:srgbClr val="9A64A5"/>
                </a:solidFill>
              </a:rPr>
              <a:t>–</a:t>
            </a:r>
            <a:r>
              <a:rPr lang="ko-KR" altLang="en-US" sz="1600" b="1" dirty="0">
                <a:solidFill>
                  <a:srgbClr val="9A64A5"/>
                </a:solidFill>
              </a:rPr>
              <a:t>갱신</a:t>
            </a:r>
            <a:r>
              <a:rPr lang="en-US" altLang="ko-KR" sz="1600" b="1" dirty="0">
                <a:solidFill>
                  <a:srgbClr val="9A64A5"/>
                </a:solidFill>
              </a:rPr>
              <a:t>)</a:t>
            </a:r>
            <a:r>
              <a:rPr lang="en-US" altLang="ko-KR" sz="1600" dirty="0"/>
              <a:t>: </a:t>
            </a:r>
            <a:r>
              <a:rPr lang="ko-KR" altLang="en-US" sz="1600" dirty="0"/>
              <a:t>가까운 중심에 배정하고</a:t>
            </a:r>
            <a:r>
              <a:rPr lang="en-US" altLang="ko-KR" sz="1600" dirty="0"/>
              <a:t>, </a:t>
            </a:r>
            <a:r>
              <a:rPr lang="ko-KR" altLang="en-US" sz="1600" dirty="0"/>
              <a:t>평균으로 중심 갱신하는 반복 절차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Silhouette(</a:t>
            </a:r>
            <a:r>
              <a:rPr lang="ko-KR" altLang="en-US" sz="1600" b="1" dirty="0">
                <a:solidFill>
                  <a:srgbClr val="9A64A5"/>
                </a:solidFill>
              </a:rPr>
              <a:t>실루엣</a:t>
            </a:r>
            <a:r>
              <a:rPr lang="en-US" altLang="ko-KR" sz="1600" b="1" dirty="0">
                <a:solidFill>
                  <a:srgbClr val="9A64A5"/>
                </a:solidFill>
              </a:rPr>
              <a:t>)</a:t>
            </a:r>
            <a:r>
              <a:rPr lang="en-US" altLang="ko-KR" sz="1600" dirty="0"/>
              <a:t>: </a:t>
            </a:r>
            <a:r>
              <a:rPr lang="ko-KR" altLang="en-US" sz="1600" dirty="0"/>
              <a:t>군집 분리도를 수치로 판단하는 지표</a:t>
            </a:r>
            <a:r>
              <a:rPr lang="en-US" altLang="ko-KR" sz="1600" dirty="0"/>
              <a:t>(</a:t>
            </a:r>
            <a:r>
              <a:rPr lang="ko-KR" altLang="en-US" sz="1600" dirty="0"/>
              <a:t>값이 클수록 좋음</a:t>
            </a:r>
            <a:r>
              <a:rPr lang="en-US" altLang="ko-KR" sz="1600" dirty="0"/>
              <a:t>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200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9099F-F5DB-42EE-0E59-D172E8262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36D918-E846-3666-09B5-3D5F4CD79B2A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K-means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의 동작 원리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E335F6D3-54C0-9D02-2E5B-A77C922C1553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A42794-9C8B-A36B-F061-8EC633CBB583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33648-0288-CFC4-AFB4-3157DC6A0FFD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37502-0067-DAAA-216E-A78EC0FB2B70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58B2E-BC21-1531-07A4-9B7ACC41AE32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E64E1D-265E-FF1C-5976-F6017991BE11}"/>
                  </a:ext>
                </a:extLst>
              </p:cNvPr>
              <p:cNvSpPr txBox="1"/>
              <p:nvPr/>
            </p:nvSpPr>
            <p:spPr>
              <a:xfrm>
                <a:off x="686233" y="1310672"/>
                <a:ext cx="9140190" cy="3117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en-US" altLang="ko-KR" sz="1600" b="1" dirty="0"/>
                  <a:t>1. </a:t>
                </a:r>
                <a:r>
                  <a:rPr lang="ko-KR" altLang="en-US" sz="1600" b="1" dirty="0"/>
                  <a:t>알고리즘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반복</a:t>
                </a:r>
                <a:r>
                  <a:rPr lang="en-US" altLang="ko-KR" sz="1600" b="1" dirty="0"/>
                  <a:t>)</a:t>
                </a:r>
                <a:endParaRPr lang="ko-KR" altLang="en-US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	(1) </a:t>
                </a:r>
                <a:r>
                  <a:rPr lang="ko-KR" altLang="en-US" sz="1600" dirty="0"/>
                  <a:t>초기화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임의로 중심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600" dirty="0"/>
                  <a:t>개 선택</a:t>
                </a: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	(2) </a:t>
                </a:r>
                <a:r>
                  <a:rPr lang="ko-KR" altLang="en-US" sz="1600" dirty="0"/>
                  <a:t>할당</a:t>
                </a:r>
                <a:r>
                  <a:rPr lang="en-US" altLang="ko-KR" sz="1600" dirty="0"/>
                  <a:t>(Assignment): </a:t>
                </a:r>
                <a:r>
                  <a:rPr lang="ko-KR" altLang="en-US" sz="1600" dirty="0"/>
                  <a:t>각 점을 가장 가까운 중심에 배정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유클리드 거리 사용</a:t>
                </a:r>
                <a:r>
                  <a:rPr lang="en-US" altLang="ko-KR" sz="1600" dirty="0"/>
                  <a:t>)</a:t>
                </a:r>
                <a:br>
                  <a:rPr lang="ko-KR" alt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600"/>
                        <m:t>  </m:t>
                      </m:r>
                      <m:r>
                        <m:rPr>
                          <m:nor/>
                        </m:rPr>
                        <a:rPr lang="ko-KR" altLang="en-US" sz="1600" i="1"/>
                        <m:t>  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unc>
                                <m:funcPr>
                                  <m:ctrlPr>
                                    <a:rPr lang="ko-KR" alt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/>
                              </m:func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ko-KR" altLang="en-US" sz="1600" b="0" i="0" smtClean="0"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ko-KR" altLang="en-US" sz="16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600" b="0" i="0" smtClean="0">
                          <a:latin typeface="Cambria Math" panose="02040503050406030204" pitchFamily="18" charset="0"/>
                        </a:rPr>
                        <m:t>∥</m:t>
                      </m:r>
                    </m:oMath>
                  </m:oMathPara>
                </a14:m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	(3) </a:t>
                </a:r>
                <a:r>
                  <a:rPr lang="ko-KR" altLang="en-US" sz="1600" dirty="0"/>
                  <a:t>갱신</a:t>
                </a:r>
                <a:r>
                  <a:rPr lang="en-US" altLang="ko-KR" sz="1600" dirty="0"/>
                  <a:t>(Update): </a:t>
                </a:r>
                <a:r>
                  <a:rPr lang="ko-KR" altLang="en-US" sz="1600" dirty="0"/>
                  <a:t>군집 </a:t>
                </a:r>
                <a14:m>
                  <m:oMath xmlns:m="http://schemas.openxmlformats.org/officeDocument/2006/math"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1600" dirty="0"/>
                  <a:t>의 중심을 평균으로 업데이트</a:t>
                </a:r>
                <a:br>
                  <a:rPr lang="ko-KR" alt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z="1600"/>
                        <m:t>  </m:t>
                      </m:r>
                      <m:r>
                        <m:rPr>
                          <m:nor/>
                        </m:rPr>
                        <a:rPr lang="ko-KR" altLang="en-US" sz="1600" i="1"/>
                        <m:t>  </m:t>
                      </m:r>
                      <m:sSub>
                        <m:sSub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sz="1600" b="0" i="0" smtClean="0">
                          <a:latin typeface="Cambria Math" panose="02040503050406030204" pitchFamily="18" charset="0"/>
                        </a:rPr>
                        <m:t>←</m:t>
                      </m:r>
                      <m:f>
                        <m:fPr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sz="1600" b="0" i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ko-KR" altLang="en-US" sz="1600" b="0" i="0" smtClean="0">
                              <a:latin typeface="Cambria Math" panose="02040503050406030204" pitchFamily="18" charset="0"/>
                            </a:rPr>
                            <m:t>∣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supHide m:val="on"/>
                          <m:ctrlPr>
                            <a:rPr lang="ko-KR" alt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sz="1600" b="0" i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/>
                  <a:t>	(4) </a:t>
                </a:r>
                <a:r>
                  <a:rPr lang="ko-KR" altLang="en-US" sz="1600" dirty="0"/>
                  <a:t>수렴할 때까지 </a:t>
                </a:r>
                <a:r>
                  <a:rPr lang="en-US" altLang="ko-KR" sz="1600" dirty="0"/>
                  <a:t>2–3 </a:t>
                </a:r>
                <a:r>
                  <a:rPr lang="ko-KR" altLang="en-US" sz="1600" dirty="0"/>
                  <a:t>반복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중심 변화 거의 없음</a:t>
                </a:r>
                <a:r>
                  <a:rPr lang="en-US" altLang="ko-KR" sz="16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E64E1D-265E-FF1C-5976-F6017991B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3" y="1310672"/>
                <a:ext cx="9140190" cy="3117392"/>
              </a:xfrm>
              <a:prstGeom prst="rect">
                <a:avLst/>
              </a:prstGeom>
              <a:blipFill>
                <a:blip r:embed="rId2"/>
                <a:stretch>
                  <a:fillRect l="-400" b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FD89511-5F6F-F0DE-7D9A-F3DA59363680}"/>
              </a:ext>
            </a:extLst>
          </p:cNvPr>
          <p:cNvSpPr txBox="1"/>
          <p:nvPr/>
        </p:nvSpPr>
        <p:spPr>
          <a:xfrm>
            <a:off x="686233" y="4699830"/>
            <a:ext cx="9920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>
                <a:solidFill>
                  <a:srgbClr val="C00000"/>
                </a:solidFill>
              </a:rPr>
              <a:t>왜 표준화</a:t>
            </a:r>
            <a:r>
              <a:rPr lang="en-US" altLang="ko-KR" sz="1600" b="1" dirty="0">
                <a:solidFill>
                  <a:srgbClr val="C00000"/>
                </a:solidFill>
              </a:rPr>
              <a:t>(Scaling)</a:t>
            </a:r>
            <a:r>
              <a:rPr lang="ko-KR" altLang="en-US" sz="1600" b="1" dirty="0">
                <a:solidFill>
                  <a:srgbClr val="C00000"/>
                </a:solidFill>
              </a:rPr>
              <a:t>가 필요</a:t>
            </a:r>
            <a:r>
              <a:rPr lang="en-US" altLang="ko-KR" sz="1600" b="1" dirty="0">
                <a:solidFill>
                  <a:srgbClr val="C00000"/>
                </a:solidFill>
              </a:rPr>
              <a:t>?</a:t>
            </a:r>
            <a:endParaRPr lang="ko-KR" altLang="en-US" sz="1600" dirty="0">
              <a:solidFill>
                <a:srgbClr val="C00000"/>
              </a:solidFill>
            </a:endParaRPr>
          </a:p>
          <a:p>
            <a:r>
              <a:rPr lang="en-US" altLang="ko-KR" sz="1600" dirty="0"/>
              <a:t>K-means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거리</a:t>
            </a:r>
            <a:r>
              <a:rPr lang="ko-KR" altLang="en-US" sz="1600" dirty="0"/>
              <a:t>에 민감 → 단위</a:t>
            </a:r>
            <a:r>
              <a:rPr lang="en-US" altLang="ko-KR" sz="1600" dirty="0"/>
              <a:t>/</a:t>
            </a:r>
            <a:r>
              <a:rPr lang="ko-KR" altLang="en-US" sz="1600" dirty="0"/>
              <a:t>범위가 다른 특성은 </a:t>
            </a:r>
            <a:r>
              <a:rPr lang="en-US" altLang="ko-KR" sz="1600" b="1" dirty="0" err="1"/>
              <a:t>StandardScaler</a:t>
            </a:r>
            <a:r>
              <a:rPr lang="ko-KR" altLang="en-US" sz="1600" dirty="0"/>
              <a:t>로 맞춰주기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84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1696-2A78-9B27-3B80-8AF076D47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C30B91-D8DB-E069-4C70-9AB6F846372B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k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선택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&amp;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해석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en-US" altLang="ko-KR" sz="2800" b="1" dirty="0" err="1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Elbow·Silhouette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 +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주의점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43D99A80-B2F1-A307-1FDF-7BFA43975E0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88BDF-3701-7656-087B-87691B3D98CA}"/>
                  </a:ext>
                </a:extLst>
              </p:cNvPr>
              <p:cNvSpPr txBox="1"/>
              <p:nvPr/>
            </p:nvSpPr>
            <p:spPr>
              <a:xfrm>
                <a:off x="686232" y="1310672"/>
                <a:ext cx="9737927" cy="3405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en-US" altLang="ko-KR" sz="1600" b="1" dirty="0"/>
                  <a:t>1. k</a:t>
                </a:r>
                <a:r>
                  <a:rPr lang="ko-KR" altLang="en-US" sz="1600" b="1" dirty="0"/>
                  <a:t>는 어떻게 고르나요</a:t>
                </a:r>
                <a:r>
                  <a:rPr lang="en-US" altLang="ko-KR" sz="1600" b="1" dirty="0"/>
                  <a:t>?</a:t>
                </a:r>
                <a:endParaRPr lang="ko-KR" alt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Elbow </a:t>
                </a:r>
                <a:r>
                  <a:rPr lang="ko-KR" altLang="en-US" sz="1600" b="1" dirty="0"/>
                  <a:t>방법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군집 내 제곱합</a:t>
                </a:r>
                <a:r>
                  <a:rPr lang="en-US" altLang="ko-KR" sz="1600" dirty="0"/>
                  <a:t>(</a:t>
                </a:r>
                <a:r>
                  <a:rPr lang="en-US" altLang="ko-KR" sz="1600" b="1" dirty="0"/>
                  <a:t>SSE/Inertia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이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가 커질수록 줄어듦 → </a:t>
                </a:r>
                <a:r>
                  <a:rPr lang="ko-KR" altLang="en-US" sz="1600" b="1" dirty="0"/>
                  <a:t>급격한 꺾임점</a:t>
                </a:r>
                <a:r>
                  <a:rPr lang="en-US" altLang="ko-KR" sz="1600" dirty="0"/>
                  <a:t>(elbow)</a:t>
                </a:r>
                <a:r>
                  <a:rPr lang="ko-KR" altLang="en-US" sz="1600" dirty="0"/>
                  <a:t>을 </a:t>
                </a:r>
                <a:r>
                  <a:rPr lang="en-US" altLang="ko-KR" sz="1600" dirty="0"/>
                  <a:t>k</a:t>
                </a:r>
                <a:r>
                  <a:rPr lang="ko-KR" altLang="en-US" sz="1600" dirty="0"/>
                  <a:t>로</a:t>
                </a:r>
                <a:r>
                  <a:rPr lang="en-US" altLang="ko-KR" sz="1600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Silhouette </a:t>
                </a:r>
                <a:r>
                  <a:rPr lang="ko-KR" altLang="en-US" sz="1600" b="1" dirty="0"/>
                  <a:t>점수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ko-KR" alt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1600" dirty="0"/>
                  <a:t>~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1600" dirty="0"/>
                  <a:t> 범위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클수록</a:t>
                </a:r>
                <a:r>
                  <a:rPr lang="ko-KR" altLang="en-US" sz="1600" dirty="0"/>
                  <a:t> 군집이 잘 분리됨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보통 </a:t>
                </a:r>
                <a:r>
                  <a:rPr lang="en-US" altLang="ko-KR" sz="1600" dirty="0"/>
                  <a:t>0.5 </a:t>
                </a:r>
                <a:r>
                  <a:rPr lang="ko-KR" altLang="en-US" sz="1600" dirty="0"/>
                  <a:t>이상이면 꽤 양호</a:t>
                </a:r>
                <a:r>
                  <a:rPr lang="en-US" altLang="ko-KR" sz="1600" dirty="0"/>
                  <a:t>).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/>
                  <a:t>장점 </a:t>
                </a:r>
                <a:r>
                  <a:rPr lang="en-US" altLang="ko-KR" sz="1600" b="1" dirty="0"/>
                  <a:t>vs </a:t>
                </a:r>
                <a:r>
                  <a:rPr lang="ko-KR" altLang="en-US" sz="1600" b="1" dirty="0"/>
                  <a:t>주의점</a:t>
                </a:r>
                <a:endParaRPr lang="ko-KR" altLang="en-US" sz="1600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장점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단순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빠름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해석 쉬움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중심과 거리</a:t>
                </a:r>
                <a:r>
                  <a:rPr lang="en-US" altLang="ko-KR" sz="1600" dirty="0"/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dirty="0"/>
                  <a:t>주의</a:t>
                </a:r>
                <a:r>
                  <a:rPr lang="en-US" altLang="ko-KR" sz="1600" dirty="0"/>
                  <a:t>: </a:t>
                </a:r>
                <a:r>
                  <a:rPr lang="ko-KR" altLang="en-US" sz="1600" b="1" dirty="0"/>
                  <a:t>원형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둥근</a:t>
                </a:r>
                <a:r>
                  <a:rPr lang="en-US" altLang="ko-KR" sz="1600" b="1" dirty="0"/>
                  <a:t>) </a:t>
                </a:r>
                <a:r>
                  <a:rPr lang="ko-KR" altLang="en-US" sz="1600" b="1" dirty="0"/>
                  <a:t>군집</a:t>
                </a:r>
                <a:r>
                  <a:rPr lang="ko-KR" altLang="en-US" sz="1600" dirty="0"/>
                  <a:t>에 유리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이상치</a:t>
                </a:r>
                <a:r>
                  <a:rPr lang="en-US" altLang="ko-KR" sz="1600" b="1" dirty="0"/>
                  <a:t>·</a:t>
                </a:r>
                <a:r>
                  <a:rPr lang="ko-KR" altLang="en-US" sz="1600" b="1" dirty="0"/>
                  <a:t>초기값</a:t>
                </a:r>
                <a:r>
                  <a:rPr lang="ko-KR" altLang="en-US" sz="1600" dirty="0"/>
                  <a:t>에 민감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크기</a:t>
                </a:r>
                <a:r>
                  <a:rPr lang="en-US" altLang="ko-KR" sz="1600" b="1" dirty="0"/>
                  <a:t>/</a:t>
                </a:r>
                <a:r>
                  <a:rPr lang="ko-KR" altLang="en-US" sz="1600" b="1" dirty="0"/>
                  <a:t>밀도 다른 군집</a:t>
                </a:r>
                <a:r>
                  <a:rPr lang="ko-KR" altLang="en-US" sz="1600" dirty="0"/>
                  <a:t>은 한계</a:t>
                </a:r>
                <a:r>
                  <a:rPr lang="en-US" altLang="ko-KR" sz="1600" dirty="0"/>
                  <a:t>.</a:t>
                </a:r>
                <a:br>
                  <a:rPr lang="en-US" altLang="ko-KR" sz="1600" dirty="0"/>
                </a:br>
                <a:r>
                  <a:rPr lang="en-US" altLang="ko-KR" sz="1600" dirty="0"/>
                  <a:t>→ </a:t>
                </a:r>
                <a:r>
                  <a:rPr lang="ko-KR" altLang="en-US" sz="1600" dirty="0"/>
                  <a:t>해결 팁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여러 번 실행해 </a:t>
                </a:r>
                <a:r>
                  <a:rPr lang="ko-KR" altLang="en-US" sz="1600" b="1" dirty="0"/>
                  <a:t>최적 해</a:t>
                </a:r>
                <a:r>
                  <a:rPr lang="ko-KR" altLang="en-US" sz="1600" dirty="0"/>
                  <a:t> 선택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이상치 제거</a:t>
                </a:r>
                <a:r>
                  <a:rPr lang="en-US" altLang="ko-KR" sz="1600" dirty="0"/>
                  <a:t>/</a:t>
                </a:r>
                <a:r>
                  <a:rPr lang="ko-KR" altLang="en-US" sz="1600" dirty="0"/>
                  <a:t>완화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필요 시 </a:t>
                </a:r>
                <a:r>
                  <a:rPr lang="en-US" altLang="ko-KR" sz="1600" b="1" dirty="0"/>
                  <a:t>DBSCAN/GMM</a:t>
                </a:r>
                <a:r>
                  <a:rPr lang="ko-KR" altLang="en-US" sz="1600" dirty="0"/>
                  <a:t> 고려</a:t>
                </a:r>
                <a:r>
                  <a:rPr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CC88BDF-3701-7656-087B-87691B3D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2" y="1310672"/>
                <a:ext cx="9737927" cy="3405356"/>
              </a:xfrm>
              <a:prstGeom prst="rect">
                <a:avLst/>
              </a:prstGeom>
              <a:blipFill>
                <a:blip r:embed="rId2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E0DD23-852B-F881-A561-ABC2CAA3BEE5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C4C2F5-826B-E68D-7AD3-4E752851866D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E3FC8-BCFD-3F6C-2B53-62471D5C4534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84B13F-9CA4-8459-91DB-5AD37D649724}"/>
              </a:ext>
            </a:extLst>
          </p:cNvPr>
          <p:cNvSpPr txBox="1"/>
          <p:nvPr/>
        </p:nvSpPr>
        <p:spPr>
          <a:xfrm>
            <a:off x="10899649" y="200113"/>
            <a:ext cx="1106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K-means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38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1692</Words>
  <Application>Microsoft Office PowerPoint</Application>
  <PresentationFormat>Widescreen</PresentationFormat>
  <Paragraphs>201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맑은 고딕</vt:lpstr>
      <vt:lpstr>바탕체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SoonChan Kim</dc:creator>
  <cp:lastModifiedBy>SoonChan Kim</cp:lastModifiedBy>
  <cp:revision>44</cp:revision>
  <dcterms:created xsi:type="dcterms:W3CDTF">2025-08-12T05:58:41Z</dcterms:created>
  <dcterms:modified xsi:type="dcterms:W3CDTF">2025-09-15T12:27:19Z</dcterms:modified>
</cp:coreProperties>
</file>