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4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47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3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53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51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87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9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6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7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5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43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5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7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B750-7911-4A16-9C49-7CC9E4F1580C}" type="datetimeFigureOut">
              <a:rPr lang="pt-BR" smtClean="0"/>
              <a:t>06/02/2018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AF1B97-0134-46D4-A691-CB5E76BF23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9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35000">
              <a:srgbClr val="FFC000"/>
            </a:gs>
            <a:gs pos="100000">
              <a:srgbClr val="FF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44595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ANÁLISE DA INFLUÊNCIA DOS FATORES CLIMÁTICOS NA OCORRÊNCIA DE </a:t>
            </a:r>
            <a:r>
              <a:rPr lang="pt-BR" sz="4000" b="1" dirty="0" smtClean="0"/>
              <a:t>INCÊNDIOS</a:t>
            </a:r>
            <a:endParaRPr lang="pt-B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973" y="1414607"/>
            <a:ext cx="11327027" cy="5443393"/>
          </a:xfrm>
        </p:spPr>
        <p:txBody>
          <a:bodyPr>
            <a:normAutofit/>
          </a:bodyPr>
          <a:lstStyle/>
          <a:p>
            <a:pPr algn="ctr"/>
            <a:endParaRPr lang="pt-BR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Autor: Mário Gomes da Silva Junior</a:t>
            </a:r>
          </a:p>
          <a:p>
            <a:pPr algn="ctr"/>
            <a:endParaRPr lang="pt-BR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 Tenente no Corpo de Bombeiros Militar do Estado de Alagoas - CBMAL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 servindo na Superintendência de Tecnologia Informação e Comunicação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Habilitado no Curso de Análises e Vistorias Técnicas pelo CBMAL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 do 7º semestre do Bacharelado em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5738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910" y="401688"/>
            <a:ext cx="8911687" cy="735133"/>
          </a:xfrm>
        </p:spPr>
        <p:txBody>
          <a:bodyPr>
            <a:noAutofit/>
          </a:bodyPr>
          <a:lstStyle/>
          <a:p>
            <a:pPr algn="ctr"/>
            <a:r>
              <a:rPr lang="pt-BR" sz="4400" dirty="0" smtClean="0"/>
              <a:t>MOTIVAÇÃO DA PESQUISA</a:t>
            </a:r>
            <a:endParaRPr lang="pt-B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897" y="2133600"/>
            <a:ext cx="10503715" cy="446490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Atualmente as ações que objetivam evitar ou combater incêndios florestais são apenas reativas</a:t>
            </a:r>
          </a:p>
          <a:p>
            <a:r>
              <a:rPr lang="pt-BR" sz="2800" dirty="0" smtClean="0"/>
              <a:t>Para que ocorra um planejamento estratégico nessas ações se fez necessário:</a:t>
            </a:r>
          </a:p>
          <a:p>
            <a:pPr lvl="1"/>
            <a:r>
              <a:rPr lang="pt-BR" sz="2400" dirty="0" smtClean="0"/>
              <a:t>Analisar o clima ao longo do ano</a:t>
            </a:r>
          </a:p>
          <a:p>
            <a:pPr lvl="1"/>
            <a:r>
              <a:rPr lang="pt-BR" sz="2400" dirty="0" smtClean="0"/>
              <a:t>Mapear o comportamento de incêndios ao longo do ano</a:t>
            </a:r>
          </a:p>
          <a:p>
            <a:pPr lvl="1"/>
            <a:r>
              <a:rPr lang="pt-BR" sz="2400" dirty="0" smtClean="0"/>
              <a:t>Comparar os dados correlacionando os eventos</a:t>
            </a:r>
          </a:p>
          <a:p>
            <a:pPr lvl="1"/>
            <a:r>
              <a:rPr lang="pt-BR" sz="2400" dirty="0" smtClean="0"/>
              <a:t>Através dos resultados tomar medidas de controle para prevenção de incêndios florestais</a:t>
            </a:r>
          </a:p>
        </p:txBody>
      </p:sp>
    </p:spTree>
    <p:extLst>
      <p:ext uri="{BB962C8B-B14F-4D97-AF65-F5344CB8AC3E}">
        <p14:creationId xmlns:p14="http://schemas.microsoft.com/office/powerpoint/2010/main" val="26863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 DA PESQUISA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103" y="1668162"/>
            <a:ext cx="10219509" cy="5189838"/>
          </a:xfrm>
        </p:spPr>
        <p:txBody>
          <a:bodyPr>
            <a:normAutofit/>
          </a:bodyPr>
          <a:lstStyle/>
          <a:p>
            <a:r>
              <a:rPr lang="pt-BR" dirty="0" smtClean="0"/>
              <a:t>Foram analisados e correlacionados as ocorrências de incêndio florestal e os dados climáticos:</a:t>
            </a:r>
          </a:p>
          <a:p>
            <a:pPr lvl="1"/>
            <a:r>
              <a:rPr lang="pt-BR" dirty="0" smtClean="0"/>
              <a:t>Temperatura do ar</a:t>
            </a:r>
          </a:p>
          <a:p>
            <a:pPr lvl="1"/>
            <a:r>
              <a:rPr lang="pt-BR" dirty="0" smtClean="0"/>
              <a:t>Velocidade do vento</a:t>
            </a:r>
          </a:p>
          <a:p>
            <a:pPr lvl="1"/>
            <a:r>
              <a:rPr lang="pt-BR" dirty="0" smtClean="0"/>
              <a:t>Umidade relativa do ar</a:t>
            </a:r>
          </a:p>
          <a:p>
            <a:pPr lvl="1"/>
            <a:r>
              <a:rPr lang="pt-BR" dirty="0" smtClean="0"/>
              <a:t>Precipitação pluviométrica</a:t>
            </a:r>
          </a:p>
          <a:p>
            <a:r>
              <a:rPr lang="pt-BR" dirty="0"/>
              <a:t> </a:t>
            </a:r>
            <a:r>
              <a:rPr lang="pt-BR" dirty="0" smtClean="0"/>
              <a:t>Como resultado para a quantidade de ocorrencias de incêndio florestal percebeu-se:</a:t>
            </a:r>
          </a:p>
          <a:p>
            <a:pPr lvl="1"/>
            <a:r>
              <a:rPr lang="pt-BR" dirty="0" smtClean="0"/>
              <a:t>Alta correlação positiva com a velocidade do vento</a:t>
            </a:r>
          </a:p>
          <a:p>
            <a:pPr lvl="1"/>
            <a:r>
              <a:rPr lang="pt-BR" dirty="0" smtClean="0"/>
              <a:t>Relevante correlação negativa com os índices de precipitação pluviométrica</a:t>
            </a:r>
          </a:p>
          <a:p>
            <a:pPr lvl="1"/>
            <a:r>
              <a:rPr lang="pt-BR" dirty="0" smtClean="0"/>
              <a:t>Correlação irrelevante com temperatura do ar e umidade relativa do ar</a:t>
            </a:r>
            <a:endParaRPr lang="pt-BR" dirty="0"/>
          </a:p>
          <a:p>
            <a:pPr algn="just"/>
            <a:r>
              <a:rPr lang="pt-BR" dirty="0" smtClean="0"/>
              <a:t>Por </a:t>
            </a:r>
            <a:r>
              <a:rPr lang="pt-BR" dirty="0"/>
              <a:t>fim pode-se perceber </a:t>
            </a:r>
            <a:r>
              <a:rPr lang="pt-BR" dirty="0" smtClean="0"/>
              <a:t>que o aumento das ocorrências de incêndio florestal no Estado de Alagoas são influenciadas pela aumento da velocidade do vento e da precipitação pluviométrica, fatores previsíveis pela metorologia.</a:t>
            </a:r>
          </a:p>
          <a:p>
            <a:pPr algn="just"/>
            <a:r>
              <a:rPr lang="pt-BR" dirty="0" smtClean="0"/>
              <a:t>Se faz necessário portanto, um planejamento estratégico em função dessa nova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5053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39</TotalTime>
  <Words>150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ANÁLISE DA INFLUÊNCIA DOS FATORES CLIMÁTICOS NA OCORRÊNCIA DE INCÊNDIOS</vt:lpstr>
      <vt:lpstr>MOTIVAÇÃO DA PESQUISA</vt:lpstr>
      <vt:lpstr>RESULTADO DA PESQUISA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</dc:creator>
  <cp:lastModifiedBy>mario</cp:lastModifiedBy>
  <cp:revision>34</cp:revision>
  <dcterms:created xsi:type="dcterms:W3CDTF">2018-02-06T20:14:00Z</dcterms:created>
  <dcterms:modified xsi:type="dcterms:W3CDTF">2018-02-06T20:53:39Z</dcterms:modified>
</cp:coreProperties>
</file>