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9B"/>
    <a:srgbClr val="002855"/>
    <a:srgbClr val="005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lag&#10;&#10;Description automatically generated with medium confidence">
            <a:extLst>
              <a:ext uri="{FF2B5EF4-FFF2-40B4-BE49-F238E27FC236}">
                <a16:creationId xmlns:a16="http://schemas.microsoft.com/office/drawing/2014/main" id="{2D502686-AEBA-ED87-57DF-88B264C79E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4C7B1A9-3035-724A-A606-5064FA5B9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77" y="2879725"/>
            <a:ext cx="10958945" cy="986597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00285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title slide headline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A0E691-1294-4941-9FA5-D4B62BD12A5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4855" y="3973237"/>
            <a:ext cx="10958945" cy="8671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sub-head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E1DA33-3DF2-C54D-9DFF-53718F7AD52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74977" y="6182139"/>
            <a:ext cx="6550954" cy="3476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presenter name, alternate copy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BC2E6-84AE-F409-2213-9021F4388C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814142"/>
            <a:ext cx="5237079" cy="1958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FD4DCC-B415-8B8A-7366-B4E3A21262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819433" y="6199798"/>
            <a:ext cx="1068732" cy="4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D7D9CE-A752-0076-5FB0-E7B73CDF9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29F5B-4FEC-AF4D-B471-87CF3DD61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592" y="1960460"/>
            <a:ext cx="11320218" cy="986597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divider slide headline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D7BEF4A-A3ED-9E49-BEE3-514E4417A0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7590" y="3094832"/>
            <a:ext cx="11320218" cy="9865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sub-head copy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C95BE3-0D3D-09F0-B9B2-DCF663152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819433" y="6199798"/>
            <a:ext cx="1068732" cy="408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9F091-08CE-9329-9D50-D6014D0210E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93896" y="5259340"/>
            <a:ext cx="1565097" cy="15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4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7FD48D-D8C5-CF67-F8A5-24B24FE842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ADCB-4E03-0043-8C12-C31D0FBA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25" y="1628211"/>
            <a:ext cx="11583366" cy="4373216"/>
          </a:xfrm>
          <a:prstGeom prst="rect">
            <a:avLst/>
          </a:prstGeom>
        </p:spPr>
        <p:txBody>
          <a:bodyPr/>
          <a:lstStyle>
            <a:lvl1pPr>
              <a:buClr>
                <a:srgbClr val="75BC20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45FB14-B340-2849-8597-F5BB3A1EFF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81" y="315912"/>
            <a:ext cx="10394737" cy="703333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285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content slide headline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B9B17E-C1ED-6B46-B4E9-12F4DFE2F86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28681" y="1108007"/>
            <a:ext cx="10394737" cy="4027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sub-head copy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E05099-EF73-D212-50E5-5053CBEAF9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819433" y="6199798"/>
            <a:ext cx="1068733" cy="408844"/>
          </a:xfrm>
          <a:prstGeom prst="rect">
            <a:avLst/>
          </a:prstGeom>
        </p:spPr>
      </p:pic>
      <p:grpSp>
        <p:nvGrpSpPr>
          <p:cNvPr id="15" name="Google Shape;64;p15">
            <a:extLst>
              <a:ext uri="{FF2B5EF4-FFF2-40B4-BE49-F238E27FC236}">
                <a16:creationId xmlns:a16="http://schemas.microsoft.com/office/drawing/2014/main" id="{05CA9F33-79DC-FBFB-A8AC-237ADEB860C4}"/>
              </a:ext>
            </a:extLst>
          </p:cNvPr>
          <p:cNvGrpSpPr/>
          <p:nvPr userDrawn="1"/>
        </p:nvGrpSpPr>
        <p:grpSpPr>
          <a:xfrm>
            <a:off x="0" y="6470669"/>
            <a:ext cx="12192000" cy="387332"/>
            <a:chOff x="-76200" y="1727657"/>
            <a:chExt cx="9144000" cy="290499"/>
          </a:xfrm>
          <a:solidFill>
            <a:srgbClr val="00629B"/>
          </a:solidFill>
        </p:grpSpPr>
        <p:sp>
          <p:nvSpPr>
            <p:cNvPr id="16" name="Google Shape;65;p15">
              <a:extLst>
                <a:ext uri="{FF2B5EF4-FFF2-40B4-BE49-F238E27FC236}">
                  <a16:creationId xmlns:a16="http://schemas.microsoft.com/office/drawing/2014/main" id="{4FE66F6B-8AA2-42CD-93CA-9A5ACA2C2B39}"/>
                </a:ext>
              </a:extLst>
            </p:cNvPr>
            <p:cNvSpPr/>
            <p:nvPr/>
          </p:nvSpPr>
          <p:spPr>
            <a:xfrm>
              <a:off x="-76200" y="1914356"/>
              <a:ext cx="9144000" cy="1038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66;p15">
              <a:extLst>
                <a:ext uri="{FF2B5EF4-FFF2-40B4-BE49-F238E27FC236}">
                  <a16:creationId xmlns:a16="http://schemas.microsoft.com/office/drawing/2014/main" id="{C3CBCCDA-9B72-8FFE-593A-7D21EFC1FEF1}"/>
                </a:ext>
              </a:extLst>
            </p:cNvPr>
            <p:cNvSpPr/>
            <p:nvPr/>
          </p:nvSpPr>
          <p:spPr>
            <a:xfrm flipH="1">
              <a:off x="8839200" y="1727657"/>
              <a:ext cx="228600" cy="228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41EFD08-1EA5-D728-0C4D-FFFF91A3B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785" t="21607" r="6913" b="21081"/>
          <a:stretch/>
        </p:blipFill>
        <p:spPr>
          <a:xfrm>
            <a:off x="198784" y="6164728"/>
            <a:ext cx="1828800" cy="4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5E38D38-C85A-5BF7-4D78-DFB0DF738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B2028F-5779-FF3F-4359-13EFECC907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819433" y="6199798"/>
            <a:ext cx="1068733" cy="4088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FE8206-7350-D04E-B633-D84E45EA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80" y="1621709"/>
            <a:ext cx="5767319" cy="4299077"/>
          </a:xfrm>
          <a:prstGeom prst="rect">
            <a:avLst/>
          </a:prstGeom>
        </p:spPr>
        <p:txBody>
          <a:bodyPr/>
          <a:lstStyle>
            <a:lvl1pPr>
              <a:buClr>
                <a:srgbClr val="75BC20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1EB5EDE-AB71-1F4D-9D0B-B21B39937F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25209" y="1621708"/>
            <a:ext cx="5558081" cy="4299077"/>
          </a:xfrm>
          <a:prstGeom prst="rect">
            <a:avLst/>
          </a:prstGeom>
        </p:spPr>
        <p:txBody>
          <a:bodyPr/>
          <a:lstStyle>
            <a:lvl1pPr>
              <a:buClr>
                <a:srgbClr val="75BC20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75BC2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oogle Shape;64;p15">
            <a:extLst>
              <a:ext uri="{FF2B5EF4-FFF2-40B4-BE49-F238E27FC236}">
                <a16:creationId xmlns:a16="http://schemas.microsoft.com/office/drawing/2014/main" id="{B20C7536-8C16-EA76-6911-54945FFCA12C}"/>
              </a:ext>
            </a:extLst>
          </p:cNvPr>
          <p:cNvGrpSpPr/>
          <p:nvPr userDrawn="1"/>
        </p:nvGrpSpPr>
        <p:grpSpPr>
          <a:xfrm>
            <a:off x="0" y="6470669"/>
            <a:ext cx="12192000" cy="387332"/>
            <a:chOff x="-76200" y="1727657"/>
            <a:chExt cx="9144000" cy="290499"/>
          </a:xfrm>
          <a:solidFill>
            <a:srgbClr val="00629B"/>
          </a:solidFill>
        </p:grpSpPr>
        <p:sp>
          <p:nvSpPr>
            <p:cNvPr id="16" name="Google Shape;65;p15">
              <a:extLst>
                <a:ext uri="{FF2B5EF4-FFF2-40B4-BE49-F238E27FC236}">
                  <a16:creationId xmlns:a16="http://schemas.microsoft.com/office/drawing/2014/main" id="{0A1CD0A0-3BAB-E49C-8B29-E7875500A6DA}"/>
                </a:ext>
              </a:extLst>
            </p:cNvPr>
            <p:cNvSpPr/>
            <p:nvPr/>
          </p:nvSpPr>
          <p:spPr>
            <a:xfrm>
              <a:off x="-76200" y="1914356"/>
              <a:ext cx="9144000" cy="1038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66;p15">
              <a:extLst>
                <a:ext uri="{FF2B5EF4-FFF2-40B4-BE49-F238E27FC236}">
                  <a16:creationId xmlns:a16="http://schemas.microsoft.com/office/drawing/2014/main" id="{695181B7-E264-380B-6FF9-872B96D1A38D}"/>
                </a:ext>
              </a:extLst>
            </p:cNvPr>
            <p:cNvSpPr/>
            <p:nvPr/>
          </p:nvSpPr>
          <p:spPr>
            <a:xfrm flipH="1">
              <a:off x="8839200" y="1727657"/>
              <a:ext cx="228600" cy="228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89D6CAB-AEB6-5AE0-D1FC-F58EEE590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81" y="315912"/>
            <a:ext cx="10394737" cy="703333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285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content slide headline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7D757C3-4E72-7E7E-6385-89E710E058E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28681" y="1108007"/>
            <a:ext cx="10394737" cy="4027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sub-head copy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972724-5AB4-48EC-A40D-14A99B70E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785" t="21607" r="6913" b="21081"/>
          <a:stretch/>
        </p:blipFill>
        <p:spPr>
          <a:xfrm>
            <a:off x="198784" y="6164728"/>
            <a:ext cx="1828800" cy="4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7B2D7-7D11-4BAF-BC96-F11332472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3A58D6-1F40-72F4-9074-CB64B44041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819433" y="6199798"/>
            <a:ext cx="1068733" cy="408844"/>
          </a:xfrm>
          <a:prstGeom prst="rect">
            <a:avLst/>
          </a:prstGeom>
        </p:spPr>
      </p:pic>
      <p:grpSp>
        <p:nvGrpSpPr>
          <p:cNvPr id="7" name="Google Shape;64;p15">
            <a:extLst>
              <a:ext uri="{FF2B5EF4-FFF2-40B4-BE49-F238E27FC236}">
                <a16:creationId xmlns:a16="http://schemas.microsoft.com/office/drawing/2014/main" id="{0045EC8B-E976-D18E-864C-10B59FE004D0}"/>
              </a:ext>
            </a:extLst>
          </p:cNvPr>
          <p:cNvGrpSpPr/>
          <p:nvPr userDrawn="1"/>
        </p:nvGrpSpPr>
        <p:grpSpPr>
          <a:xfrm>
            <a:off x="0" y="6470669"/>
            <a:ext cx="12192000" cy="387332"/>
            <a:chOff x="-76200" y="1727657"/>
            <a:chExt cx="9144000" cy="290499"/>
          </a:xfrm>
          <a:solidFill>
            <a:srgbClr val="00629B"/>
          </a:solidFill>
        </p:grpSpPr>
        <p:sp>
          <p:nvSpPr>
            <p:cNvPr id="8" name="Google Shape;65;p15">
              <a:extLst>
                <a:ext uri="{FF2B5EF4-FFF2-40B4-BE49-F238E27FC236}">
                  <a16:creationId xmlns:a16="http://schemas.microsoft.com/office/drawing/2014/main" id="{53DBE7C7-4580-6A29-130E-E99833E7CCCB}"/>
                </a:ext>
              </a:extLst>
            </p:cNvPr>
            <p:cNvSpPr/>
            <p:nvPr/>
          </p:nvSpPr>
          <p:spPr>
            <a:xfrm>
              <a:off x="-76200" y="1914356"/>
              <a:ext cx="9144000" cy="1038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66;p15">
              <a:extLst>
                <a:ext uri="{FF2B5EF4-FFF2-40B4-BE49-F238E27FC236}">
                  <a16:creationId xmlns:a16="http://schemas.microsoft.com/office/drawing/2014/main" id="{99472709-7CDD-0378-127D-D7BA9249082E}"/>
                </a:ext>
              </a:extLst>
            </p:cNvPr>
            <p:cNvSpPr/>
            <p:nvPr/>
          </p:nvSpPr>
          <p:spPr>
            <a:xfrm flipH="1">
              <a:off x="8839200" y="1727657"/>
              <a:ext cx="228600" cy="228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B162F80-5370-2627-1CFB-E25DE830E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785" t="21607" r="6913" b="21081"/>
          <a:stretch/>
        </p:blipFill>
        <p:spPr>
          <a:xfrm>
            <a:off x="198784" y="6164728"/>
            <a:ext cx="1828800" cy="4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6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69FB1E-EBBC-7237-4917-4D4F7F1C3B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19433" y="6199798"/>
            <a:ext cx="1068733" cy="408844"/>
          </a:xfrm>
          <a:prstGeom prst="rect">
            <a:avLst/>
          </a:prstGeom>
        </p:spPr>
      </p:pic>
      <p:grpSp>
        <p:nvGrpSpPr>
          <p:cNvPr id="8" name="Google Shape;64;p15">
            <a:extLst>
              <a:ext uri="{FF2B5EF4-FFF2-40B4-BE49-F238E27FC236}">
                <a16:creationId xmlns:a16="http://schemas.microsoft.com/office/drawing/2014/main" id="{0E065A60-8F28-EDD7-ADFA-AE4D193DE118}"/>
              </a:ext>
            </a:extLst>
          </p:cNvPr>
          <p:cNvGrpSpPr/>
          <p:nvPr userDrawn="1"/>
        </p:nvGrpSpPr>
        <p:grpSpPr>
          <a:xfrm>
            <a:off x="0" y="6470669"/>
            <a:ext cx="12192000" cy="387332"/>
            <a:chOff x="-76200" y="1727657"/>
            <a:chExt cx="9144000" cy="290499"/>
          </a:xfrm>
          <a:solidFill>
            <a:srgbClr val="00629B"/>
          </a:solidFill>
        </p:grpSpPr>
        <p:sp>
          <p:nvSpPr>
            <p:cNvPr id="9" name="Google Shape;65;p15">
              <a:extLst>
                <a:ext uri="{FF2B5EF4-FFF2-40B4-BE49-F238E27FC236}">
                  <a16:creationId xmlns:a16="http://schemas.microsoft.com/office/drawing/2014/main" id="{F735BD81-2F47-FEF6-067A-BA7435F1CA69}"/>
                </a:ext>
              </a:extLst>
            </p:cNvPr>
            <p:cNvSpPr/>
            <p:nvPr/>
          </p:nvSpPr>
          <p:spPr>
            <a:xfrm>
              <a:off x="-76200" y="1914356"/>
              <a:ext cx="9144000" cy="1038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66;p15">
              <a:extLst>
                <a:ext uri="{FF2B5EF4-FFF2-40B4-BE49-F238E27FC236}">
                  <a16:creationId xmlns:a16="http://schemas.microsoft.com/office/drawing/2014/main" id="{CDEC25C8-9866-D4A0-7232-390BC89A605B}"/>
                </a:ext>
              </a:extLst>
            </p:cNvPr>
            <p:cNvSpPr/>
            <p:nvPr/>
          </p:nvSpPr>
          <p:spPr>
            <a:xfrm flipH="1">
              <a:off x="8839200" y="1727657"/>
              <a:ext cx="228600" cy="228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2B09EED-9CC5-88A5-3069-3472EC0754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85" t="21607" r="6913" b="21081"/>
          <a:stretch/>
        </p:blipFill>
        <p:spPr>
          <a:xfrm>
            <a:off x="198784" y="6164728"/>
            <a:ext cx="1828800" cy="4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3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2038-A68E-37EB-0611-B38804CD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title slide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2E0D-E133-64EC-A2EA-D08B950EF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edit sub-head copy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27D43E-D0C4-3CED-E0F5-1F8EBA395D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Click to edit presenter name, alternate copy</a:t>
            </a:r>
          </a:p>
        </p:txBody>
      </p:sp>
    </p:spTree>
    <p:extLst>
      <p:ext uri="{BB962C8B-B14F-4D97-AF65-F5344CB8AC3E}">
        <p14:creationId xmlns:p14="http://schemas.microsoft.com/office/powerpoint/2010/main" val="16690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B2DD6-770D-E187-1DB7-08204B13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divider slide 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4427A-25B7-A911-050E-BF212FBE4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edit sub-head copy</a:t>
            </a:r>
          </a:p>
        </p:txBody>
      </p:sp>
    </p:spTree>
    <p:extLst>
      <p:ext uri="{BB962C8B-B14F-4D97-AF65-F5344CB8AC3E}">
        <p14:creationId xmlns:p14="http://schemas.microsoft.com/office/powerpoint/2010/main" val="37424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94E07-B3E7-565B-BEAC-997A760B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3FAFB1-1B32-D58C-E427-CB50D60F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content slide headline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BBC5C6-DF2D-E3E5-90C0-7607C9FA1ED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Click to edit sub-head copy</a:t>
            </a:r>
          </a:p>
        </p:txBody>
      </p:sp>
    </p:spTree>
    <p:extLst>
      <p:ext uri="{BB962C8B-B14F-4D97-AF65-F5344CB8AC3E}">
        <p14:creationId xmlns:p14="http://schemas.microsoft.com/office/powerpoint/2010/main" val="256411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D505E6-30D6-C0CF-8C6A-3A1A302A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5C74B7-07BC-9970-13DD-822171B6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34" y="315912"/>
            <a:ext cx="10553836" cy="7033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content slide headline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CD79E-94EA-6A71-CB68-7F18B6E43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3834" y="1108007"/>
            <a:ext cx="10553836" cy="40274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sub-head copy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C26470-EAE0-D334-2D8E-CFA9FACAA37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3383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49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3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Click to edit title slide headline</vt:lpstr>
      <vt:lpstr>Click to edit divider slide headline</vt:lpstr>
      <vt:lpstr>Click to edit content slide headline</vt:lpstr>
      <vt:lpstr>Click to edit content slide headline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Leshiner</dc:creator>
  <cp:lastModifiedBy>Caitlin Leshiner</cp:lastModifiedBy>
  <cp:revision>7</cp:revision>
  <dcterms:created xsi:type="dcterms:W3CDTF">2021-12-28T14:08:59Z</dcterms:created>
  <dcterms:modified xsi:type="dcterms:W3CDTF">2024-03-29T01:38:25Z</dcterms:modified>
</cp:coreProperties>
</file>