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6421-993D-4BDD-90A0-E1EA13EC825D}" type="datetimeFigureOut">
              <a:rPr lang="sk-SK" smtClean="0"/>
              <a:t>16.03.2022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9069-5249-442D-9056-05AD08954C50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6421-993D-4BDD-90A0-E1EA13EC825D}" type="datetimeFigureOut">
              <a:rPr lang="sk-SK" smtClean="0"/>
              <a:t>16.03.2022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9069-5249-442D-9056-05AD08954C5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6421-993D-4BDD-90A0-E1EA13EC825D}" type="datetimeFigureOut">
              <a:rPr lang="sk-SK" smtClean="0"/>
              <a:t>16.03.2022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9069-5249-442D-9056-05AD08954C5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6421-993D-4BDD-90A0-E1EA13EC825D}" type="datetimeFigureOut">
              <a:rPr lang="sk-SK" smtClean="0"/>
              <a:t>16.03.2022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9069-5249-442D-9056-05AD08954C5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6421-993D-4BDD-90A0-E1EA13EC825D}" type="datetimeFigureOut">
              <a:rPr lang="sk-SK" smtClean="0"/>
              <a:t>16.03.2022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9069-5249-442D-9056-05AD08954C50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6421-993D-4BDD-90A0-E1EA13EC825D}" type="datetimeFigureOut">
              <a:rPr lang="sk-SK" smtClean="0"/>
              <a:t>16.03.2022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9069-5249-442D-9056-05AD08954C5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6421-993D-4BDD-90A0-E1EA13EC825D}" type="datetimeFigureOut">
              <a:rPr lang="sk-SK" smtClean="0"/>
              <a:t>16.03.2022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9069-5249-442D-9056-05AD08954C5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6421-993D-4BDD-90A0-E1EA13EC825D}" type="datetimeFigureOut">
              <a:rPr lang="sk-SK" smtClean="0"/>
              <a:t>16.03.2022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9069-5249-442D-9056-05AD08954C5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6421-993D-4BDD-90A0-E1EA13EC825D}" type="datetimeFigureOut">
              <a:rPr lang="sk-SK" smtClean="0"/>
              <a:t>16.03.2022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9069-5249-442D-9056-05AD08954C5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6421-993D-4BDD-90A0-E1EA13EC825D}" type="datetimeFigureOut">
              <a:rPr lang="sk-SK" smtClean="0"/>
              <a:t>16.03.2022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9069-5249-442D-9056-05AD08954C50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E6C6421-993D-4BDD-90A0-E1EA13EC825D}" type="datetimeFigureOut">
              <a:rPr lang="sk-SK" smtClean="0"/>
              <a:t>16.03.2022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CB59069-5249-442D-9056-05AD08954C50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E6C6421-993D-4BDD-90A0-E1EA13EC825D}" type="datetimeFigureOut">
              <a:rPr lang="sk-SK" smtClean="0"/>
              <a:t>16.03.2022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CB59069-5249-442D-9056-05AD08954C50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 smtClean="0"/>
              <a:t>Space</a:t>
            </a:r>
            <a:r>
              <a:rPr lang="sk-SK" dirty="0" smtClean="0"/>
              <a:t> game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Mário </a:t>
            </a:r>
            <a:r>
              <a:rPr lang="sk-SK" dirty="0" err="1" smtClean="0"/>
              <a:t>Lastovica</a:t>
            </a:r>
            <a:r>
              <a:rPr lang="sk-SK" dirty="0" smtClean="0"/>
              <a:t> I.AT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hlinkClick r:id="rId2" action="ppaction://hlinksldjump"/>
              </a:rPr>
              <a:t>Generovanie meteoritov</a:t>
            </a:r>
            <a:endParaRPr lang="sk-SK" dirty="0" smtClean="0"/>
          </a:p>
          <a:p>
            <a:r>
              <a:rPr lang="sk-SK" dirty="0" smtClean="0">
                <a:hlinkClick r:id="" action="ppaction://noaction"/>
              </a:rPr>
              <a:t>Pohyb, kolízia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Generovanie meteoritov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Slovník</a:t>
            </a:r>
          </a:p>
          <a:p>
            <a:r>
              <a:rPr lang="sk-SK" dirty="0" smtClean="0"/>
              <a:t>Ľahký prístup</a:t>
            </a:r>
            <a:endParaRPr lang="sk-SK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284984"/>
            <a:ext cx="8782615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lačidlo akcie: Domov 6">
            <a:hlinkClick r:id="rId3" action="ppaction://hlinksldjump" highlightClick="1"/>
          </p:cNvPr>
          <p:cNvSpPr/>
          <p:nvPr/>
        </p:nvSpPr>
        <p:spPr>
          <a:xfrm>
            <a:off x="8028384" y="260648"/>
            <a:ext cx="792088" cy="8640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Pohyb, kolízia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221088"/>
            <a:ext cx="8784976" cy="219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19" y="1556792"/>
            <a:ext cx="838019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lačidlo akcie: Domov 5">
            <a:hlinkClick r:id="rId4" action="ppaction://hlinksldjump" highlightClick="1"/>
          </p:cNvPr>
          <p:cNvSpPr/>
          <p:nvPr/>
        </p:nvSpPr>
        <p:spPr>
          <a:xfrm>
            <a:off x="8028384" y="260648"/>
            <a:ext cx="792088" cy="8640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1196752"/>
            <a:ext cx="10620672" cy="5373216"/>
          </a:xfrm>
        </p:spPr>
        <p:txBody>
          <a:bodyPr>
            <a:normAutofit/>
          </a:bodyPr>
          <a:lstStyle/>
          <a:p>
            <a:r>
              <a:rPr lang="sk-SK" sz="6600" dirty="0" smtClean="0"/>
              <a:t>Ďakujem za pozornosť</a:t>
            </a:r>
            <a:endParaRPr lang="sk-SK" sz="6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88641"/>
            <a:ext cx="7920880" cy="432048"/>
          </a:xfrm>
        </p:spPr>
        <p:txBody>
          <a:bodyPr>
            <a:normAutofit fontScale="70000" lnSpcReduction="20000"/>
          </a:bodyPr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</TotalTime>
  <Words>22</Words>
  <Application>Microsoft Office PowerPoint</Application>
  <PresentationFormat>Prezentácia na obrazovke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Modul</vt:lpstr>
      <vt:lpstr>Space game</vt:lpstr>
      <vt:lpstr>Obsah</vt:lpstr>
      <vt:lpstr>Generovanie meteoritov</vt:lpstr>
      <vt:lpstr>Pohyb, kolízia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game</dc:title>
  <dc:creator>Lenovo</dc:creator>
  <cp:lastModifiedBy>Lenovo</cp:lastModifiedBy>
  <cp:revision>2</cp:revision>
  <dcterms:created xsi:type="dcterms:W3CDTF">2022-03-16T07:42:40Z</dcterms:created>
  <dcterms:modified xsi:type="dcterms:W3CDTF">2022-03-16T08:00:24Z</dcterms:modified>
</cp:coreProperties>
</file>