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ED1D-B8A5-4960-B9A4-8C7C14765928}" type="datetimeFigureOut">
              <a:rPr lang="es-MX" smtClean="0"/>
              <a:t>11/07/2020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CC3E-3672-4B64-97D3-DA4523171C17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ED1D-B8A5-4960-B9A4-8C7C14765928}" type="datetimeFigureOut">
              <a:rPr lang="es-MX" smtClean="0"/>
              <a:t>11/07/2020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CC3E-3672-4B64-97D3-DA4523171C17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ED1D-B8A5-4960-B9A4-8C7C14765928}" type="datetimeFigureOut">
              <a:rPr lang="es-MX" smtClean="0"/>
              <a:t>11/07/2020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CC3E-3672-4B64-97D3-DA4523171C17}" type="slidenum">
              <a:rPr lang="es-MX" smtClean="0"/>
              <a:t>‹Nº›</a:t>
            </a:fld>
            <a:endParaRPr lang="es-MX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ED1D-B8A5-4960-B9A4-8C7C14765928}" type="datetimeFigureOut">
              <a:rPr lang="es-MX" smtClean="0"/>
              <a:t>11/07/2020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CC3E-3672-4B64-97D3-DA4523171C17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ED1D-B8A5-4960-B9A4-8C7C14765928}" type="datetimeFigureOut">
              <a:rPr lang="es-MX" smtClean="0"/>
              <a:t>11/07/2020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CC3E-3672-4B64-97D3-DA4523171C17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ED1D-B8A5-4960-B9A4-8C7C14765928}" type="datetimeFigureOut">
              <a:rPr lang="es-MX" smtClean="0"/>
              <a:t>11/07/2020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CC3E-3672-4B64-97D3-DA4523171C17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ED1D-B8A5-4960-B9A4-8C7C14765928}" type="datetimeFigureOut">
              <a:rPr lang="es-MX" smtClean="0"/>
              <a:t>11/07/2020</a:t>
            </a:fld>
            <a:endParaRPr lang="es-MX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CC3E-3672-4B64-97D3-DA4523171C17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ED1D-B8A5-4960-B9A4-8C7C14765928}" type="datetimeFigureOut">
              <a:rPr lang="es-MX" smtClean="0"/>
              <a:t>11/07/2020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CC3E-3672-4B64-97D3-DA4523171C17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ED1D-B8A5-4960-B9A4-8C7C14765928}" type="datetimeFigureOut">
              <a:rPr lang="es-MX" smtClean="0"/>
              <a:t>11/07/2020</a:t>
            </a:fld>
            <a:endParaRPr lang="es-MX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CC3E-3672-4B64-97D3-DA4523171C17}" type="slidenum">
              <a:rPr lang="es-MX" smtClean="0"/>
              <a:t>‹Nº›</a:t>
            </a:fld>
            <a:endParaRPr lang="es-MX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ED1D-B8A5-4960-B9A4-8C7C14765928}" type="datetimeFigureOut">
              <a:rPr lang="es-MX" smtClean="0"/>
              <a:t>11/07/2020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CC3E-3672-4B64-97D3-DA4523171C17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FED1D-B8A5-4960-B9A4-8C7C14765928}" type="datetimeFigureOut">
              <a:rPr lang="es-MX" smtClean="0"/>
              <a:t>11/07/2020</a:t>
            </a:fld>
            <a:endParaRPr lang="es-MX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CC3E-3672-4B64-97D3-DA4523171C17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25FED1D-B8A5-4960-B9A4-8C7C14765928}" type="datetimeFigureOut">
              <a:rPr lang="es-MX" smtClean="0"/>
              <a:t>11/07/2020</a:t>
            </a:fld>
            <a:endParaRPr lang="es-MX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9C3CC3E-3672-4B64-97D3-DA4523171C17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331640" y="548680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INSTALACION DE WAMPSERVER </a:t>
            </a:r>
            <a:endParaRPr lang="es-MX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1 CuadroTexto"/>
          <p:cNvSpPr txBox="1"/>
          <p:nvPr/>
        </p:nvSpPr>
        <p:spPr>
          <a:xfrm>
            <a:off x="1187624" y="1484784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Ingresamos a la siguiente pagina para dar inicio con la descarga </a:t>
            </a:r>
          </a:p>
          <a:p>
            <a:r>
              <a:rPr lang="es-MX" sz="2400" dirty="0">
                <a:latin typeface="Aharoni" panose="02010803020104030203" pitchFamily="2" charset="-79"/>
                <a:cs typeface="Aharoni" panose="02010803020104030203" pitchFamily="2" charset="-79"/>
              </a:rPr>
              <a:t> https://www.wampserver.com/en/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36" y="3126045"/>
            <a:ext cx="615167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8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140969"/>
            <a:ext cx="5640441" cy="2952328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403648" y="836712"/>
            <a:ext cx="68407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>2. </a:t>
            </a:r>
            <a:r>
              <a:rPr lang="es-MX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Vamos a la pestaña de descargas DOWNLOAD y seleccionamos según el sistema operativo con que cuente nuestro equipo en mi caso WAMPSERVER 64 BITS </a:t>
            </a:r>
            <a:endParaRPr lang="es-MX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6123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996952"/>
            <a:ext cx="6408712" cy="3250311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1259632" y="692696"/>
            <a:ext cx="7128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3. Se abrirá la siguiente ventana donde te pedirá que te registre s, en este caso aremos caso  omiso a los recuadros y seleccionaremos “you can Down load it directly para realizar una descarga directa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8518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047117"/>
            <a:ext cx="4968552" cy="4064382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1547664" y="76470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Ahora solo esperamos que se realice la descarga.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145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2334</TotalTime>
  <Words>93</Words>
  <Application>Microsoft Office PowerPoint</Application>
  <PresentationFormat>Presentación en pantalla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Forma de onda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User</dc:creator>
  <cp:lastModifiedBy>Windows User</cp:lastModifiedBy>
  <cp:revision>42</cp:revision>
  <dcterms:created xsi:type="dcterms:W3CDTF">2020-06-10T01:35:32Z</dcterms:created>
  <dcterms:modified xsi:type="dcterms:W3CDTF">2020-07-11T17:55:40Z</dcterms:modified>
</cp:coreProperties>
</file>