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300" r:id="rId2"/>
    <p:sldId id="306" r:id="rId3"/>
    <p:sldId id="299" r:id="rId4"/>
    <p:sldId id="293" r:id="rId5"/>
    <p:sldId id="291" r:id="rId6"/>
    <p:sldId id="295" r:id="rId7"/>
    <p:sldId id="287" r:id="rId8"/>
    <p:sldId id="288" r:id="rId9"/>
    <p:sldId id="289" r:id="rId10"/>
    <p:sldId id="290" r:id="rId11"/>
    <p:sldId id="296" r:id="rId12"/>
    <p:sldId id="297" r:id="rId13"/>
    <p:sldId id="302" r:id="rId14"/>
    <p:sldId id="301" r:id="rId15"/>
    <p:sldId id="303" r:id="rId16"/>
    <p:sldId id="304" r:id="rId17"/>
    <p:sldId id="305" r:id="rId18"/>
    <p:sldId id="265" r:id="rId19"/>
    <p:sldId id="266" r:id="rId20"/>
    <p:sldId id="268" r:id="rId21"/>
    <p:sldId id="269" r:id="rId22"/>
    <p:sldId id="280" r:id="rId23"/>
    <p:sldId id="273" r:id="rId24"/>
    <p:sldId id="276" r:id="rId25"/>
    <p:sldId id="274" r:id="rId26"/>
    <p:sldId id="275" r:id="rId27"/>
    <p:sldId id="277" r:id="rId28"/>
    <p:sldId id="279" r:id="rId29"/>
    <p:sldId id="278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94660"/>
  </p:normalViewPr>
  <p:slideViewPr>
    <p:cSldViewPr snapToGrid="0">
      <p:cViewPr>
        <p:scale>
          <a:sx n="87" d="100"/>
          <a:sy n="87" d="100"/>
        </p:scale>
        <p:origin x="6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F372F-5280-47FA-8EDD-6A30E24B6F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760708-1456-4B67-AAD2-8550BA8860B4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rtl="0"/>
          <a:r>
            <a:rPr lang="en-IN" sz="2400" dirty="0" smtClean="0">
              <a:solidFill>
                <a:schemeClr val="bg1"/>
              </a:solidFill>
            </a:rPr>
            <a:t>Presenter : </a:t>
          </a:r>
        </a:p>
        <a:p>
          <a:pPr rtl="0"/>
          <a:r>
            <a:rPr lang="en-IN" sz="2000" dirty="0" smtClean="0">
              <a:solidFill>
                <a:schemeClr val="bg1"/>
              </a:solidFill>
            </a:rPr>
            <a:t>     </a:t>
          </a:r>
          <a:r>
            <a:rPr lang="en-IN" sz="2400" dirty="0" smtClean="0">
              <a:solidFill>
                <a:schemeClr val="bg1"/>
              </a:solidFill>
            </a:rPr>
            <a:t>Vamsi Trivikram</a:t>
          </a:r>
          <a:endParaRPr lang="en-IN" sz="2400" dirty="0">
            <a:solidFill>
              <a:schemeClr val="bg1"/>
            </a:solidFill>
          </a:endParaRPr>
        </a:p>
      </dgm:t>
    </dgm:pt>
    <dgm:pt modelId="{84872B94-FA82-4813-B0E6-3C88952F6C6D}" type="parTrans" cxnId="{3746ABAB-1F40-4F02-AC2D-865ED7096A6F}">
      <dgm:prSet/>
      <dgm:spPr/>
      <dgm:t>
        <a:bodyPr/>
        <a:lstStyle/>
        <a:p>
          <a:endParaRPr lang="en-US"/>
        </a:p>
      </dgm:t>
    </dgm:pt>
    <dgm:pt modelId="{512F01FC-33D5-489E-8F81-EE56B1E6284B}" type="sibTrans" cxnId="{3746ABAB-1F40-4F02-AC2D-865ED7096A6F}">
      <dgm:prSet/>
      <dgm:spPr>
        <a:ln w="254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9043B7C-A59D-4D05-A6EF-49B60263AE2F}" type="pres">
      <dgm:prSet presAssocID="{96FF372F-5280-47FA-8EDD-6A30E24B6FF2}" presName="Name0" presStyleCnt="0">
        <dgm:presLayoutVars>
          <dgm:chMax val="7"/>
          <dgm:chPref val="7"/>
          <dgm:dir/>
        </dgm:presLayoutVars>
      </dgm:prSet>
      <dgm:spPr/>
    </dgm:pt>
    <dgm:pt modelId="{8C9D3F02-25C5-475A-83D8-7597C6E199AD}" type="pres">
      <dgm:prSet presAssocID="{96FF372F-5280-47FA-8EDD-6A30E24B6FF2}" presName="Name1" presStyleCnt="0"/>
      <dgm:spPr/>
    </dgm:pt>
    <dgm:pt modelId="{199F4FB5-89B1-439E-A976-D3FAA534C424}" type="pres">
      <dgm:prSet presAssocID="{96FF372F-5280-47FA-8EDD-6A30E24B6FF2}" presName="cycle" presStyleCnt="0"/>
      <dgm:spPr/>
    </dgm:pt>
    <dgm:pt modelId="{F322EDE8-4F14-4F2F-A17C-C669D8BE9375}" type="pres">
      <dgm:prSet presAssocID="{96FF372F-5280-47FA-8EDD-6A30E24B6FF2}" presName="srcNode" presStyleLbl="node1" presStyleIdx="0" presStyleCnt="1"/>
      <dgm:spPr/>
    </dgm:pt>
    <dgm:pt modelId="{EBA358F2-5BF1-426E-A7BD-2ED3C07FB7EC}" type="pres">
      <dgm:prSet presAssocID="{96FF372F-5280-47FA-8EDD-6A30E24B6FF2}" presName="conn" presStyleLbl="parChTrans1D2" presStyleIdx="0" presStyleCnt="1"/>
      <dgm:spPr/>
    </dgm:pt>
    <dgm:pt modelId="{DA140622-7C5A-44EB-9A64-D950A2EC5F52}" type="pres">
      <dgm:prSet presAssocID="{96FF372F-5280-47FA-8EDD-6A30E24B6FF2}" presName="extraNode" presStyleLbl="node1" presStyleIdx="0" presStyleCnt="1"/>
      <dgm:spPr/>
    </dgm:pt>
    <dgm:pt modelId="{9C693469-C379-4C59-805C-DD8EB6894FC7}" type="pres">
      <dgm:prSet presAssocID="{96FF372F-5280-47FA-8EDD-6A30E24B6FF2}" presName="dstNode" presStyleLbl="node1" presStyleIdx="0" presStyleCnt="1"/>
      <dgm:spPr/>
    </dgm:pt>
    <dgm:pt modelId="{3272E383-E9BB-458D-99DF-9FFC8B907AB1}" type="pres">
      <dgm:prSet presAssocID="{4E760708-1456-4B67-AAD2-8550BA8860B4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3EF68-768D-467F-987B-12A552296B5F}" type="pres">
      <dgm:prSet presAssocID="{4E760708-1456-4B67-AAD2-8550BA8860B4}" presName="accent_1" presStyleCnt="0"/>
      <dgm:spPr/>
    </dgm:pt>
    <dgm:pt modelId="{85E082E6-759C-47F6-8F0D-CE33981EA307}" type="pres">
      <dgm:prSet presAssocID="{4E760708-1456-4B67-AAD2-8550BA8860B4}" presName="accentRepeatNode" presStyleLbl="solidFgAcc1" presStyleIdx="0" presStyleCnt="1"/>
      <dgm:spPr>
        <a:solidFill>
          <a:schemeClr val="tx1">
            <a:lumMod val="75000"/>
            <a:lumOff val="25000"/>
          </a:schemeClr>
        </a:solidFill>
        <a:ln>
          <a:noFill/>
        </a:ln>
      </dgm:spPr>
    </dgm:pt>
  </dgm:ptLst>
  <dgm:cxnLst>
    <dgm:cxn modelId="{36770E88-6DBC-4C4A-9B11-8F7EFFF4AEDC}" type="presOf" srcId="{4E760708-1456-4B67-AAD2-8550BA8860B4}" destId="{3272E383-E9BB-458D-99DF-9FFC8B907AB1}" srcOrd="0" destOrd="0" presId="urn:microsoft.com/office/officeart/2008/layout/VerticalCurvedList"/>
    <dgm:cxn modelId="{DA18BD51-5CE8-478E-AD39-F5C32BE8B66E}" type="presOf" srcId="{512F01FC-33D5-489E-8F81-EE56B1E6284B}" destId="{EBA358F2-5BF1-426E-A7BD-2ED3C07FB7EC}" srcOrd="0" destOrd="0" presId="urn:microsoft.com/office/officeart/2008/layout/VerticalCurvedList"/>
    <dgm:cxn modelId="{3746ABAB-1F40-4F02-AC2D-865ED7096A6F}" srcId="{96FF372F-5280-47FA-8EDD-6A30E24B6FF2}" destId="{4E760708-1456-4B67-AAD2-8550BA8860B4}" srcOrd="0" destOrd="0" parTransId="{84872B94-FA82-4813-B0E6-3C88952F6C6D}" sibTransId="{512F01FC-33D5-489E-8F81-EE56B1E6284B}"/>
    <dgm:cxn modelId="{531C4F8F-AD88-4D0D-B66D-9AE54F2BD451}" type="presOf" srcId="{96FF372F-5280-47FA-8EDD-6A30E24B6FF2}" destId="{B9043B7C-A59D-4D05-A6EF-49B60263AE2F}" srcOrd="0" destOrd="0" presId="urn:microsoft.com/office/officeart/2008/layout/VerticalCurvedList"/>
    <dgm:cxn modelId="{65A18CA3-7F55-44B6-8501-CCAE9317EA6B}" type="presParOf" srcId="{B9043B7C-A59D-4D05-A6EF-49B60263AE2F}" destId="{8C9D3F02-25C5-475A-83D8-7597C6E199AD}" srcOrd="0" destOrd="0" presId="urn:microsoft.com/office/officeart/2008/layout/VerticalCurvedList"/>
    <dgm:cxn modelId="{14FB141C-3E6C-4039-905D-DE0BB9BA57FC}" type="presParOf" srcId="{8C9D3F02-25C5-475A-83D8-7597C6E199AD}" destId="{199F4FB5-89B1-439E-A976-D3FAA534C424}" srcOrd="0" destOrd="0" presId="urn:microsoft.com/office/officeart/2008/layout/VerticalCurvedList"/>
    <dgm:cxn modelId="{5B3B7B0C-A51D-4BC3-A2B7-873DF23CF934}" type="presParOf" srcId="{199F4FB5-89B1-439E-A976-D3FAA534C424}" destId="{F322EDE8-4F14-4F2F-A17C-C669D8BE9375}" srcOrd="0" destOrd="0" presId="urn:microsoft.com/office/officeart/2008/layout/VerticalCurvedList"/>
    <dgm:cxn modelId="{0B88C508-1FCA-411F-AC74-6E6D1A05ED70}" type="presParOf" srcId="{199F4FB5-89B1-439E-A976-D3FAA534C424}" destId="{EBA358F2-5BF1-426E-A7BD-2ED3C07FB7EC}" srcOrd="1" destOrd="0" presId="urn:microsoft.com/office/officeart/2008/layout/VerticalCurvedList"/>
    <dgm:cxn modelId="{7622CF5A-8B9F-477E-8AED-9DEA5DDFCCF0}" type="presParOf" srcId="{199F4FB5-89B1-439E-A976-D3FAA534C424}" destId="{DA140622-7C5A-44EB-9A64-D950A2EC5F52}" srcOrd="2" destOrd="0" presId="urn:microsoft.com/office/officeart/2008/layout/VerticalCurvedList"/>
    <dgm:cxn modelId="{53C0BE21-0289-46A8-BD83-3F8C7CE60299}" type="presParOf" srcId="{199F4FB5-89B1-439E-A976-D3FAA534C424}" destId="{9C693469-C379-4C59-805C-DD8EB6894FC7}" srcOrd="3" destOrd="0" presId="urn:microsoft.com/office/officeart/2008/layout/VerticalCurvedList"/>
    <dgm:cxn modelId="{0177805E-9158-463F-8C81-5E656AB1141F}" type="presParOf" srcId="{8C9D3F02-25C5-475A-83D8-7597C6E199AD}" destId="{3272E383-E9BB-458D-99DF-9FFC8B907AB1}" srcOrd="1" destOrd="0" presId="urn:microsoft.com/office/officeart/2008/layout/VerticalCurvedList"/>
    <dgm:cxn modelId="{2D130406-A101-4A21-9E83-087B755A22BB}" type="presParOf" srcId="{8C9D3F02-25C5-475A-83D8-7597C6E199AD}" destId="{34B3EF68-768D-467F-987B-12A552296B5F}" srcOrd="2" destOrd="0" presId="urn:microsoft.com/office/officeart/2008/layout/VerticalCurvedList"/>
    <dgm:cxn modelId="{AED816A5-2F16-4172-AE27-0D760945AE2E}" type="presParOf" srcId="{34B3EF68-768D-467F-987B-12A552296B5F}" destId="{85E082E6-759C-47F6-8F0D-CE33981EA3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51E64C-EC2D-4272-A75A-3A1B3D4B1F0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EA5E5A-218E-47EA-AC2B-84A051A4E524}">
      <dgm:prSet/>
      <dgm:spPr/>
      <dgm:t>
        <a:bodyPr/>
        <a:lstStyle/>
        <a:p>
          <a:pPr rtl="0"/>
          <a:r>
            <a:rPr lang="en-US" dirty="0" smtClean="0">
              <a:latin typeface="Book Antiqua" panose="02040602050305030304" pitchFamily="18" charset="0"/>
            </a:rPr>
            <a:t>Inserting manually data at a specified location.</a:t>
          </a:r>
          <a:endParaRPr lang="en-IN" dirty="0">
            <a:latin typeface="Book Antiqua" panose="02040602050305030304" pitchFamily="18" charset="0"/>
          </a:endParaRPr>
        </a:p>
      </dgm:t>
    </dgm:pt>
    <dgm:pt modelId="{29F94032-2CEF-416E-9E9B-3F9F72DF7A91}" type="parTrans" cxnId="{582E19EF-26C4-4C2F-8050-28743B0886AE}">
      <dgm:prSet/>
      <dgm:spPr/>
      <dgm:t>
        <a:bodyPr/>
        <a:lstStyle/>
        <a:p>
          <a:endParaRPr lang="en-US"/>
        </a:p>
      </dgm:t>
    </dgm:pt>
    <dgm:pt modelId="{ECB55B71-E51E-4342-BC3C-9A0180B01713}" type="sibTrans" cxnId="{582E19EF-26C4-4C2F-8050-28743B0886AE}">
      <dgm:prSet/>
      <dgm:spPr/>
      <dgm:t>
        <a:bodyPr/>
        <a:lstStyle/>
        <a:p>
          <a:endParaRPr lang="en-US"/>
        </a:p>
      </dgm:t>
    </dgm:pt>
    <dgm:pt modelId="{C3A47C44-5B32-4BEC-BCCB-E9F1C31BA3AF}">
      <dgm:prSet/>
      <dgm:spPr/>
      <dgm:t>
        <a:bodyPr/>
        <a:lstStyle/>
        <a:p>
          <a:pPr rtl="0"/>
          <a:r>
            <a:rPr lang="en-US" dirty="0" smtClean="0">
              <a:latin typeface="Book Antiqua" panose="02040602050305030304" pitchFamily="18" charset="0"/>
            </a:rPr>
            <a:t>Losing Data all the time, whenever we restart the kernel.</a:t>
          </a:r>
          <a:endParaRPr lang="en-IN" dirty="0">
            <a:latin typeface="Book Antiqua" panose="02040602050305030304" pitchFamily="18" charset="0"/>
          </a:endParaRPr>
        </a:p>
      </dgm:t>
    </dgm:pt>
    <dgm:pt modelId="{373657AB-3C7B-4481-A676-ED3DD39F58B6}" type="parTrans" cxnId="{1C9C3E3F-2A55-4B7E-B4DB-CBFD10D5CC35}">
      <dgm:prSet/>
      <dgm:spPr/>
      <dgm:t>
        <a:bodyPr/>
        <a:lstStyle/>
        <a:p>
          <a:endParaRPr lang="en-US"/>
        </a:p>
      </dgm:t>
    </dgm:pt>
    <dgm:pt modelId="{4B780963-9777-4685-9CEC-378B86DC5DBC}" type="sibTrans" cxnId="{1C9C3E3F-2A55-4B7E-B4DB-CBFD10D5CC35}">
      <dgm:prSet/>
      <dgm:spPr/>
      <dgm:t>
        <a:bodyPr/>
        <a:lstStyle/>
        <a:p>
          <a:endParaRPr lang="en-US"/>
        </a:p>
      </dgm:t>
    </dgm:pt>
    <dgm:pt modelId="{8060B626-3D73-4167-8D27-0619E7C98C8A}">
      <dgm:prSet/>
      <dgm:spPr/>
      <dgm:t>
        <a:bodyPr/>
        <a:lstStyle/>
        <a:p>
          <a:pPr rtl="0"/>
          <a:r>
            <a:rPr lang="en-US" dirty="0" smtClean="0">
              <a:latin typeface="Book Antiqua" panose="02040602050305030304" pitchFamily="18" charset="0"/>
            </a:rPr>
            <a:t>Extracting link for each page.</a:t>
          </a:r>
          <a:endParaRPr lang="en-IN" dirty="0">
            <a:latin typeface="Book Antiqua" panose="02040602050305030304" pitchFamily="18" charset="0"/>
          </a:endParaRPr>
        </a:p>
      </dgm:t>
    </dgm:pt>
    <dgm:pt modelId="{42AFE2EC-BF84-4281-9E10-AF360999058C}" type="parTrans" cxnId="{D752E20B-3960-4D06-AD5E-B08DE31DF28A}">
      <dgm:prSet/>
      <dgm:spPr/>
      <dgm:t>
        <a:bodyPr/>
        <a:lstStyle/>
        <a:p>
          <a:endParaRPr lang="en-US"/>
        </a:p>
      </dgm:t>
    </dgm:pt>
    <dgm:pt modelId="{9D9C6C70-7DDB-4C04-A303-124DE92ECC7A}" type="sibTrans" cxnId="{D752E20B-3960-4D06-AD5E-B08DE31DF28A}">
      <dgm:prSet/>
      <dgm:spPr/>
      <dgm:t>
        <a:bodyPr/>
        <a:lstStyle/>
        <a:p>
          <a:endParaRPr lang="en-US"/>
        </a:p>
      </dgm:t>
    </dgm:pt>
    <dgm:pt modelId="{1E384FCF-1923-4547-894A-400C80250A4B}" type="pres">
      <dgm:prSet presAssocID="{0D51E64C-EC2D-4272-A75A-3A1B3D4B1F0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924B7B-8790-4B4C-8077-792E4423ADFA}" type="pres">
      <dgm:prSet presAssocID="{3BEA5E5A-218E-47EA-AC2B-84A051A4E524}" presName="hierRoot1" presStyleCnt="0">
        <dgm:presLayoutVars>
          <dgm:hierBranch val="init"/>
        </dgm:presLayoutVars>
      </dgm:prSet>
      <dgm:spPr/>
    </dgm:pt>
    <dgm:pt modelId="{8213C6B2-AC0F-45A2-877F-C3AF5C7C9A0A}" type="pres">
      <dgm:prSet presAssocID="{3BEA5E5A-218E-47EA-AC2B-84A051A4E524}" presName="rootComposite1" presStyleCnt="0"/>
      <dgm:spPr/>
    </dgm:pt>
    <dgm:pt modelId="{CF494D27-D1D6-4EB9-89AE-C32A1C91355A}" type="pres">
      <dgm:prSet presAssocID="{3BEA5E5A-218E-47EA-AC2B-84A051A4E524}" presName="rootText1" presStyleLbl="alignAcc1" presStyleIdx="0" presStyleCnt="0">
        <dgm:presLayoutVars>
          <dgm:chPref val="3"/>
        </dgm:presLayoutVars>
      </dgm:prSet>
      <dgm:spPr/>
    </dgm:pt>
    <dgm:pt modelId="{91308018-760D-4727-966C-DE418A7CEE7E}" type="pres">
      <dgm:prSet presAssocID="{3BEA5E5A-218E-47EA-AC2B-84A051A4E524}" presName="topArc1" presStyleLbl="parChTrans1D1" presStyleIdx="0" presStyleCnt="6"/>
      <dgm:spPr>
        <a:ln>
          <a:solidFill>
            <a:schemeClr val="tx1"/>
          </a:solidFill>
        </a:ln>
      </dgm:spPr>
    </dgm:pt>
    <dgm:pt modelId="{1CA36E2D-9087-4EBB-83C3-8D3CFC9DCC86}" type="pres">
      <dgm:prSet presAssocID="{3BEA5E5A-218E-47EA-AC2B-84A051A4E524}" presName="bottomArc1" presStyleLbl="parChTrans1D1" presStyleIdx="1" presStyleCnt="6"/>
      <dgm:spPr>
        <a:ln>
          <a:solidFill>
            <a:schemeClr val="tx1"/>
          </a:solidFill>
        </a:ln>
      </dgm:spPr>
    </dgm:pt>
    <dgm:pt modelId="{29D8CF91-9ABA-4230-B381-9B249C9B31F3}" type="pres">
      <dgm:prSet presAssocID="{3BEA5E5A-218E-47EA-AC2B-84A051A4E524}" presName="topConnNode1" presStyleLbl="node1" presStyleIdx="0" presStyleCnt="0"/>
      <dgm:spPr/>
    </dgm:pt>
    <dgm:pt modelId="{32A42F23-F5C9-4925-B9FD-F0809C73E892}" type="pres">
      <dgm:prSet presAssocID="{3BEA5E5A-218E-47EA-AC2B-84A051A4E524}" presName="hierChild2" presStyleCnt="0"/>
      <dgm:spPr/>
    </dgm:pt>
    <dgm:pt modelId="{757D7642-C9F3-4D6F-AC47-B09FE75F7DF0}" type="pres">
      <dgm:prSet presAssocID="{3BEA5E5A-218E-47EA-AC2B-84A051A4E524}" presName="hierChild3" presStyleCnt="0"/>
      <dgm:spPr/>
    </dgm:pt>
    <dgm:pt modelId="{37260CB3-11BD-43F4-B3F4-FDFCD594CAFB}" type="pres">
      <dgm:prSet presAssocID="{C3A47C44-5B32-4BEC-BCCB-E9F1C31BA3AF}" presName="hierRoot1" presStyleCnt="0">
        <dgm:presLayoutVars>
          <dgm:hierBranch val="init"/>
        </dgm:presLayoutVars>
      </dgm:prSet>
      <dgm:spPr/>
    </dgm:pt>
    <dgm:pt modelId="{81F560EE-1848-4AF9-8145-11FAA4BEB299}" type="pres">
      <dgm:prSet presAssocID="{C3A47C44-5B32-4BEC-BCCB-E9F1C31BA3AF}" presName="rootComposite1" presStyleCnt="0"/>
      <dgm:spPr/>
    </dgm:pt>
    <dgm:pt modelId="{1BA1F1D5-FA81-4C3B-8940-997F7FE932D9}" type="pres">
      <dgm:prSet presAssocID="{C3A47C44-5B32-4BEC-BCCB-E9F1C31BA3AF}" presName="rootText1" presStyleLbl="alignAcc1" presStyleIdx="0" presStyleCnt="0">
        <dgm:presLayoutVars>
          <dgm:chPref val="3"/>
        </dgm:presLayoutVars>
      </dgm:prSet>
      <dgm:spPr/>
    </dgm:pt>
    <dgm:pt modelId="{6B4188D7-5EAA-4C63-8D2B-587BA3E336F3}" type="pres">
      <dgm:prSet presAssocID="{C3A47C44-5B32-4BEC-BCCB-E9F1C31BA3AF}" presName="topArc1" presStyleLbl="parChTrans1D1" presStyleIdx="2" presStyleCnt="6"/>
      <dgm:spPr>
        <a:ln>
          <a:solidFill>
            <a:schemeClr val="tx1"/>
          </a:solidFill>
        </a:ln>
      </dgm:spPr>
    </dgm:pt>
    <dgm:pt modelId="{D6B50D05-0B3D-436B-8296-BF78A6DF1E60}" type="pres">
      <dgm:prSet presAssocID="{C3A47C44-5B32-4BEC-BCCB-E9F1C31BA3AF}" presName="bottomArc1" presStyleLbl="parChTrans1D1" presStyleIdx="3" presStyleCnt="6"/>
      <dgm:spPr>
        <a:ln>
          <a:solidFill>
            <a:schemeClr val="tx1"/>
          </a:solidFill>
        </a:ln>
      </dgm:spPr>
    </dgm:pt>
    <dgm:pt modelId="{91D53B02-2487-4079-A48A-A1192B33A99F}" type="pres">
      <dgm:prSet presAssocID="{C3A47C44-5B32-4BEC-BCCB-E9F1C31BA3AF}" presName="topConnNode1" presStyleLbl="node1" presStyleIdx="0" presStyleCnt="0"/>
      <dgm:spPr/>
    </dgm:pt>
    <dgm:pt modelId="{971E6B2B-2478-4513-8FD0-DA2010656842}" type="pres">
      <dgm:prSet presAssocID="{C3A47C44-5B32-4BEC-BCCB-E9F1C31BA3AF}" presName="hierChild2" presStyleCnt="0"/>
      <dgm:spPr/>
    </dgm:pt>
    <dgm:pt modelId="{068FB738-6DA8-4CC2-AF09-E4F56F8ACD61}" type="pres">
      <dgm:prSet presAssocID="{C3A47C44-5B32-4BEC-BCCB-E9F1C31BA3AF}" presName="hierChild3" presStyleCnt="0"/>
      <dgm:spPr/>
    </dgm:pt>
    <dgm:pt modelId="{8A80853F-B840-4B7D-BA04-7943612193C4}" type="pres">
      <dgm:prSet presAssocID="{8060B626-3D73-4167-8D27-0619E7C98C8A}" presName="hierRoot1" presStyleCnt="0">
        <dgm:presLayoutVars>
          <dgm:hierBranch val="init"/>
        </dgm:presLayoutVars>
      </dgm:prSet>
      <dgm:spPr/>
    </dgm:pt>
    <dgm:pt modelId="{B31800CB-EDA6-4542-816E-B5F632C65E08}" type="pres">
      <dgm:prSet presAssocID="{8060B626-3D73-4167-8D27-0619E7C98C8A}" presName="rootComposite1" presStyleCnt="0"/>
      <dgm:spPr/>
    </dgm:pt>
    <dgm:pt modelId="{CDD43648-C557-49F4-B810-2B0524BDD61F}" type="pres">
      <dgm:prSet presAssocID="{8060B626-3D73-4167-8D27-0619E7C98C8A}" presName="rootText1" presStyleLbl="alignAcc1" presStyleIdx="0" presStyleCnt="0">
        <dgm:presLayoutVars>
          <dgm:chPref val="3"/>
        </dgm:presLayoutVars>
      </dgm:prSet>
      <dgm:spPr/>
    </dgm:pt>
    <dgm:pt modelId="{9E948DD4-D102-4B1E-AAB6-BBBF90E6BD49}" type="pres">
      <dgm:prSet presAssocID="{8060B626-3D73-4167-8D27-0619E7C98C8A}" presName="topArc1" presStyleLbl="parChTrans1D1" presStyleIdx="4" presStyleCnt="6"/>
      <dgm:spPr>
        <a:ln>
          <a:solidFill>
            <a:schemeClr val="tx1"/>
          </a:solidFill>
        </a:ln>
      </dgm:spPr>
    </dgm:pt>
    <dgm:pt modelId="{95A215A1-9894-44F0-BACE-034599E0383D}" type="pres">
      <dgm:prSet presAssocID="{8060B626-3D73-4167-8D27-0619E7C98C8A}" presName="bottomArc1" presStyleLbl="parChTrans1D1" presStyleIdx="5" presStyleCnt="6"/>
      <dgm:spPr>
        <a:ln>
          <a:solidFill>
            <a:schemeClr val="tx1"/>
          </a:solidFill>
        </a:ln>
      </dgm:spPr>
    </dgm:pt>
    <dgm:pt modelId="{5397FF97-4E91-4D11-936F-61AFFFC7A0DF}" type="pres">
      <dgm:prSet presAssocID="{8060B626-3D73-4167-8D27-0619E7C98C8A}" presName="topConnNode1" presStyleLbl="node1" presStyleIdx="0" presStyleCnt="0"/>
      <dgm:spPr/>
    </dgm:pt>
    <dgm:pt modelId="{67D56B03-F14C-4A08-8142-2D8820CBDFF5}" type="pres">
      <dgm:prSet presAssocID="{8060B626-3D73-4167-8D27-0619E7C98C8A}" presName="hierChild2" presStyleCnt="0"/>
      <dgm:spPr/>
    </dgm:pt>
    <dgm:pt modelId="{DDC6185C-0EED-4A9F-B264-7FF35A11567F}" type="pres">
      <dgm:prSet presAssocID="{8060B626-3D73-4167-8D27-0619E7C98C8A}" presName="hierChild3" presStyleCnt="0"/>
      <dgm:spPr/>
    </dgm:pt>
  </dgm:ptLst>
  <dgm:cxnLst>
    <dgm:cxn modelId="{A0AC6BD6-DDC6-4B8C-9C14-6E445494436D}" type="presOf" srcId="{0D51E64C-EC2D-4272-A75A-3A1B3D4B1F0A}" destId="{1E384FCF-1923-4547-894A-400C80250A4B}" srcOrd="0" destOrd="0" presId="urn:microsoft.com/office/officeart/2008/layout/HalfCircleOrganizationChart"/>
    <dgm:cxn modelId="{582E19EF-26C4-4C2F-8050-28743B0886AE}" srcId="{0D51E64C-EC2D-4272-A75A-3A1B3D4B1F0A}" destId="{3BEA5E5A-218E-47EA-AC2B-84A051A4E524}" srcOrd="0" destOrd="0" parTransId="{29F94032-2CEF-416E-9E9B-3F9F72DF7A91}" sibTransId="{ECB55B71-E51E-4342-BC3C-9A0180B01713}"/>
    <dgm:cxn modelId="{E4C88C73-FEB9-4FE6-A11D-16D5DFB32E1F}" type="presOf" srcId="{8060B626-3D73-4167-8D27-0619E7C98C8A}" destId="{CDD43648-C557-49F4-B810-2B0524BDD61F}" srcOrd="0" destOrd="0" presId="urn:microsoft.com/office/officeart/2008/layout/HalfCircleOrganizationChart"/>
    <dgm:cxn modelId="{D752E20B-3960-4D06-AD5E-B08DE31DF28A}" srcId="{0D51E64C-EC2D-4272-A75A-3A1B3D4B1F0A}" destId="{8060B626-3D73-4167-8D27-0619E7C98C8A}" srcOrd="2" destOrd="0" parTransId="{42AFE2EC-BF84-4281-9E10-AF360999058C}" sibTransId="{9D9C6C70-7DDB-4C04-A303-124DE92ECC7A}"/>
    <dgm:cxn modelId="{EACF11EA-317F-4178-95D9-CA79C7B69764}" type="presOf" srcId="{C3A47C44-5B32-4BEC-BCCB-E9F1C31BA3AF}" destId="{1BA1F1D5-FA81-4C3B-8940-997F7FE932D9}" srcOrd="0" destOrd="0" presId="urn:microsoft.com/office/officeart/2008/layout/HalfCircleOrganizationChart"/>
    <dgm:cxn modelId="{75970FD1-8FE6-47BD-BD2C-439493474C04}" type="presOf" srcId="{3BEA5E5A-218E-47EA-AC2B-84A051A4E524}" destId="{CF494D27-D1D6-4EB9-89AE-C32A1C91355A}" srcOrd="0" destOrd="0" presId="urn:microsoft.com/office/officeart/2008/layout/HalfCircleOrganizationChart"/>
    <dgm:cxn modelId="{5A76E1D4-BB33-4BD8-B37F-BF3E9DE7BC66}" type="presOf" srcId="{8060B626-3D73-4167-8D27-0619E7C98C8A}" destId="{5397FF97-4E91-4D11-936F-61AFFFC7A0DF}" srcOrd="1" destOrd="0" presId="urn:microsoft.com/office/officeart/2008/layout/HalfCircleOrganizationChart"/>
    <dgm:cxn modelId="{B77E904B-25B5-4E15-AB9D-08590829BE93}" type="presOf" srcId="{3BEA5E5A-218E-47EA-AC2B-84A051A4E524}" destId="{29D8CF91-9ABA-4230-B381-9B249C9B31F3}" srcOrd="1" destOrd="0" presId="urn:microsoft.com/office/officeart/2008/layout/HalfCircleOrganizationChart"/>
    <dgm:cxn modelId="{91A6A325-8007-4A14-818B-712E4CABC187}" type="presOf" srcId="{C3A47C44-5B32-4BEC-BCCB-E9F1C31BA3AF}" destId="{91D53B02-2487-4079-A48A-A1192B33A99F}" srcOrd="1" destOrd="0" presId="urn:microsoft.com/office/officeart/2008/layout/HalfCircleOrganizationChart"/>
    <dgm:cxn modelId="{1C9C3E3F-2A55-4B7E-B4DB-CBFD10D5CC35}" srcId="{0D51E64C-EC2D-4272-A75A-3A1B3D4B1F0A}" destId="{C3A47C44-5B32-4BEC-BCCB-E9F1C31BA3AF}" srcOrd="1" destOrd="0" parTransId="{373657AB-3C7B-4481-A676-ED3DD39F58B6}" sibTransId="{4B780963-9777-4685-9CEC-378B86DC5DBC}"/>
    <dgm:cxn modelId="{7E5B04D6-B72D-4173-B671-11896D7561DD}" type="presParOf" srcId="{1E384FCF-1923-4547-894A-400C80250A4B}" destId="{B5924B7B-8790-4B4C-8077-792E4423ADFA}" srcOrd="0" destOrd="0" presId="urn:microsoft.com/office/officeart/2008/layout/HalfCircleOrganizationChart"/>
    <dgm:cxn modelId="{AFAB8C57-0038-4DFC-87BA-9220324317DB}" type="presParOf" srcId="{B5924B7B-8790-4B4C-8077-792E4423ADFA}" destId="{8213C6B2-AC0F-45A2-877F-C3AF5C7C9A0A}" srcOrd="0" destOrd="0" presId="urn:microsoft.com/office/officeart/2008/layout/HalfCircleOrganizationChart"/>
    <dgm:cxn modelId="{01FB9547-C1EC-429F-84F7-CDCDDC1AB845}" type="presParOf" srcId="{8213C6B2-AC0F-45A2-877F-C3AF5C7C9A0A}" destId="{CF494D27-D1D6-4EB9-89AE-C32A1C91355A}" srcOrd="0" destOrd="0" presId="urn:microsoft.com/office/officeart/2008/layout/HalfCircleOrganizationChart"/>
    <dgm:cxn modelId="{EF52CB32-BAE0-4248-9AE6-77228BAC50C0}" type="presParOf" srcId="{8213C6B2-AC0F-45A2-877F-C3AF5C7C9A0A}" destId="{91308018-760D-4727-966C-DE418A7CEE7E}" srcOrd="1" destOrd="0" presId="urn:microsoft.com/office/officeart/2008/layout/HalfCircleOrganizationChart"/>
    <dgm:cxn modelId="{DB16E367-D1E8-4206-9A96-574D9824AB37}" type="presParOf" srcId="{8213C6B2-AC0F-45A2-877F-C3AF5C7C9A0A}" destId="{1CA36E2D-9087-4EBB-83C3-8D3CFC9DCC86}" srcOrd="2" destOrd="0" presId="urn:microsoft.com/office/officeart/2008/layout/HalfCircleOrganizationChart"/>
    <dgm:cxn modelId="{4F66FA58-5BC2-4180-A237-27B4B51708C3}" type="presParOf" srcId="{8213C6B2-AC0F-45A2-877F-C3AF5C7C9A0A}" destId="{29D8CF91-9ABA-4230-B381-9B249C9B31F3}" srcOrd="3" destOrd="0" presId="urn:microsoft.com/office/officeart/2008/layout/HalfCircleOrganizationChart"/>
    <dgm:cxn modelId="{069DA87E-CDD2-4301-BAC4-52421FA094B2}" type="presParOf" srcId="{B5924B7B-8790-4B4C-8077-792E4423ADFA}" destId="{32A42F23-F5C9-4925-B9FD-F0809C73E892}" srcOrd="1" destOrd="0" presId="urn:microsoft.com/office/officeart/2008/layout/HalfCircleOrganizationChart"/>
    <dgm:cxn modelId="{7C817AEA-440A-4767-80D9-A011F6C820BC}" type="presParOf" srcId="{B5924B7B-8790-4B4C-8077-792E4423ADFA}" destId="{757D7642-C9F3-4D6F-AC47-B09FE75F7DF0}" srcOrd="2" destOrd="0" presId="urn:microsoft.com/office/officeart/2008/layout/HalfCircleOrganizationChart"/>
    <dgm:cxn modelId="{915B2626-2775-42BC-B069-0BAE71508B11}" type="presParOf" srcId="{1E384FCF-1923-4547-894A-400C80250A4B}" destId="{37260CB3-11BD-43F4-B3F4-FDFCD594CAFB}" srcOrd="1" destOrd="0" presId="urn:microsoft.com/office/officeart/2008/layout/HalfCircleOrganizationChart"/>
    <dgm:cxn modelId="{9A5D8B4E-1167-4CA7-890D-03006131AC8D}" type="presParOf" srcId="{37260CB3-11BD-43F4-B3F4-FDFCD594CAFB}" destId="{81F560EE-1848-4AF9-8145-11FAA4BEB299}" srcOrd="0" destOrd="0" presId="urn:microsoft.com/office/officeart/2008/layout/HalfCircleOrganizationChart"/>
    <dgm:cxn modelId="{80EA0415-BBC7-496E-9BEA-67BDB5C8FE1B}" type="presParOf" srcId="{81F560EE-1848-4AF9-8145-11FAA4BEB299}" destId="{1BA1F1D5-FA81-4C3B-8940-997F7FE932D9}" srcOrd="0" destOrd="0" presId="urn:microsoft.com/office/officeart/2008/layout/HalfCircleOrganizationChart"/>
    <dgm:cxn modelId="{533ED072-7BE7-4201-ADA7-CAD450826579}" type="presParOf" srcId="{81F560EE-1848-4AF9-8145-11FAA4BEB299}" destId="{6B4188D7-5EAA-4C63-8D2B-587BA3E336F3}" srcOrd="1" destOrd="0" presId="urn:microsoft.com/office/officeart/2008/layout/HalfCircleOrganizationChart"/>
    <dgm:cxn modelId="{5C638A90-65C3-4ADA-BD9B-7D4EC25C94CF}" type="presParOf" srcId="{81F560EE-1848-4AF9-8145-11FAA4BEB299}" destId="{D6B50D05-0B3D-436B-8296-BF78A6DF1E60}" srcOrd="2" destOrd="0" presId="urn:microsoft.com/office/officeart/2008/layout/HalfCircleOrganizationChart"/>
    <dgm:cxn modelId="{E55104D2-B0FC-4A55-B9DD-19FCDB9988B8}" type="presParOf" srcId="{81F560EE-1848-4AF9-8145-11FAA4BEB299}" destId="{91D53B02-2487-4079-A48A-A1192B33A99F}" srcOrd="3" destOrd="0" presId="urn:microsoft.com/office/officeart/2008/layout/HalfCircleOrganizationChart"/>
    <dgm:cxn modelId="{5795B35B-BFA0-4C12-8797-B321D53C944B}" type="presParOf" srcId="{37260CB3-11BD-43F4-B3F4-FDFCD594CAFB}" destId="{971E6B2B-2478-4513-8FD0-DA2010656842}" srcOrd="1" destOrd="0" presId="urn:microsoft.com/office/officeart/2008/layout/HalfCircleOrganizationChart"/>
    <dgm:cxn modelId="{89BECB02-E8F8-4C1F-BCA2-3C16E7B04062}" type="presParOf" srcId="{37260CB3-11BD-43F4-B3F4-FDFCD594CAFB}" destId="{068FB738-6DA8-4CC2-AF09-E4F56F8ACD61}" srcOrd="2" destOrd="0" presId="urn:microsoft.com/office/officeart/2008/layout/HalfCircleOrganizationChart"/>
    <dgm:cxn modelId="{6526D91E-0B71-457E-9FE2-4F2FA34F2936}" type="presParOf" srcId="{1E384FCF-1923-4547-894A-400C80250A4B}" destId="{8A80853F-B840-4B7D-BA04-7943612193C4}" srcOrd="2" destOrd="0" presId="urn:microsoft.com/office/officeart/2008/layout/HalfCircleOrganizationChart"/>
    <dgm:cxn modelId="{3A78CA84-558D-48DA-A8DC-F7DB446EB862}" type="presParOf" srcId="{8A80853F-B840-4B7D-BA04-7943612193C4}" destId="{B31800CB-EDA6-4542-816E-B5F632C65E08}" srcOrd="0" destOrd="0" presId="urn:microsoft.com/office/officeart/2008/layout/HalfCircleOrganizationChart"/>
    <dgm:cxn modelId="{68CA3814-D931-48EE-A754-C979F44A560B}" type="presParOf" srcId="{B31800CB-EDA6-4542-816E-B5F632C65E08}" destId="{CDD43648-C557-49F4-B810-2B0524BDD61F}" srcOrd="0" destOrd="0" presId="urn:microsoft.com/office/officeart/2008/layout/HalfCircleOrganizationChart"/>
    <dgm:cxn modelId="{7AA6FCE3-4495-4D2A-B82F-AAA7D2899302}" type="presParOf" srcId="{B31800CB-EDA6-4542-816E-B5F632C65E08}" destId="{9E948DD4-D102-4B1E-AAB6-BBBF90E6BD49}" srcOrd="1" destOrd="0" presId="urn:microsoft.com/office/officeart/2008/layout/HalfCircleOrganizationChart"/>
    <dgm:cxn modelId="{515CB371-E9D0-4B27-89B6-9EDDA5FA22FF}" type="presParOf" srcId="{B31800CB-EDA6-4542-816E-B5F632C65E08}" destId="{95A215A1-9894-44F0-BACE-034599E0383D}" srcOrd="2" destOrd="0" presId="urn:microsoft.com/office/officeart/2008/layout/HalfCircleOrganizationChart"/>
    <dgm:cxn modelId="{E25BE967-C947-4EF5-8879-4166E5CE3FEE}" type="presParOf" srcId="{B31800CB-EDA6-4542-816E-B5F632C65E08}" destId="{5397FF97-4E91-4D11-936F-61AFFFC7A0DF}" srcOrd="3" destOrd="0" presId="urn:microsoft.com/office/officeart/2008/layout/HalfCircleOrganizationChart"/>
    <dgm:cxn modelId="{38087FB5-7D5C-46F7-9B86-6577A42371A9}" type="presParOf" srcId="{8A80853F-B840-4B7D-BA04-7943612193C4}" destId="{67D56B03-F14C-4A08-8142-2D8820CBDFF5}" srcOrd="1" destOrd="0" presId="urn:microsoft.com/office/officeart/2008/layout/HalfCircleOrganizationChart"/>
    <dgm:cxn modelId="{426B9C62-8951-468E-BF86-2F142B03CB98}" type="presParOf" srcId="{8A80853F-B840-4B7D-BA04-7943612193C4}" destId="{DDC6185C-0EED-4A9F-B264-7FF35A11567F}" srcOrd="2" destOrd="0" presId="urn:microsoft.com/office/officeart/2008/layout/HalfCircleOrganizationChar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6E7363-9A63-4C5B-93E8-BE3855527DA2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354A69D-15A5-4F0C-A47B-BD27B523EC75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Problem statements</a:t>
          </a:r>
          <a:endParaRPr lang="en-IN" dirty="0">
            <a:latin typeface="Book Antiqua" panose="02040602050305030304" pitchFamily="18" charset="0"/>
          </a:endParaRPr>
        </a:p>
      </dgm:t>
    </dgm:pt>
    <dgm:pt modelId="{AE3BEAC3-5017-4643-B31D-5C07CEC72889}" type="parTrans" cxnId="{39FD765C-89B4-400D-98E5-4C4038C70B6D}">
      <dgm:prSet/>
      <dgm:spPr/>
      <dgm:t>
        <a:bodyPr/>
        <a:lstStyle/>
        <a:p>
          <a:endParaRPr lang="en-US"/>
        </a:p>
      </dgm:t>
    </dgm:pt>
    <dgm:pt modelId="{EE0B9642-3CBF-4693-BB9D-ADDB0E98F3B6}" type="sibTrans" cxnId="{39FD765C-89B4-400D-98E5-4C4038C70B6D}">
      <dgm:prSet/>
      <dgm:spPr/>
      <dgm:t>
        <a:bodyPr/>
        <a:lstStyle/>
        <a:p>
          <a:endParaRPr lang="en-US"/>
        </a:p>
      </dgm:t>
    </dgm:pt>
    <dgm:pt modelId="{2B8C68CC-0C43-4589-BD9B-FA0BAFAB353E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Libraries used</a:t>
          </a:r>
          <a:endParaRPr lang="en-IN" dirty="0">
            <a:latin typeface="Book Antiqua" panose="02040602050305030304" pitchFamily="18" charset="0"/>
          </a:endParaRPr>
        </a:p>
      </dgm:t>
    </dgm:pt>
    <dgm:pt modelId="{DCE2A86D-39A7-4274-8B6C-3F038777721A}" type="parTrans" cxnId="{CA200661-4992-43FA-9144-96F5A13E8AFB}">
      <dgm:prSet/>
      <dgm:spPr/>
      <dgm:t>
        <a:bodyPr/>
        <a:lstStyle/>
        <a:p>
          <a:endParaRPr lang="en-US"/>
        </a:p>
      </dgm:t>
    </dgm:pt>
    <dgm:pt modelId="{DCFF2B6F-6059-48FD-8840-F78E8B9C726A}" type="sibTrans" cxnId="{CA200661-4992-43FA-9144-96F5A13E8AFB}">
      <dgm:prSet/>
      <dgm:spPr/>
      <dgm:t>
        <a:bodyPr/>
        <a:lstStyle/>
        <a:p>
          <a:endParaRPr lang="en-US"/>
        </a:p>
      </dgm:t>
    </dgm:pt>
    <dgm:pt modelId="{8BB26191-1B31-4DC0-BF0E-CA0BA1068949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Website used</a:t>
          </a:r>
          <a:endParaRPr lang="en-IN" dirty="0">
            <a:latin typeface="Book Antiqua" panose="02040602050305030304" pitchFamily="18" charset="0"/>
          </a:endParaRPr>
        </a:p>
      </dgm:t>
    </dgm:pt>
    <dgm:pt modelId="{C18BE6F4-9553-4F98-B201-DB3537E84667}" type="parTrans" cxnId="{A564788F-D921-40FA-9DD4-18F0A34F57F4}">
      <dgm:prSet/>
      <dgm:spPr/>
      <dgm:t>
        <a:bodyPr/>
        <a:lstStyle/>
        <a:p>
          <a:endParaRPr lang="en-US"/>
        </a:p>
      </dgm:t>
    </dgm:pt>
    <dgm:pt modelId="{5DD49704-11E5-4E1C-A623-C14E2EBF9E0F}" type="sibTrans" cxnId="{A564788F-D921-40FA-9DD4-18F0A34F57F4}">
      <dgm:prSet/>
      <dgm:spPr/>
      <dgm:t>
        <a:bodyPr/>
        <a:lstStyle/>
        <a:p>
          <a:endParaRPr lang="en-US"/>
        </a:p>
      </dgm:t>
    </dgm:pt>
    <dgm:pt modelId="{6DEAFC76-2D85-4475-8833-F87F870D4A06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Steps to collect and clean data.</a:t>
          </a:r>
          <a:endParaRPr lang="en-IN" dirty="0">
            <a:latin typeface="Book Antiqua" panose="02040602050305030304" pitchFamily="18" charset="0"/>
          </a:endParaRPr>
        </a:p>
      </dgm:t>
    </dgm:pt>
    <dgm:pt modelId="{3F84DBBF-FD4D-4AD8-B5A8-E0372F3314D9}" type="parTrans" cxnId="{A0C2074D-145F-410F-AA8C-EEDBB0B20055}">
      <dgm:prSet/>
      <dgm:spPr/>
      <dgm:t>
        <a:bodyPr/>
        <a:lstStyle/>
        <a:p>
          <a:endParaRPr lang="en-US"/>
        </a:p>
      </dgm:t>
    </dgm:pt>
    <dgm:pt modelId="{FBF69C8A-3361-4741-BD55-C766DBE1B472}" type="sibTrans" cxnId="{A0C2074D-145F-410F-AA8C-EEDBB0B20055}">
      <dgm:prSet/>
      <dgm:spPr/>
      <dgm:t>
        <a:bodyPr/>
        <a:lstStyle/>
        <a:p>
          <a:endParaRPr lang="en-US"/>
        </a:p>
      </dgm:t>
    </dgm:pt>
    <dgm:pt modelId="{B66E6549-6B03-4ADD-B7AC-959BEE855B3E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Raw data collection and Cleaned data collection.</a:t>
          </a:r>
          <a:endParaRPr lang="en-IN" dirty="0">
            <a:latin typeface="Book Antiqua" panose="02040602050305030304" pitchFamily="18" charset="0"/>
          </a:endParaRPr>
        </a:p>
      </dgm:t>
    </dgm:pt>
    <dgm:pt modelId="{5E3CFC35-6FAA-405D-A247-A09293C05737}" type="parTrans" cxnId="{E8082B54-A56C-4232-B5B4-BCCD74ACF2A4}">
      <dgm:prSet/>
      <dgm:spPr/>
      <dgm:t>
        <a:bodyPr/>
        <a:lstStyle/>
        <a:p>
          <a:endParaRPr lang="en-US"/>
        </a:p>
      </dgm:t>
    </dgm:pt>
    <dgm:pt modelId="{A324F2CE-8F53-4245-95C6-B92EAE3CFEA9}" type="sibTrans" cxnId="{E8082B54-A56C-4232-B5B4-BCCD74ACF2A4}">
      <dgm:prSet/>
      <dgm:spPr/>
      <dgm:t>
        <a:bodyPr/>
        <a:lstStyle/>
        <a:p>
          <a:endParaRPr lang="en-US"/>
        </a:p>
      </dgm:t>
    </dgm:pt>
    <dgm:pt modelId="{E5FBCD47-1491-40DB-A98D-762B779AE35D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Data visualization</a:t>
          </a:r>
          <a:endParaRPr lang="en-IN" dirty="0">
            <a:latin typeface="Book Antiqua" panose="02040602050305030304" pitchFamily="18" charset="0"/>
          </a:endParaRPr>
        </a:p>
      </dgm:t>
    </dgm:pt>
    <dgm:pt modelId="{0332BC9C-BF88-4884-A1B6-B45DC6BE40DA}" type="parTrans" cxnId="{315879AF-8A04-4061-98FD-85F3BDD759F7}">
      <dgm:prSet/>
      <dgm:spPr/>
      <dgm:t>
        <a:bodyPr/>
        <a:lstStyle/>
        <a:p>
          <a:endParaRPr lang="en-US"/>
        </a:p>
      </dgm:t>
    </dgm:pt>
    <dgm:pt modelId="{9787780B-CCB6-4156-986A-C74574050B7A}" type="sibTrans" cxnId="{315879AF-8A04-4061-98FD-85F3BDD759F7}">
      <dgm:prSet/>
      <dgm:spPr/>
      <dgm:t>
        <a:bodyPr/>
        <a:lstStyle/>
        <a:p>
          <a:endParaRPr lang="en-US"/>
        </a:p>
      </dgm:t>
    </dgm:pt>
    <dgm:pt modelId="{26297E18-14D7-410D-9457-0CB3783BF719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Events</a:t>
          </a:r>
          <a:endParaRPr lang="en-IN" dirty="0">
            <a:latin typeface="Book Antiqua" panose="02040602050305030304" pitchFamily="18" charset="0"/>
          </a:endParaRPr>
        </a:p>
      </dgm:t>
    </dgm:pt>
    <dgm:pt modelId="{F2B51EB4-C73F-4E2E-B45C-786383783ECF}" type="parTrans" cxnId="{16C36AF5-D193-479F-B04E-2BFD25F9361B}">
      <dgm:prSet/>
      <dgm:spPr/>
      <dgm:t>
        <a:bodyPr/>
        <a:lstStyle/>
        <a:p>
          <a:endParaRPr lang="en-US"/>
        </a:p>
      </dgm:t>
    </dgm:pt>
    <dgm:pt modelId="{340F89AC-84B0-4AF9-95C5-9AC8BDF6F16D}" type="sibTrans" cxnId="{16C36AF5-D193-479F-B04E-2BFD25F9361B}">
      <dgm:prSet/>
      <dgm:spPr/>
      <dgm:t>
        <a:bodyPr/>
        <a:lstStyle/>
        <a:p>
          <a:endParaRPr lang="en-US"/>
        </a:p>
      </dgm:t>
    </dgm:pt>
    <dgm:pt modelId="{22B4A5B5-69B7-4CAD-B400-BF29870DFAB6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Challenges faced and solution</a:t>
          </a:r>
          <a:r>
            <a:rPr lang="en-IN" dirty="0" smtClean="0"/>
            <a:t>.</a:t>
          </a:r>
          <a:endParaRPr lang="en-IN" dirty="0"/>
        </a:p>
      </dgm:t>
    </dgm:pt>
    <dgm:pt modelId="{A0949D82-0434-452D-8E26-471CC9800EF2}" type="parTrans" cxnId="{284FBB9B-71C8-4EEA-9767-6F7910012A8B}">
      <dgm:prSet/>
      <dgm:spPr/>
      <dgm:t>
        <a:bodyPr/>
        <a:lstStyle/>
        <a:p>
          <a:endParaRPr lang="en-US"/>
        </a:p>
      </dgm:t>
    </dgm:pt>
    <dgm:pt modelId="{389B4F5A-5EB8-46A1-A5D5-40FC447B3AEE}" type="sibTrans" cxnId="{284FBB9B-71C8-4EEA-9767-6F7910012A8B}">
      <dgm:prSet/>
      <dgm:spPr/>
      <dgm:t>
        <a:bodyPr/>
        <a:lstStyle/>
        <a:p>
          <a:endParaRPr lang="en-US"/>
        </a:p>
      </dgm:t>
    </dgm:pt>
    <dgm:pt modelId="{163B315A-F622-4BD7-9E02-A9F5AB5AB393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Conclusion</a:t>
          </a:r>
          <a:endParaRPr lang="en-IN" dirty="0">
            <a:latin typeface="Book Antiqua" panose="02040602050305030304" pitchFamily="18" charset="0"/>
          </a:endParaRPr>
        </a:p>
      </dgm:t>
    </dgm:pt>
    <dgm:pt modelId="{54C0D040-D0BD-4BF7-8676-24F7EBC9FFD0}" type="parTrans" cxnId="{BDE7CBE5-87DB-4033-882D-6067F7A0EAC1}">
      <dgm:prSet/>
      <dgm:spPr/>
      <dgm:t>
        <a:bodyPr/>
        <a:lstStyle/>
        <a:p>
          <a:endParaRPr lang="en-US"/>
        </a:p>
      </dgm:t>
    </dgm:pt>
    <dgm:pt modelId="{B769D725-66F6-4B53-9EEA-8151F518864F}" type="sibTrans" cxnId="{BDE7CBE5-87DB-4033-882D-6067F7A0EAC1}">
      <dgm:prSet/>
      <dgm:spPr/>
      <dgm:t>
        <a:bodyPr/>
        <a:lstStyle/>
        <a:p>
          <a:endParaRPr lang="en-US"/>
        </a:p>
      </dgm:t>
    </dgm:pt>
    <dgm:pt modelId="{477D0EEE-D1CB-4FD7-B695-72131F2BF89C}">
      <dgm:prSet/>
      <dgm:spPr/>
      <dgm:t>
        <a:bodyPr/>
        <a:lstStyle/>
        <a:p>
          <a:pPr algn="ctr" rtl="0"/>
          <a:r>
            <a:rPr lang="en-IN" dirty="0" smtClean="0">
              <a:latin typeface="Book Antiqua" panose="02040602050305030304" pitchFamily="18" charset="0"/>
            </a:rPr>
            <a:t>Web scraping</a:t>
          </a:r>
          <a:endParaRPr lang="en-IN" dirty="0">
            <a:latin typeface="Book Antiqua" panose="02040602050305030304" pitchFamily="18" charset="0"/>
          </a:endParaRPr>
        </a:p>
      </dgm:t>
    </dgm:pt>
    <dgm:pt modelId="{FFA50093-316F-4115-9E8E-7B04F6633422}" type="sibTrans" cxnId="{2C5D5E96-9298-4581-810D-E8E9104F9331}">
      <dgm:prSet/>
      <dgm:spPr/>
      <dgm:t>
        <a:bodyPr/>
        <a:lstStyle/>
        <a:p>
          <a:endParaRPr lang="en-US"/>
        </a:p>
      </dgm:t>
    </dgm:pt>
    <dgm:pt modelId="{9C6FEB65-A63E-4CFB-AC8D-D8AEDA48836C}" type="parTrans" cxnId="{2C5D5E96-9298-4581-810D-E8E9104F9331}">
      <dgm:prSet/>
      <dgm:spPr/>
      <dgm:t>
        <a:bodyPr/>
        <a:lstStyle/>
        <a:p>
          <a:endParaRPr lang="en-US"/>
        </a:p>
      </dgm:t>
    </dgm:pt>
    <dgm:pt modelId="{8C3164FE-ABCE-439B-BDCC-28D9E42B4A1F}" type="pres">
      <dgm:prSet presAssocID="{1A6E7363-9A63-4C5B-93E8-BE3855527DA2}" presName="vert0" presStyleCnt="0">
        <dgm:presLayoutVars>
          <dgm:dir/>
          <dgm:animOne val="branch"/>
          <dgm:animLvl val="lvl"/>
        </dgm:presLayoutVars>
      </dgm:prSet>
      <dgm:spPr/>
    </dgm:pt>
    <dgm:pt modelId="{38BFD83E-A848-4DD7-AA26-D95419B100E4}" type="pres">
      <dgm:prSet presAssocID="{E354A69D-15A5-4F0C-A47B-BD27B523EC75}" presName="thickLine" presStyleLbl="alignNode1" presStyleIdx="0" presStyleCnt="10"/>
      <dgm:spPr/>
    </dgm:pt>
    <dgm:pt modelId="{AAD03532-2943-46D8-9DB0-6B7C97E8FA40}" type="pres">
      <dgm:prSet presAssocID="{E354A69D-15A5-4F0C-A47B-BD27B523EC75}" presName="horz1" presStyleCnt="0"/>
      <dgm:spPr/>
    </dgm:pt>
    <dgm:pt modelId="{224F3B75-3723-413C-87F0-6E534E9246E8}" type="pres">
      <dgm:prSet presAssocID="{E354A69D-15A5-4F0C-A47B-BD27B523EC75}" presName="tx1" presStyleLbl="revTx" presStyleIdx="0" presStyleCnt="10"/>
      <dgm:spPr/>
    </dgm:pt>
    <dgm:pt modelId="{D98E337D-D335-4164-9498-D232659D6CB8}" type="pres">
      <dgm:prSet presAssocID="{E354A69D-15A5-4F0C-A47B-BD27B523EC75}" presName="vert1" presStyleCnt="0"/>
      <dgm:spPr/>
    </dgm:pt>
    <dgm:pt modelId="{1E59076F-3D51-4AB8-9DFB-754FB758A833}" type="pres">
      <dgm:prSet presAssocID="{477D0EEE-D1CB-4FD7-B695-72131F2BF89C}" presName="thickLine" presStyleLbl="alignNode1" presStyleIdx="1" presStyleCnt="10"/>
      <dgm:spPr/>
    </dgm:pt>
    <dgm:pt modelId="{06351197-61A0-4E2A-8F6D-AEC5FC9B1362}" type="pres">
      <dgm:prSet presAssocID="{477D0EEE-D1CB-4FD7-B695-72131F2BF89C}" presName="horz1" presStyleCnt="0"/>
      <dgm:spPr/>
    </dgm:pt>
    <dgm:pt modelId="{B5B7C68C-F8DB-48C7-A104-CD71BA2B4ABB}" type="pres">
      <dgm:prSet presAssocID="{477D0EEE-D1CB-4FD7-B695-72131F2BF89C}" presName="tx1" presStyleLbl="revTx" presStyleIdx="1" presStyleCnt="10"/>
      <dgm:spPr/>
    </dgm:pt>
    <dgm:pt modelId="{2C3A50AC-E9DD-4ECA-B42F-C18F018E0081}" type="pres">
      <dgm:prSet presAssocID="{477D0EEE-D1CB-4FD7-B695-72131F2BF89C}" presName="vert1" presStyleCnt="0"/>
      <dgm:spPr/>
    </dgm:pt>
    <dgm:pt modelId="{75945321-7D64-40A6-B0CD-A910B98E0815}" type="pres">
      <dgm:prSet presAssocID="{2B8C68CC-0C43-4589-BD9B-FA0BAFAB353E}" presName="thickLine" presStyleLbl="alignNode1" presStyleIdx="2" presStyleCnt="10"/>
      <dgm:spPr/>
    </dgm:pt>
    <dgm:pt modelId="{F098104C-2645-40CE-BF51-17408E162A4C}" type="pres">
      <dgm:prSet presAssocID="{2B8C68CC-0C43-4589-BD9B-FA0BAFAB353E}" presName="horz1" presStyleCnt="0"/>
      <dgm:spPr/>
    </dgm:pt>
    <dgm:pt modelId="{04BA2030-7AD5-41AF-9CC0-674093D59ED4}" type="pres">
      <dgm:prSet presAssocID="{2B8C68CC-0C43-4589-BD9B-FA0BAFAB353E}" presName="tx1" presStyleLbl="revTx" presStyleIdx="2" presStyleCnt="10"/>
      <dgm:spPr/>
    </dgm:pt>
    <dgm:pt modelId="{52544370-4B22-4FF7-9985-BDBB20377582}" type="pres">
      <dgm:prSet presAssocID="{2B8C68CC-0C43-4589-BD9B-FA0BAFAB353E}" presName="vert1" presStyleCnt="0"/>
      <dgm:spPr/>
    </dgm:pt>
    <dgm:pt modelId="{C82F8501-3FA2-4D1D-8D4D-A4523ABED40E}" type="pres">
      <dgm:prSet presAssocID="{8BB26191-1B31-4DC0-BF0E-CA0BA1068949}" presName="thickLine" presStyleLbl="alignNode1" presStyleIdx="3" presStyleCnt="10"/>
      <dgm:spPr/>
    </dgm:pt>
    <dgm:pt modelId="{CA25E5B2-B986-4E77-B93C-483D261CC338}" type="pres">
      <dgm:prSet presAssocID="{8BB26191-1B31-4DC0-BF0E-CA0BA1068949}" presName="horz1" presStyleCnt="0"/>
      <dgm:spPr/>
    </dgm:pt>
    <dgm:pt modelId="{1574FD4D-7829-4182-9ED0-D6A2D177822D}" type="pres">
      <dgm:prSet presAssocID="{8BB26191-1B31-4DC0-BF0E-CA0BA1068949}" presName="tx1" presStyleLbl="revTx" presStyleIdx="3" presStyleCnt="10"/>
      <dgm:spPr/>
    </dgm:pt>
    <dgm:pt modelId="{CDEBDEAA-20D5-4883-AFDC-51758B1FD54E}" type="pres">
      <dgm:prSet presAssocID="{8BB26191-1B31-4DC0-BF0E-CA0BA1068949}" presName="vert1" presStyleCnt="0"/>
      <dgm:spPr/>
    </dgm:pt>
    <dgm:pt modelId="{2A2A7326-D1DB-4FFC-B04B-0675F20F54D9}" type="pres">
      <dgm:prSet presAssocID="{6DEAFC76-2D85-4475-8833-F87F870D4A06}" presName="thickLine" presStyleLbl="alignNode1" presStyleIdx="4" presStyleCnt="10"/>
      <dgm:spPr/>
    </dgm:pt>
    <dgm:pt modelId="{FDED4878-74E1-4F68-925A-7F2565C11B00}" type="pres">
      <dgm:prSet presAssocID="{6DEAFC76-2D85-4475-8833-F87F870D4A06}" presName="horz1" presStyleCnt="0"/>
      <dgm:spPr/>
    </dgm:pt>
    <dgm:pt modelId="{7191F796-99AA-4186-BBB3-8B8E9E1469DC}" type="pres">
      <dgm:prSet presAssocID="{6DEAFC76-2D85-4475-8833-F87F870D4A06}" presName="tx1" presStyleLbl="revTx" presStyleIdx="4" presStyleCnt="10"/>
      <dgm:spPr/>
    </dgm:pt>
    <dgm:pt modelId="{CD0A5680-BEA0-4C8E-9CE8-FB9A51AD46CD}" type="pres">
      <dgm:prSet presAssocID="{6DEAFC76-2D85-4475-8833-F87F870D4A06}" presName="vert1" presStyleCnt="0"/>
      <dgm:spPr/>
    </dgm:pt>
    <dgm:pt modelId="{D717406A-7753-48B0-B629-5FA7E54B2138}" type="pres">
      <dgm:prSet presAssocID="{B66E6549-6B03-4ADD-B7AC-959BEE855B3E}" presName="thickLine" presStyleLbl="alignNode1" presStyleIdx="5" presStyleCnt="10"/>
      <dgm:spPr/>
    </dgm:pt>
    <dgm:pt modelId="{365F2464-9815-4D47-8EB4-C6EC2E14010A}" type="pres">
      <dgm:prSet presAssocID="{B66E6549-6B03-4ADD-B7AC-959BEE855B3E}" presName="horz1" presStyleCnt="0"/>
      <dgm:spPr/>
    </dgm:pt>
    <dgm:pt modelId="{1FF10BC7-54F5-4EB4-8E74-07BECF9D8DD0}" type="pres">
      <dgm:prSet presAssocID="{B66E6549-6B03-4ADD-B7AC-959BEE855B3E}" presName="tx1" presStyleLbl="revTx" presStyleIdx="5" presStyleCnt="10"/>
      <dgm:spPr/>
      <dgm:t>
        <a:bodyPr/>
        <a:lstStyle/>
        <a:p>
          <a:endParaRPr lang="en-US"/>
        </a:p>
      </dgm:t>
    </dgm:pt>
    <dgm:pt modelId="{8588C71E-7C8A-40FF-BE94-03FB887C6BA5}" type="pres">
      <dgm:prSet presAssocID="{B66E6549-6B03-4ADD-B7AC-959BEE855B3E}" presName="vert1" presStyleCnt="0"/>
      <dgm:spPr/>
    </dgm:pt>
    <dgm:pt modelId="{EAFFCDC6-91BD-46AE-A8B8-5AFB4D3D009E}" type="pres">
      <dgm:prSet presAssocID="{E5FBCD47-1491-40DB-A98D-762B779AE35D}" presName="thickLine" presStyleLbl="alignNode1" presStyleIdx="6" presStyleCnt="10"/>
      <dgm:spPr/>
    </dgm:pt>
    <dgm:pt modelId="{1FF05B4C-2D91-4EF3-9AF4-43DE6A80AA0B}" type="pres">
      <dgm:prSet presAssocID="{E5FBCD47-1491-40DB-A98D-762B779AE35D}" presName="horz1" presStyleCnt="0"/>
      <dgm:spPr/>
    </dgm:pt>
    <dgm:pt modelId="{15CE9F06-A305-4CA7-8D0D-76AC232B19E8}" type="pres">
      <dgm:prSet presAssocID="{E5FBCD47-1491-40DB-A98D-762B779AE35D}" presName="tx1" presStyleLbl="revTx" presStyleIdx="6" presStyleCnt="10"/>
      <dgm:spPr/>
    </dgm:pt>
    <dgm:pt modelId="{3374B7CD-464D-40EC-82C7-57ACB7558F31}" type="pres">
      <dgm:prSet presAssocID="{E5FBCD47-1491-40DB-A98D-762B779AE35D}" presName="vert1" presStyleCnt="0"/>
      <dgm:spPr/>
    </dgm:pt>
    <dgm:pt modelId="{79EE074B-F543-4C26-BA33-1080B8714DDE}" type="pres">
      <dgm:prSet presAssocID="{26297E18-14D7-410D-9457-0CB3783BF719}" presName="thickLine" presStyleLbl="alignNode1" presStyleIdx="7" presStyleCnt="10"/>
      <dgm:spPr/>
    </dgm:pt>
    <dgm:pt modelId="{EBFAB9C9-FEE3-4E05-AEDA-E6B1F2980106}" type="pres">
      <dgm:prSet presAssocID="{26297E18-14D7-410D-9457-0CB3783BF719}" presName="horz1" presStyleCnt="0"/>
      <dgm:spPr/>
    </dgm:pt>
    <dgm:pt modelId="{95E01E12-CF83-4740-B5C1-35DD5BF39D4E}" type="pres">
      <dgm:prSet presAssocID="{26297E18-14D7-410D-9457-0CB3783BF719}" presName="tx1" presStyleLbl="revTx" presStyleIdx="7" presStyleCnt="10"/>
      <dgm:spPr/>
    </dgm:pt>
    <dgm:pt modelId="{3656255A-475A-4D17-84F7-4FACB42BE651}" type="pres">
      <dgm:prSet presAssocID="{26297E18-14D7-410D-9457-0CB3783BF719}" presName="vert1" presStyleCnt="0"/>
      <dgm:spPr/>
    </dgm:pt>
    <dgm:pt modelId="{87D763CB-5DD2-4D3E-8EED-239DFAD9433C}" type="pres">
      <dgm:prSet presAssocID="{22B4A5B5-69B7-4CAD-B400-BF29870DFAB6}" presName="thickLine" presStyleLbl="alignNode1" presStyleIdx="8" presStyleCnt="10"/>
      <dgm:spPr/>
    </dgm:pt>
    <dgm:pt modelId="{81B3D4F6-5F46-4F06-8294-CAF60B7B8A99}" type="pres">
      <dgm:prSet presAssocID="{22B4A5B5-69B7-4CAD-B400-BF29870DFAB6}" presName="horz1" presStyleCnt="0"/>
      <dgm:spPr/>
    </dgm:pt>
    <dgm:pt modelId="{5B3B1778-BFD5-479A-8E02-81829464B302}" type="pres">
      <dgm:prSet presAssocID="{22B4A5B5-69B7-4CAD-B400-BF29870DFAB6}" presName="tx1" presStyleLbl="revTx" presStyleIdx="8" presStyleCnt="10"/>
      <dgm:spPr/>
    </dgm:pt>
    <dgm:pt modelId="{C3BE1B1A-65E7-4FE9-BA0F-228D70AB79FA}" type="pres">
      <dgm:prSet presAssocID="{22B4A5B5-69B7-4CAD-B400-BF29870DFAB6}" presName="vert1" presStyleCnt="0"/>
      <dgm:spPr/>
    </dgm:pt>
    <dgm:pt modelId="{9D78B228-B7C3-48FC-808E-7E3C493A729A}" type="pres">
      <dgm:prSet presAssocID="{163B315A-F622-4BD7-9E02-A9F5AB5AB393}" presName="thickLine" presStyleLbl="alignNode1" presStyleIdx="9" presStyleCnt="10"/>
      <dgm:spPr/>
    </dgm:pt>
    <dgm:pt modelId="{1B954AEF-57AE-4636-B921-ABB3816CBB7C}" type="pres">
      <dgm:prSet presAssocID="{163B315A-F622-4BD7-9E02-A9F5AB5AB393}" presName="horz1" presStyleCnt="0"/>
      <dgm:spPr/>
    </dgm:pt>
    <dgm:pt modelId="{1507F4C9-2E97-407F-BE0C-E01C87CB263C}" type="pres">
      <dgm:prSet presAssocID="{163B315A-F622-4BD7-9E02-A9F5AB5AB393}" presName="tx1" presStyleLbl="revTx" presStyleIdx="9" presStyleCnt="10"/>
      <dgm:spPr/>
    </dgm:pt>
    <dgm:pt modelId="{CEE2FF8B-8455-4E9D-B02C-47A4B6063AF2}" type="pres">
      <dgm:prSet presAssocID="{163B315A-F622-4BD7-9E02-A9F5AB5AB393}" presName="vert1" presStyleCnt="0"/>
      <dgm:spPr/>
    </dgm:pt>
  </dgm:ptLst>
  <dgm:cxnLst>
    <dgm:cxn modelId="{0D5472F4-B4C2-43A3-8DF0-617676CB11A0}" type="presOf" srcId="{2B8C68CC-0C43-4589-BD9B-FA0BAFAB353E}" destId="{04BA2030-7AD5-41AF-9CC0-674093D59ED4}" srcOrd="0" destOrd="0" presId="urn:microsoft.com/office/officeart/2008/layout/LinedList"/>
    <dgm:cxn modelId="{D2E070D9-72C0-41E9-A141-9CB3DFD1C838}" type="presOf" srcId="{477D0EEE-D1CB-4FD7-B695-72131F2BF89C}" destId="{B5B7C68C-F8DB-48C7-A104-CD71BA2B4ABB}" srcOrd="0" destOrd="0" presId="urn:microsoft.com/office/officeart/2008/layout/LinedList"/>
    <dgm:cxn modelId="{CA200661-4992-43FA-9144-96F5A13E8AFB}" srcId="{1A6E7363-9A63-4C5B-93E8-BE3855527DA2}" destId="{2B8C68CC-0C43-4589-BD9B-FA0BAFAB353E}" srcOrd="2" destOrd="0" parTransId="{DCE2A86D-39A7-4274-8B6C-3F038777721A}" sibTransId="{DCFF2B6F-6059-48FD-8840-F78E8B9C726A}"/>
    <dgm:cxn modelId="{3C0039F5-1F20-42A4-829E-3C14CE9598EA}" type="presOf" srcId="{1A6E7363-9A63-4C5B-93E8-BE3855527DA2}" destId="{8C3164FE-ABCE-439B-BDCC-28D9E42B4A1F}" srcOrd="0" destOrd="0" presId="urn:microsoft.com/office/officeart/2008/layout/LinedList"/>
    <dgm:cxn modelId="{A564788F-D921-40FA-9DD4-18F0A34F57F4}" srcId="{1A6E7363-9A63-4C5B-93E8-BE3855527DA2}" destId="{8BB26191-1B31-4DC0-BF0E-CA0BA1068949}" srcOrd="3" destOrd="0" parTransId="{C18BE6F4-9553-4F98-B201-DB3537E84667}" sibTransId="{5DD49704-11E5-4E1C-A623-C14E2EBF9E0F}"/>
    <dgm:cxn modelId="{F0066F41-F034-405D-8214-973538B71860}" type="presOf" srcId="{E5FBCD47-1491-40DB-A98D-762B779AE35D}" destId="{15CE9F06-A305-4CA7-8D0D-76AC232B19E8}" srcOrd="0" destOrd="0" presId="urn:microsoft.com/office/officeart/2008/layout/LinedList"/>
    <dgm:cxn modelId="{E8A1FD07-8881-47EE-9FC5-73813CFBB036}" type="presOf" srcId="{8BB26191-1B31-4DC0-BF0E-CA0BA1068949}" destId="{1574FD4D-7829-4182-9ED0-D6A2D177822D}" srcOrd="0" destOrd="0" presId="urn:microsoft.com/office/officeart/2008/layout/LinedList"/>
    <dgm:cxn modelId="{CA0564C0-5808-4469-AB10-659737DA37F1}" type="presOf" srcId="{B66E6549-6B03-4ADD-B7AC-959BEE855B3E}" destId="{1FF10BC7-54F5-4EB4-8E74-07BECF9D8DD0}" srcOrd="0" destOrd="0" presId="urn:microsoft.com/office/officeart/2008/layout/LinedList"/>
    <dgm:cxn modelId="{39FD765C-89B4-400D-98E5-4C4038C70B6D}" srcId="{1A6E7363-9A63-4C5B-93E8-BE3855527DA2}" destId="{E354A69D-15A5-4F0C-A47B-BD27B523EC75}" srcOrd="0" destOrd="0" parTransId="{AE3BEAC3-5017-4643-B31D-5C07CEC72889}" sibTransId="{EE0B9642-3CBF-4693-BB9D-ADDB0E98F3B6}"/>
    <dgm:cxn modelId="{2C5D5E96-9298-4581-810D-E8E9104F9331}" srcId="{1A6E7363-9A63-4C5B-93E8-BE3855527DA2}" destId="{477D0EEE-D1CB-4FD7-B695-72131F2BF89C}" srcOrd="1" destOrd="0" parTransId="{9C6FEB65-A63E-4CFB-AC8D-D8AEDA48836C}" sibTransId="{FFA50093-316F-4115-9E8E-7B04F6633422}"/>
    <dgm:cxn modelId="{82049A26-5B18-4BDA-9F96-0B91B3A56D28}" type="presOf" srcId="{22B4A5B5-69B7-4CAD-B400-BF29870DFAB6}" destId="{5B3B1778-BFD5-479A-8E02-81829464B302}" srcOrd="0" destOrd="0" presId="urn:microsoft.com/office/officeart/2008/layout/LinedList"/>
    <dgm:cxn modelId="{315879AF-8A04-4061-98FD-85F3BDD759F7}" srcId="{1A6E7363-9A63-4C5B-93E8-BE3855527DA2}" destId="{E5FBCD47-1491-40DB-A98D-762B779AE35D}" srcOrd="6" destOrd="0" parTransId="{0332BC9C-BF88-4884-A1B6-B45DC6BE40DA}" sibTransId="{9787780B-CCB6-4156-986A-C74574050B7A}"/>
    <dgm:cxn modelId="{16C36AF5-D193-479F-B04E-2BFD25F9361B}" srcId="{1A6E7363-9A63-4C5B-93E8-BE3855527DA2}" destId="{26297E18-14D7-410D-9457-0CB3783BF719}" srcOrd="7" destOrd="0" parTransId="{F2B51EB4-C73F-4E2E-B45C-786383783ECF}" sibTransId="{340F89AC-84B0-4AF9-95C5-9AC8BDF6F16D}"/>
    <dgm:cxn modelId="{A0C2074D-145F-410F-AA8C-EEDBB0B20055}" srcId="{1A6E7363-9A63-4C5B-93E8-BE3855527DA2}" destId="{6DEAFC76-2D85-4475-8833-F87F870D4A06}" srcOrd="4" destOrd="0" parTransId="{3F84DBBF-FD4D-4AD8-B5A8-E0372F3314D9}" sibTransId="{FBF69C8A-3361-4741-BD55-C766DBE1B472}"/>
    <dgm:cxn modelId="{BDE7CBE5-87DB-4033-882D-6067F7A0EAC1}" srcId="{1A6E7363-9A63-4C5B-93E8-BE3855527DA2}" destId="{163B315A-F622-4BD7-9E02-A9F5AB5AB393}" srcOrd="9" destOrd="0" parTransId="{54C0D040-D0BD-4BF7-8676-24F7EBC9FFD0}" sibTransId="{B769D725-66F6-4B53-9EEA-8151F518864F}"/>
    <dgm:cxn modelId="{916FFE5F-3F6A-42D2-90C6-C94A2D4959D3}" type="presOf" srcId="{26297E18-14D7-410D-9457-0CB3783BF719}" destId="{95E01E12-CF83-4740-B5C1-35DD5BF39D4E}" srcOrd="0" destOrd="0" presId="urn:microsoft.com/office/officeart/2008/layout/LinedList"/>
    <dgm:cxn modelId="{284FBB9B-71C8-4EEA-9767-6F7910012A8B}" srcId="{1A6E7363-9A63-4C5B-93E8-BE3855527DA2}" destId="{22B4A5B5-69B7-4CAD-B400-BF29870DFAB6}" srcOrd="8" destOrd="0" parTransId="{A0949D82-0434-452D-8E26-471CC9800EF2}" sibTransId="{389B4F5A-5EB8-46A1-A5D5-40FC447B3AEE}"/>
    <dgm:cxn modelId="{E8082B54-A56C-4232-B5B4-BCCD74ACF2A4}" srcId="{1A6E7363-9A63-4C5B-93E8-BE3855527DA2}" destId="{B66E6549-6B03-4ADD-B7AC-959BEE855B3E}" srcOrd="5" destOrd="0" parTransId="{5E3CFC35-6FAA-405D-A247-A09293C05737}" sibTransId="{A324F2CE-8F53-4245-95C6-B92EAE3CFEA9}"/>
    <dgm:cxn modelId="{632F27B4-7400-41A5-BDCF-E94B4309E836}" type="presOf" srcId="{6DEAFC76-2D85-4475-8833-F87F870D4A06}" destId="{7191F796-99AA-4186-BBB3-8B8E9E1469DC}" srcOrd="0" destOrd="0" presId="urn:microsoft.com/office/officeart/2008/layout/LinedList"/>
    <dgm:cxn modelId="{A9EB4431-97AF-4D5B-902E-769EE0AB255C}" type="presOf" srcId="{163B315A-F622-4BD7-9E02-A9F5AB5AB393}" destId="{1507F4C9-2E97-407F-BE0C-E01C87CB263C}" srcOrd="0" destOrd="0" presId="urn:microsoft.com/office/officeart/2008/layout/LinedList"/>
    <dgm:cxn modelId="{6F69A103-94DD-4177-B8B7-C3EA2AFE45A9}" type="presOf" srcId="{E354A69D-15A5-4F0C-A47B-BD27B523EC75}" destId="{224F3B75-3723-413C-87F0-6E534E9246E8}" srcOrd="0" destOrd="0" presId="urn:microsoft.com/office/officeart/2008/layout/LinedList"/>
    <dgm:cxn modelId="{28C39CAB-5A34-43DE-B761-E6DA15112B1B}" type="presParOf" srcId="{8C3164FE-ABCE-439B-BDCC-28D9E42B4A1F}" destId="{38BFD83E-A848-4DD7-AA26-D95419B100E4}" srcOrd="0" destOrd="0" presId="urn:microsoft.com/office/officeart/2008/layout/LinedList"/>
    <dgm:cxn modelId="{F70B7F39-B890-4A41-AA02-9988E0C76696}" type="presParOf" srcId="{8C3164FE-ABCE-439B-BDCC-28D9E42B4A1F}" destId="{AAD03532-2943-46D8-9DB0-6B7C97E8FA40}" srcOrd="1" destOrd="0" presId="urn:microsoft.com/office/officeart/2008/layout/LinedList"/>
    <dgm:cxn modelId="{C2D79B00-B26F-4262-85FE-E3BBCA0F229A}" type="presParOf" srcId="{AAD03532-2943-46D8-9DB0-6B7C97E8FA40}" destId="{224F3B75-3723-413C-87F0-6E534E9246E8}" srcOrd="0" destOrd="0" presId="urn:microsoft.com/office/officeart/2008/layout/LinedList"/>
    <dgm:cxn modelId="{33E52B2F-CD40-4320-8C00-B5C5764493CA}" type="presParOf" srcId="{AAD03532-2943-46D8-9DB0-6B7C97E8FA40}" destId="{D98E337D-D335-4164-9498-D232659D6CB8}" srcOrd="1" destOrd="0" presId="urn:microsoft.com/office/officeart/2008/layout/LinedList"/>
    <dgm:cxn modelId="{72ADDA6E-1A1F-4248-8178-FDFC328EC8B1}" type="presParOf" srcId="{8C3164FE-ABCE-439B-BDCC-28D9E42B4A1F}" destId="{1E59076F-3D51-4AB8-9DFB-754FB758A833}" srcOrd="2" destOrd="0" presId="urn:microsoft.com/office/officeart/2008/layout/LinedList"/>
    <dgm:cxn modelId="{245B2989-4346-42E8-904E-4EF8687F81AA}" type="presParOf" srcId="{8C3164FE-ABCE-439B-BDCC-28D9E42B4A1F}" destId="{06351197-61A0-4E2A-8F6D-AEC5FC9B1362}" srcOrd="3" destOrd="0" presId="urn:microsoft.com/office/officeart/2008/layout/LinedList"/>
    <dgm:cxn modelId="{E4D75B96-1E77-4ADD-9726-B790149F317F}" type="presParOf" srcId="{06351197-61A0-4E2A-8F6D-AEC5FC9B1362}" destId="{B5B7C68C-F8DB-48C7-A104-CD71BA2B4ABB}" srcOrd="0" destOrd="0" presId="urn:microsoft.com/office/officeart/2008/layout/LinedList"/>
    <dgm:cxn modelId="{6961F121-CD68-4DD2-A773-4619EAD72970}" type="presParOf" srcId="{06351197-61A0-4E2A-8F6D-AEC5FC9B1362}" destId="{2C3A50AC-E9DD-4ECA-B42F-C18F018E0081}" srcOrd="1" destOrd="0" presId="urn:microsoft.com/office/officeart/2008/layout/LinedList"/>
    <dgm:cxn modelId="{91A1A735-409F-4942-A184-5818EBA66B41}" type="presParOf" srcId="{8C3164FE-ABCE-439B-BDCC-28D9E42B4A1F}" destId="{75945321-7D64-40A6-B0CD-A910B98E0815}" srcOrd="4" destOrd="0" presId="urn:microsoft.com/office/officeart/2008/layout/LinedList"/>
    <dgm:cxn modelId="{089323A0-B80C-41F7-88CB-6CC229FAF09F}" type="presParOf" srcId="{8C3164FE-ABCE-439B-BDCC-28D9E42B4A1F}" destId="{F098104C-2645-40CE-BF51-17408E162A4C}" srcOrd="5" destOrd="0" presId="urn:microsoft.com/office/officeart/2008/layout/LinedList"/>
    <dgm:cxn modelId="{30D69BF4-943E-4263-8DFF-E5999FAEAF04}" type="presParOf" srcId="{F098104C-2645-40CE-BF51-17408E162A4C}" destId="{04BA2030-7AD5-41AF-9CC0-674093D59ED4}" srcOrd="0" destOrd="0" presId="urn:microsoft.com/office/officeart/2008/layout/LinedList"/>
    <dgm:cxn modelId="{9A694A78-F8AE-4D23-BF97-3AB1850B2F7C}" type="presParOf" srcId="{F098104C-2645-40CE-BF51-17408E162A4C}" destId="{52544370-4B22-4FF7-9985-BDBB20377582}" srcOrd="1" destOrd="0" presId="urn:microsoft.com/office/officeart/2008/layout/LinedList"/>
    <dgm:cxn modelId="{65CC7395-EA3E-457A-985B-6496CB69E535}" type="presParOf" srcId="{8C3164FE-ABCE-439B-BDCC-28D9E42B4A1F}" destId="{C82F8501-3FA2-4D1D-8D4D-A4523ABED40E}" srcOrd="6" destOrd="0" presId="urn:microsoft.com/office/officeart/2008/layout/LinedList"/>
    <dgm:cxn modelId="{6AC5D485-936E-42FE-B45B-EA5E0F55B9CA}" type="presParOf" srcId="{8C3164FE-ABCE-439B-BDCC-28D9E42B4A1F}" destId="{CA25E5B2-B986-4E77-B93C-483D261CC338}" srcOrd="7" destOrd="0" presId="urn:microsoft.com/office/officeart/2008/layout/LinedList"/>
    <dgm:cxn modelId="{8FD0EE15-ED62-4F79-B263-8DA208C64C3B}" type="presParOf" srcId="{CA25E5B2-B986-4E77-B93C-483D261CC338}" destId="{1574FD4D-7829-4182-9ED0-D6A2D177822D}" srcOrd="0" destOrd="0" presId="urn:microsoft.com/office/officeart/2008/layout/LinedList"/>
    <dgm:cxn modelId="{010932BB-1D6D-4F16-810A-A045B3DB4D68}" type="presParOf" srcId="{CA25E5B2-B986-4E77-B93C-483D261CC338}" destId="{CDEBDEAA-20D5-4883-AFDC-51758B1FD54E}" srcOrd="1" destOrd="0" presId="urn:microsoft.com/office/officeart/2008/layout/LinedList"/>
    <dgm:cxn modelId="{768D1422-6F56-43A7-A600-B372F4CDC6C5}" type="presParOf" srcId="{8C3164FE-ABCE-439B-BDCC-28D9E42B4A1F}" destId="{2A2A7326-D1DB-4FFC-B04B-0675F20F54D9}" srcOrd="8" destOrd="0" presId="urn:microsoft.com/office/officeart/2008/layout/LinedList"/>
    <dgm:cxn modelId="{4773A043-1FBE-4740-A9B8-BF1D06C94A4E}" type="presParOf" srcId="{8C3164FE-ABCE-439B-BDCC-28D9E42B4A1F}" destId="{FDED4878-74E1-4F68-925A-7F2565C11B00}" srcOrd="9" destOrd="0" presId="urn:microsoft.com/office/officeart/2008/layout/LinedList"/>
    <dgm:cxn modelId="{383AF76F-C1E3-49EE-992A-D9039488491C}" type="presParOf" srcId="{FDED4878-74E1-4F68-925A-7F2565C11B00}" destId="{7191F796-99AA-4186-BBB3-8B8E9E1469DC}" srcOrd="0" destOrd="0" presId="urn:microsoft.com/office/officeart/2008/layout/LinedList"/>
    <dgm:cxn modelId="{002CCF8E-E132-4C14-8339-8CD07E2C4011}" type="presParOf" srcId="{FDED4878-74E1-4F68-925A-7F2565C11B00}" destId="{CD0A5680-BEA0-4C8E-9CE8-FB9A51AD46CD}" srcOrd="1" destOrd="0" presId="urn:microsoft.com/office/officeart/2008/layout/LinedList"/>
    <dgm:cxn modelId="{DA7E5E54-3B47-49A2-AD8F-DD377640139E}" type="presParOf" srcId="{8C3164FE-ABCE-439B-BDCC-28D9E42B4A1F}" destId="{D717406A-7753-48B0-B629-5FA7E54B2138}" srcOrd="10" destOrd="0" presId="urn:microsoft.com/office/officeart/2008/layout/LinedList"/>
    <dgm:cxn modelId="{0C870F12-2545-4A7D-BFE8-DFA8AE696138}" type="presParOf" srcId="{8C3164FE-ABCE-439B-BDCC-28D9E42B4A1F}" destId="{365F2464-9815-4D47-8EB4-C6EC2E14010A}" srcOrd="11" destOrd="0" presId="urn:microsoft.com/office/officeart/2008/layout/LinedList"/>
    <dgm:cxn modelId="{174AD37F-805F-4A65-89E0-5D45735FBA8E}" type="presParOf" srcId="{365F2464-9815-4D47-8EB4-C6EC2E14010A}" destId="{1FF10BC7-54F5-4EB4-8E74-07BECF9D8DD0}" srcOrd="0" destOrd="0" presId="urn:microsoft.com/office/officeart/2008/layout/LinedList"/>
    <dgm:cxn modelId="{CE51FC9C-8F1A-4AA6-B467-A63EFE4F8AB4}" type="presParOf" srcId="{365F2464-9815-4D47-8EB4-C6EC2E14010A}" destId="{8588C71E-7C8A-40FF-BE94-03FB887C6BA5}" srcOrd="1" destOrd="0" presId="urn:microsoft.com/office/officeart/2008/layout/LinedList"/>
    <dgm:cxn modelId="{8B0E07AC-4F3F-4481-82D0-21FCFF64F14D}" type="presParOf" srcId="{8C3164FE-ABCE-439B-BDCC-28D9E42B4A1F}" destId="{EAFFCDC6-91BD-46AE-A8B8-5AFB4D3D009E}" srcOrd="12" destOrd="0" presId="urn:microsoft.com/office/officeart/2008/layout/LinedList"/>
    <dgm:cxn modelId="{FDB87A3F-A43E-478A-94A2-3A12A53419C4}" type="presParOf" srcId="{8C3164FE-ABCE-439B-BDCC-28D9E42B4A1F}" destId="{1FF05B4C-2D91-4EF3-9AF4-43DE6A80AA0B}" srcOrd="13" destOrd="0" presId="urn:microsoft.com/office/officeart/2008/layout/LinedList"/>
    <dgm:cxn modelId="{DBE19A13-B492-4FDB-82D7-5D74CCAFE9D7}" type="presParOf" srcId="{1FF05B4C-2D91-4EF3-9AF4-43DE6A80AA0B}" destId="{15CE9F06-A305-4CA7-8D0D-76AC232B19E8}" srcOrd="0" destOrd="0" presId="urn:microsoft.com/office/officeart/2008/layout/LinedList"/>
    <dgm:cxn modelId="{324524BE-A623-4E1F-B8DB-C4A522D55143}" type="presParOf" srcId="{1FF05B4C-2D91-4EF3-9AF4-43DE6A80AA0B}" destId="{3374B7CD-464D-40EC-82C7-57ACB7558F31}" srcOrd="1" destOrd="0" presId="urn:microsoft.com/office/officeart/2008/layout/LinedList"/>
    <dgm:cxn modelId="{B3F639CF-957C-4852-AC1F-933BA253A0E4}" type="presParOf" srcId="{8C3164FE-ABCE-439B-BDCC-28D9E42B4A1F}" destId="{79EE074B-F543-4C26-BA33-1080B8714DDE}" srcOrd="14" destOrd="0" presId="urn:microsoft.com/office/officeart/2008/layout/LinedList"/>
    <dgm:cxn modelId="{9693A6F7-2448-44B1-BD9E-ACDD8F599602}" type="presParOf" srcId="{8C3164FE-ABCE-439B-BDCC-28D9E42B4A1F}" destId="{EBFAB9C9-FEE3-4E05-AEDA-E6B1F2980106}" srcOrd="15" destOrd="0" presId="urn:microsoft.com/office/officeart/2008/layout/LinedList"/>
    <dgm:cxn modelId="{AFDECD9C-EF7C-4C84-B120-9039D8BF1E3A}" type="presParOf" srcId="{EBFAB9C9-FEE3-4E05-AEDA-E6B1F2980106}" destId="{95E01E12-CF83-4740-B5C1-35DD5BF39D4E}" srcOrd="0" destOrd="0" presId="urn:microsoft.com/office/officeart/2008/layout/LinedList"/>
    <dgm:cxn modelId="{8A9FDFFE-EF76-4830-BA51-8D205E577A43}" type="presParOf" srcId="{EBFAB9C9-FEE3-4E05-AEDA-E6B1F2980106}" destId="{3656255A-475A-4D17-84F7-4FACB42BE651}" srcOrd="1" destOrd="0" presId="urn:microsoft.com/office/officeart/2008/layout/LinedList"/>
    <dgm:cxn modelId="{42A36C29-7A13-48FB-962F-6E963F3B3D1D}" type="presParOf" srcId="{8C3164FE-ABCE-439B-BDCC-28D9E42B4A1F}" destId="{87D763CB-5DD2-4D3E-8EED-239DFAD9433C}" srcOrd="16" destOrd="0" presId="urn:microsoft.com/office/officeart/2008/layout/LinedList"/>
    <dgm:cxn modelId="{170F6EEB-DA68-4397-88D9-46C9D19E2A5D}" type="presParOf" srcId="{8C3164FE-ABCE-439B-BDCC-28D9E42B4A1F}" destId="{81B3D4F6-5F46-4F06-8294-CAF60B7B8A99}" srcOrd="17" destOrd="0" presId="urn:microsoft.com/office/officeart/2008/layout/LinedList"/>
    <dgm:cxn modelId="{AED5193C-9E23-491C-98C1-338184619D4E}" type="presParOf" srcId="{81B3D4F6-5F46-4F06-8294-CAF60B7B8A99}" destId="{5B3B1778-BFD5-479A-8E02-81829464B302}" srcOrd="0" destOrd="0" presId="urn:microsoft.com/office/officeart/2008/layout/LinedList"/>
    <dgm:cxn modelId="{0F1F26C2-0F90-4568-8EF4-3A80D1516C61}" type="presParOf" srcId="{81B3D4F6-5F46-4F06-8294-CAF60B7B8A99}" destId="{C3BE1B1A-65E7-4FE9-BA0F-228D70AB79FA}" srcOrd="1" destOrd="0" presId="urn:microsoft.com/office/officeart/2008/layout/LinedList"/>
    <dgm:cxn modelId="{9ED0F1B0-31AD-49E5-8F25-8ED9B32A07C0}" type="presParOf" srcId="{8C3164FE-ABCE-439B-BDCC-28D9E42B4A1F}" destId="{9D78B228-B7C3-48FC-808E-7E3C493A729A}" srcOrd="18" destOrd="0" presId="urn:microsoft.com/office/officeart/2008/layout/LinedList"/>
    <dgm:cxn modelId="{C7B74DBC-610C-49E1-B0D6-CBDE6E44EFBD}" type="presParOf" srcId="{8C3164FE-ABCE-439B-BDCC-28D9E42B4A1F}" destId="{1B954AEF-57AE-4636-B921-ABB3816CBB7C}" srcOrd="19" destOrd="0" presId="urn:microsoft.com/office/officeart/2008/layout/LinedList"/>
    <dgm:cxn modelId="{8CB37F9F-9275-4A46-90F5-C91E3FEE51D7}" type="presParOf" srcId="{1B954AEF-57AE-4636-B921-ABB3816CBB7C}" destId="{1507F4C9-2E97-407F-BE0C-E01C87CB263C}" srcOrd="0" destOrd="0" presId="urn:microsoft.com/office/officeart/2008/layout/LinedList"/>
    <dgm:cxn modelId="{14E18C92-C7DE-4A2D-BD3F-F4137C9D05AB}" type="presParOf" srcId="{1B954AEF-57AE-4636-B921-ABB3816CBB7C}" destId="{CEE2FF8B-8455-4E9D-B02C-47A4B6063AF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087CD-6A31-440A-B18F-9A175304AA26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3760A-4DB8-4B5F-883D-B7041F68DDBF}">
      <dgm:prSet/>
      <dgm:spPr>
        <a:solidFill>
          <a:schemeClr val="bg2"/>
        </a:solidFill>
      </dgm:spPr>
      <dgm:t>
        <a:bodyPr/>
        <a:lstStyle/>
        <a:p>
          <a:pPr rtl="0"/>
          <a:r>
            <a:rPr lang="en-IN" b="1" dirty="0" smtClean="0">
              <a:solidFill>
                <a:schemeClr val="tx1"/>
              </a:solidFill>
              <a:latin typeface="Book Antiqua" panose="02040602050305030304" pitchFamily="18" charset="0"/>
            </a:rPr>
            <a:t> WEB SCRAPING</a:t>
          </a:r>
          <a:endParaRPr lang="en-IN" b="1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A74A607-5D04-4F33-8DA6-DA1035F9FB78}" type="parTrans" cxnId="{206A6377-CC4D-4574-B22B-BEE963863E05}">
      <dgm:prSet/>
      <dgm:spPr/>
      <dgm:t>
        <a:bodyPr/>
        <a:lstStyle/>
        <a:p>
          <a:endParaRPr lang="en-US"/>
        </a:p>
      </dgm:t>
    </dgm:pt>
    <dgm:pt modelId="{DA292540-F4A2-4758-AAEB-D7D0260F9E31}" type="sibTrans" cxnId="{206A6377-CC4D-4574-B22B-BEE963863E05}">
      <dgm:prSet/>
      <dgm:spPr/>
      <dgm:t>
        <a:bodyPr/>
        <a:lstStyle/>
        <a:p>
          <a:endParaRPr lang="en-US"/>
        </a:p>
      </dgm:t>
    </dgm:pt>
    <dgm:pt modelId="{EA30B797-3060-4C47-A00F-A4750057BF8E}">
      <dgm:prSet/>
      <dgm:spPr>
        <a:solidFill>
          <a:schemeClr val="bg2"/>
        </a:solidFill>
      </dgm:spPr>
      <dgm:t>
        <a:bodyPr anchor="ctr" anchorCtr="0"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PYTHON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EC205BD5-B87B-4178-9E10-6ECE98607B1D}" type="parTrans" cxnId="{5D02ED36-B6C6-4B73-944F-C3DAE965470E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1FA76EEE-65B3-47D2-AE8C-5D44B67337CF}" type="sibTrans" cxnId="{5D02ED36-B6C6-4B73-944F-C3DAE965470E}">
      <dgm:prSet/>
      <dgm:spPr/>
      <dgm:t>
        <a:bodyPr/>
        <a:lstStyle/>
        <a:p>
          <a:endParaRPr lang="en-US"/>
        </a:p>
      </dgm:t>
    </dgm:pt>
    <dgm:pt modelId="{3A33BCFD-29E6-4EBF-A666-320D7A4F914F}">
      <dgm:prSet/>
      <dgm:spPr>
        <a:solidFill>
          <a:schemeClr val="bg2"/>
        </a:solidFill>
      </dgm:spPr>
      <dgm:t>
        <a:bodyPr anchor="ctr" anchorCtr="0"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GOOGLE CHROME (INTERFACE)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A197CDB8-F5C5-4786-8E83-010C39DA4F56}" type="parTrans" cxnId="{791B8054-6AE1-489E-8E31-B3B3EF41702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494000B9-F15F-40E1-AA7F-3AF72488155B}" type="sibTrans" cxnId="{791B8054-6AE1-489E-8E31-B3B3EF417029}">
      <dgm:prSet/>
      <dgm:spPr/>
      <dgm:t>
        <a:bodyPr/>
        <a:lstStyle/>
        <a:p>
          <a:endParaRPr lang="en-US"/>
        </a:p>
      </dgm:t>
    </dgm:pt>
    <dgm:pt modelId="{B86EA0DC-62AF-4091-A5B2-5B6F2C346318}">
      <dgm:prSet/>
      <dgm:spPr>
        <a:solidFill>
          <a:schemeClr val="bg2"/>
        </a:solidFill>
      </dgm:spPr>
      <dgm:t>
        <a:bodyPr anchor="ctr" anchorCtr="0"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BEAUTIFULSOUP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98C602B-C36E-4A04-B2A3-52400F4EADB9}" type="parTrans" cxnId="{77FE5835-722E-452D-8D0C-1AF0B2D5A0D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D0AB5C87-363F-4834-8F7F-D13998FB0764}" type="sibTrans" cxnId="{77FE5835-722E-452D-8D0C-1AF0B2D5A0D8}">
      <dgm:prSet/>
      <dgm:spPr/>
      <dgm:t>
        <a:bodyPr/>
        <a:lstStyle/>
        <a:p>
          <a:endParaRPr lang="en-US"/>
        </a:p>
      </dgm:t>
    </dgm:pt>
    <dgm:pt modelId="{9308AD4F-919E-4006-8E93-2E1570046D54}">
      <dgm:prSet/>
      <dgm:spPr>
        <a:solidFill>
          <a:schemeClr val="bg2"/>
        </a:solidFill>
      </dgm:spPr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REQUESTS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004DCA20-A160-42B3-A356-5A3D5825A078}" type="parTrans" cxnId="{89EAD8EE-FC7A-4C05-8F1B-643BF323436D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en-US"/>
        </a:p>
      </dgm:t>
    </dgm:pt>
    <dgm:pt modelId="{1645DDC4-CFE3-42BE-8418-9DE73D092CC3}" type="sibTrans" cxnId="{89EAD8EE-FC7A-4C05-8F1B-643BF323436D}">
      <dgm:prSet/>
      <dgm:spPr/>
      <dgm:t>
        <a:bodyPr/>
        <a:lstStyle/>
        <a:p>
          <a:endParaRPr lang="en-US"/>
        </a:p>
      </dgm:t>
    </dgm:pt>
    <dgm:pt modelId="{11CF62A6-A90E-4CF0-8C63-094DF702ABB7}" type="pres">
      <dgm:prSet presAssocID="{F91087CD-6A31-440A-B18F-9A175304AA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65C516-5107-45FB-BE6B-B53D2A546A18}" type="pres">
      <dgm:prSet presAssocID="{FD63760A-4DB8-4B5F-883D-B7041F68DDBF}" presName="hierRoot1" presStyleCnt="0">
        <dgm:presLayoutVars>
          <dgm:hierBranch val="init"/>
        </dgm:presLayoutVars>
      </dgm:prSet>
      <dgm:spPr/>
    </dgm:pt>
    <dgm:pt modelId="{40AD60D4-66D1-40A4-8D00-48B9F59630C1}" type="pres">
      <dgm:prSet presAssocID="{FD63760A-4DB8-4B5F-883D-B7041F68DDBF}" presName="rootComposite1" presStyleCnt="0"/>
      <dgm:spPr/>
    </dgm:pt>
    <dgm:pt modelId="{2EE8B07A-DAC2-4185-996F-9E8D46F31E30}" type="pres">
      <dgm:prSet presAssocID="{FD63760A-4DB8-4B5F-883D-B7041F68DDBF}" presName="rootText1" presStyleLbl="node0" presStyleIdx="0" presStyleCnt="1" custScaleX="1438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F12B5D-5C1D-4DF1-97DB-C6C71AFADDE2}" type="pres">
      <dgm:prSet presAssocID="{FD63760A-4DB8-4B5F-883D-B7041F68DDBF}" presName="rootConnector1" presStyleLbl="node1" presStyleIdx="0" presStyleCnt="0"/>
      <dgm:spPr/>
    </dgm:pt>
    <dgm:pt modelId="{D47EB9E8-D8DB-4A88-B9F0-2AB4ED3E8A37}" type="pres">
      <dgm:prSet presAssocID="{FD63760A-4DB8-4B5F-883D-B7041F68DDBF}" presName="hierChild2" presStyleCnt="0"/>
      <dgm:spPr/>
    </dgm:pt>
    <dgm:pt modelId="{F11908A1-BD38-44C1-8306-A608AB0C4711}" type="pres">
      <dgm:prSet presAssocID="{EC205BD5-B87B-4178-9E10-6ECE98607B1D}" presName="Name37" presStyleLbl="parChTrans1D2" presStyleIdx="0" presStyleCnt="4"/>
      <dgm:spPr/>
    </dgm:pt>
    <dgm:pt modelId="{7DF5B4EA-80B8-4F8B-87CA-EC00F8820B4F}" type="pres">
      <dgm:prSet presAssocID="{EA30B797-3060-4C47-A00F-A4750057BF8E}" presName="hierRoot2" presStyleCnt="0">
        <dgm:presLayoutVars>
          <dgm:hierBranch val="init"/>
        </dgm:presLayoutVars>
      </dgm:prSet>
      <dgm:spPr/>
    </dgm:pt>
    <dgm:pt modelId="{9366DCCC-F7F6-40B8-9A71-BFCC520030E3}" type="pres">
      <dgm:prSet presAssocID="{EA30B797-3060-4C47-A00F-A4750057BF8E}" presName="rootComposite" presStyleCnt="0"/>
      <dgm:spPr/>
    </dgm:pt>
    <dgm:pt modelId="{33942951-FEB3-4206-ADF4-DEBA987CE19B}" type="pres">
      <dgm:prSet presAssocID="{EA30B797-3060-4C47-A00F-A4750057BF8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1068B-C7E5-4273-ABCA-627331F9CDB1}" type="pres">
      <dgm:prSet presAssocID="{EA30B797-3060-4C47-A00F-A4750057BF8E}" presName="rootConnector" presStyleLbl="node2" presStyleIdx="0" presStyleCnt="4"/>
      <dgm:spPr/>
      <dgm:t>
        <a:bodyPr/>
        <a:lstStyle/>
        <a:p>
          <a:endParaRPr lang="en-US"/>
        </a:p>
      </dgm:t>
    </dgm:pt>
    <dgm:pt modelId="{7E6CC03F-3DE4-4E43-972C-995683EB641F}" type="pres">
      <dgm:prSet presAssocID="{EA30B797-3060-4C47-A00F-A4750057BF8E}" presName="hierChild4" presStyleCnt="0"/>
      <dgm:spPr/>
    </dgm:pt>
    <dgm:pt modelId="{1FAA7B9F-20E7-4B4C-ADD4-C0A90E10E853}" type="pres">
      <dgm:prSet presAssocID="{EA30B797-3060-4C47-A00F-A4750057BF8E}" presName="hierChild5" presStyleCnt="0"/>
      <dgm:spPr/>
    </dgm:pt>
    <dgm:pt modelId="{BA6C54D4-A7A1-4BA8-B9B2-C8EEAEE120FA}" type="pres">
      <dgm:prSet presAssocID="{A197CDB8-F5C5-4786-8E83-010C39DA4F56}" presName="Name37" presStyleLbl="parChTrans1D2" presStyleIdx="1" presStyleCnt="4"/>
      <dgm:spPr/>
    </dgm:pt>
    <dgm:pt modelId="{818D8E7F-F586-4109-8923-8FB5C48960F2}" type="pres">
      <dgm:prSet presAssocID="{3A33BCFD-29E6-4EBF-A666-320D7A4F914F}" presName="hierRoot2" presStyleCnt="0">
        <dgm:presLayoutVars>
          <dgm:hierBranch val="init"/>
        </dgm:presLayoutVars>
      </dgm:prSet>
      <dgm:spPr/>
    </dgm:pt>
    <dgm:pt modelId="{6D5773BF-C2C6-452E-823D-AE92E9A7F193}" type="pres">
      <dgm:prSet presAssocID="{3A33BCFD-29E6-4EBF-A666-320D7A4F914F}" presName="rootComposite" presStyleCnt="0"/>
      <dgm:spPr/>
    </dgm:pt>
    <dgm:pt modelId="{F7FF5562-D4E0-463F-8DBE-1647EEA68CA1}" type="pres">
      <dgm:prSet presAssocID="{3A33BCFD-29E6-4EBF-A666-320D7A4F914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58EAC-7CA1-4A4D-B786-BDF0D5A73F9A}" type="pres">
      <dgm:prSet presAssocID="{3A33BCFD-29E6-4EBF-A666-320D7A4F91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240D2853-E113-4E50-A2E7-031AAE57DD71}" type="pres">
      <dgm:prSet presAssocID="{3A33BCFD-29E6-4EBF-A666-320D7A4F914F}" presName="hierChild4" presStyleCnt="0"/>
      <dgm:spPr/>
    </dgm:pt>
    <dgm:pt modelId="{0D35E311-EDC2-480E-858A-372C9F184B6C}" type="pres">
      <dgm:prSet presAssocID="{3A33BCFD-29E6-4EBF-A666-320D7A4F914F}" presName="hierChild5" presStyleCnt="0"/>
      <dgm:spPr/>
    </dgm:pt>
    <dgm:pt modelId="{F7383511-15DE-422A-BF7C-5CC9D8A097FE}" type="pres">
      <dgm:prSet presAssocID="{798C602B-C36E-4A04-B2A3-52400F4EADB9}" presName="Name37" presStyleLbl="parChTrans1D2" presStyleIdx="2" presStyleCnt="4"/>
      <dgm:spPr/>
    </dgm:pt>
    <dgm:pt modelId="{E727FFA3-D7C1-4249-AD16-79A5B29159FA}" type="pres">
      <dgm:prSet presAssocID="{B86EA0DC-62AF-4091-A5B2-5B6F2C346318}" presName="hierRoot2" presStyleCnt="0">
        <dgm:presLayoutVars>
          <dgm:hierBranch val="init"/>
        </dgm:presLayoutVars>
      </dgm:prSet>
      <dgm:spPr/>
    </dgm:pt>
    <dgm:pt modelId="{61D72DB5-415B-4A05-BC78-7F77AB3058A6}" type="pres">
      <dgm:prSet presAssocID="{B86EA0DC-62AF-4091-A5B2-5B6F2C346318}" presName="rootComposite" presStyleCnt="0"/>
      <dgm:spPr/>
    </dgm:pt>
    <dgm:pt modelId="{B14F85BB-3EB3-4D3D-9D35-08A0DF32D8B9}" type="pres">
      <dgm:prSet presAssocID="{B86EA0DC-62AF-4091-A5B2-5B6F2C34631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B7079F-E501-4375-9F2B-AD1144684720}" type="pres">
      <dgm:prSet presAssocID="{B86EA0DC-62AF-4091-A5B2-5B6F2C346318}" presName="rootConnector" presStyleLbl="node2" presStyleIdx="2" presStyleCnt="4"/>
      <dgm:spPr/>
      <dgm:t>
        <a:bodyPr/>
        <a:lstStyle/>
        <a:p>
          <a:endParaRPr lang="en-US"/>
        </a:p>
      </dgm:t>
    </dgm:pt>
    <dgm:pt modelId="{0C932607-B9BD-4783-81BC-CADC5911E610}" type="pres">
      <dgm:prSet presAssocID="{B86EA0DC-62AF-4091-A5B2-5B6F2C346318}" presName="hierChild4" presStyleCnt="0"/>
      <dgm:spPr/>
    </dgm:pt>
    <dgm:pt modelId="{BDEBA70C-B309-4946-B6A8-62EADEC4F206}" type="pres">
      <dgm:prSet presAssocID="{B86EA0DC-62AF-4091-A5B2-5B6F2C346318}" presName="hierChild5" presStyleCnt="0"/>
      <dgm:spPr/>
    </dgm:pt>
    <dgm:pt modelId="{1BDBAB3E-50E9-48D2-8F64-5843C7C8B247}" type="pres">
      <dgm:prSet presAssocID="{004DCA20-A160-42B3-A356-5A3D5825A078}" presName="Name37" presStyleLbl="parChTrans1D2" presStyleIdx="3" presStyleCnt="4"/>
      <dgm:spPr/>
    </dgm:pt>
    <dgm:pt modelId="{3C65C427-EC09-475B-BD46-174DEB090B23}" type="pres">
      <dgm:prSet presAssocID="{9308AD4F-919E-4006-8E93-2E1570046D54}" presName="hierRoot2" presStyleCnt="0">
        <dgm:presLayoutVars>
          <dgm:hierBranch val="init"/>
        </dgm:presLayoutVars>
      </dgm:prSet>
      <dgm:spPr/>
    </dgm:pt>
    <dgm:pt modelId="{4E7E4C45-4B61-403F-8A09-6626A38AC583}" type="pres">
      <dgm:prSet presAssocID="{9308AD4F-919E-4006-8E93-2E1570046D54}" presName="rootComposite" presStyleCnt="0"/>
      <dgm:spPr/>
    </dgm:pt>
    <dgm:pt modelId="{A4AD397D-D5B3-4077-A05C-52E910922BA8}" type="pres">
      <dgm:prSet presAssocID="{9308AD4F-919E-4006-8E93-2E1570046D54}" presName="rootText" presStyleLbl="node2" presStyleIdx="3" presStyleCnt="4">
        <dgm:presLayoutVars>
          <dgm:chPref val="3"/>
        </dgm:presLayoutVars>
      </dgm:prSet>
      <dgm:spPr/>
    </dgm:pt>
    <dgm:pt modelId="{255F6464-4274-4742-8F28-A5CCE94674B9}" type="pres">
      <dgm:prSet presAssocID="{9308AD4F-919E-4006-8E93-2E1570046D54}" presName="rootConnector" presStyleLbl="node2" presStyleIdx="3" presStyleCnt="4"/>
      <dgm:spPr/>
    </dgm:pt>
    <dgm:pt modelId="{8B6ACD36-3037-42BF-8E0B-8AF302079319}" type="pres">
      <dgm:prSet presAssocID="{9308AD4F-919E-4006-8E93-2E1570046D54}" presName="hierChild4" presStyleCnt="0"/>
      <dgm:spPr/>
    </dgm:pt>
    <dgm:pt modelId="{26E538CB-0EDD-4195-8848-1508DACF9D74}" type="pres">
      <dgm:prSet presAssocID="{9308AD4F-919E-4006-8E93-2E1570046D54}" presName="hierChild5" presStyleCnt="0"/>
      <dgm:spPr/>
    </dgm:pt>
    <dgm:pt modelId="{6709467D-420C-4921-BB19-DFEAD606B46E}" type="pres">
      <dgm:prSet presAssocID="{FD63760A-4DB8-4B5F-883D-B7041F68DDBF}" presName="hierChild3" presStyleCnt="0"/>
      <dgm:spPr/>
    </dgm:pt>
  </dgm:ptLst>
  <dgm:cxnLst>
    <dgm:cxn modelId="{BD953485-5AF4-4697-9806-DCF536A7B8C8}" type="presOf" srcId="{B86EA0DC-62AF-4091-A5B2-5B6F2C346318}" destId="{B5B7079F-E501-4375-9F2B-AD1144684720}" srcOrd="1" destOrd="0" presId="urn:microsoft.com/office/officeart/2005/8/layout/orgChart1"/>
    <dgm:cxn modelId="{03725A5C-FA86-48F7-916C-AAEC055B84B7}" type="presOf" srcId="{EA30B797-3060-4C47-A00F-A4750057BF8E}" destId="{33942951-FEB3-4206-ADF4-DEBA987CE19B}" srcOrd="0" destOrd="0" presId="urn:microsoft.com/office/officeart/2005/8/layout/orgChart1"/>
    <dgm:cxn modelId="{19999167-58A4-4CAC-A379-17CA383EB410}" type="presOf" srcId="{3A33BCFD-29E6-4EBF-A666-320D7A4F914F}" destId="{F7FF5562-D4E0-463F-8DBE-1647EEA68CA1}" srcOrd="0" destOrd="0" presId="urn:microsoft.com/office/officeart/2005/8/layout/orgChart1"/>
    <dgm:cxn modelId="{A61F5FC6-14E0-4A32-8183-11668F163DAF}" type="presOf" srcId="{004DCA20-A160-42B3-A356-5A3D5825A078}" destId="{1BDBAB3E-50E9-48D2-8F64-5843C7C8B247}" srcOrd="0" destOrd="0" presId="urn:microsoft.com/office/officeart/2005/8/layout/orgChart1"/>
    <dgm:cxn modelId="{206A6377-CC4D-4574-B22B-BEE963863E05}" srcId="{F91087CD-6A31-440A-B18F-9A175304AA26}" destId="{FD63760A-4DB8-4B5F-883D-B7041F68DDBF}" srcOrd="0" destOrd="0" parTransId="{FA74A607-5D04-4F33-8DA6-DA1035F9FB78}" sibTransId="{DA292540-F4A2-4758-AAEB-D7D0260F9E31}"/>
    <dgm:cxn modelId="{48573269-9DDA-49BC-A5C9-2024EFABC6D1}" type="presOf" srcId="{B86EA0DC-62AF-4091-A5B2-5B6F2C346318}" destId="{B14F85BB-3EB3-4D3D-9D35-08A0DF32D8B9}" srcOrd="0" destOrd="0" presId="urn:microsoft.com/office/officeart/2005/8/layout/orgChart1"/>
    <dgm:cxn modelId="{BE99CB79-9572-470D-864F-C5FAD9677CC1}" type="presOf" srcId="{3A33BCFD-29E6-4EBF-A666-320D7A4F914F}" destId="{D6D58EAC-7CA1-4A4D-B786-BDF0D5A73F9A}" srcOrd="1" destOrd="0" presId="urn:microsoft.com/office/officeart/2005/8/layout/orgChart1"/>
    <dgm:cxn modelId="{5D02ED36-B6C6-4B73-944F-C3DAE965470E}" srcId="{FD63760A-4DB8-4B5F-883D-B7041F68DDBF}" destId="{EA30B797-3060-4C47-A00F-A4750057BF8E}" srcOrd="0" destOrd="0" parTransId="{EC205BD5-B87B-4178-9E10-6ECE98607B1D}" sibTransId="{1FA76EEE-65B3-47D2-AE8C-5D44B67337CF}"/>
    <dgm:cxn modelId="{9C0DD8C3-7794-405D-AC21-ED8337E63B4E}" type="presOf" srcId="{FD63760A-4DB8-4B5F-883D-B7041F68DDBF}" destId="{B7F12B5D-5C1D-4DF1-97DB-C6C71AFADDE2}" srcOrd="1" destOrd="0" presId="urn:microsoft.com/office/officeart/2005/8/layout/orgChart1"/>
    <dgm:cxn modelId="{80D82CE7-19CA-4E23-A87F-521064A7AF0E}" type="presOf" srcId="{FD63760A-4DB8-4B5F-883D-B7041F68DDBF}" destId="{2EE8B07A-DAC2-4185-996F-9E8D46F31E30}" srcOrd="0" destOrd="0" presId="urn:microsoft.com/office/officeart/2005/8/layout/orgChart1"/>
    <dgm:cxn modelId="{280E4C5E-18AC-4498-B2FE-CD1403C242AA}" type="presOf" srcId="{F91087CD-6A31-440A-B18F-9A175304AA26}" destId="{11CF62A6-A90E-4CF0-8C63-094DF702ABB7}" srcOrd="0" destOrd="0" presId="urn:microsoft.com/office/officeart/2005/8/layout/orgChart1"/>
    <dgm:cxn modelId="{FB0D186B-96CE-47D4-ABD6-7C3E89DB39AD}" type="presOf" srcId="{EC205BD5-B87B-4178-9E10-6ECE98607B1D}" destId="{F11908A1-BD38-44C1-8306-A608AB0C4711}" srcOrd="0" destOrd="0" presId="urn:microsoft.com/office/officeart/2005/8/layout/orgChart1"/>
    <dgm:cxn modelId="{791B8054-6AE1-489E-8E31-B3B3EF417029}" srcId="{FD63760A-4DB8-4B5F-883D-B7041F68DDBF}" destId="{3A33BCFD-29E6-4EBF-A666-320D7A4F914F}" srcOrd="1" destOrd="0" parTransId="{A197CDB8-F5C5-4786-8E83-010C39DA4F56}" sibTransId="{494000B9-F15F-40E1-AA7F-3AF72488155B}"/>
    <dgm:cxn modelId="{8A83AE4E-39E9-4680-A689-A32FA6430FEA}" type="presOf" srcId="{9308AD4F-919E-4006-8E93-2E1570046D54}" destId="{255F6464-4274-4742-8F28-A5CCE94674B9}" srcOrd="1" destOrd="0" presId="urn:microsoft.com/office/officeart/2005/8/layout/orgChart1"/>
    <dgm:cxn modelId="{6C0EE4CC-AB53-4548-BE34-95CBA826449D}" type="presOf" srcId="{A197CDB8-F5C5-4786-8E83-010C39DA4F56}" destId="{BA6C54D4-A7A1-4BA8-B9B2-C8EEAEE120FA}" srcOrd="0" destOrd="0" presId="urn:microsoft.com/office/officeart/2005/8/layout/orgChart1"/>
    <dgm:cxn modelId="{5AFA0035-E079-4C31-A892-31218CA58E3F}" type="presOf" srcId="{EA30B797-3060-4C47-A00F-A4750057BF8E}" destId="{1451068B-C7E5-4273-ABCA-627331F9CDB1}" srcOrd="1" destOrd="0" presId="urn:microsoft.com/office/officeart/2005/8/layout/orgChart1"/>
    <dgm:cxn modelId="{2366105A-559A-4919-8632-CB640D0A1348}" type="presOf" srcId="{9308AD4F-919E-4006-8E93-2E1570046D54}" destId="{A4AD397D-D5B3-4077-A05C-52E910922BA8}" srcOrd="0" destOrd="0" presId="urn:microsoft.com/office/officeart/2005/8/layout/orgChart1"/>
    <dgm:cxn modelId="{4D727B33-8B0F-46AF-AA18-996ECEB647CD}" type="presOf" srcId="{798C602B-C36E-4A04-B2A3-52400F4EADB9}" destId="{F7383511-15DE-422A-BF7C-5CC9D8A097FE}" srcOrd="0" destOrd="0" presId="urn:microsoft.com/office/officeart/2005/8/layout/orgChart1"/>
    <dgm:cxn modelId="{89EAD8EE-FC7A-4C05-8F1B-643BF323436D}" srcId="{FD63760A-4DB8-4B5F-883D-B7041F68DDBF}" destId="{9308AD4F-919E-4006-8E93-2E1570046D54}" srcOrd="3" destOrd="0" parTransId="{004DCA20-A160-42B3-A356-5A3D5825A078}" sibTransId="{1645DDC4-CFE3-42BE-8418-9DE73D092CC3}"/>
    <dgm:cxn modelId="{77FE5835-722E-452D-8D0C-1AF0B2D5A0D8}" srcId="{FD63760A-4DB8-4B5F-883D-B7041F68DDBF}" destId="{B86EA0DC-62AF-4091-A5B2-5B6F2C346318}" srcOrd="2" destOrd="0" parTransId="{798C602B-C36E-4A04-B2A3-52400F4EADB9}" sibTransId="{D0AB5C87-363F-4834-8F7F-D13998FB0764}"/>
    <dgm:cxn modelId="{898BE7A7-B91E-4670-96BC-DA4EED70C155}" type="presParOf" srcId="{11CF62A6-A90E-4CF0-8C63-094DF702ABB7}" destId="{3665C516-5107-45FB-BE6B-B53D2A546A18}" srcOrd="0" destOrd="0" presId="urn:microsoft.com/office/officeart/2005/8/layout/orgChart1"/>
    <dgm:cxn modelId="{CB899590-3C44-4DC6-8BDE-F88323C727AE}" type="presParOf" srcId="{3665C516-5107-45FB-BE6B-B53D2A546A18}" destId="{40AD60D4-66D1-40A4-8D00-48B9F59630C1}" srcOrd="0" destOrd="0" presId="urn:microsoft.com/office/officeart/2005/8/layout/orgChart1"/>
    <dgm:cxn modelId="{03F23B95-0CE2-4333-A1EF-107578EC3D3C}" type="presParOf" srcId="{40AD60D4-66D1-40A4-8D00-48B9F59630C1}" destId="{2EE8B07A-DAC2-4185-996F-9E8D46F31E30}" srcOrd="0" destOrd="0" presId="urn:microsoft.com/office/officeart/2005/8/layout/orgChart1"/>
    <dgm:cxn modelId="{BA7D6629-C3D6-4F5D-A665-DE22E1A00D30}" type="presParOf" srcId="{40AD60D4-66D1-40A4-8D00-48B9F59630C1}" destId="{B7F12B5D-5C1D-4DF1-97DB-C6C71AFADDE2}" srcOrd="1" destOrd="0" presId="urn:microsoft.com/office/officeart/2005/8/layout/orgChart1"/>
    <dgm:cxn modelId="{1AF1F04C-F580-403C-B89D-09EC15034692}" type="presParOf" srcId="{3665C516-5107-45FB-BE6B-B53D2A546A18}" destId="{D47EB9E8-D8DB-4A88-B9F0-2AB4ED3E8A37}" srcOrd="1" destOrd="0" presId="urn:microsoft.com/office/officeart/2005/8/layout/orgChart1"/>
    <dgm:cxn modelId="{1D288FA6-34D7-4B86-BFF6-E567DD4E100E}" type="presParOf" srcId="{D47EB9E8-D8DB-4A88-B9F0-2AB4ED3E8A37}" destId="{F11908A1-BD38-44C1-8306-A608AB0C4711}" srcOrd="0" destOrd="0" presId="urn:microsoft.com/office/officeart/2005/8/layout/orgChart1"/>
    <dgm:cxn modelId="{3440204A-57B4-4B21-8291-573B958A665B}" type="presParOf" srcId="{D47EB9E8-D8DB-4A88-B9F0-2AB4ED3E8A37}" destId="{7DF5B4EA-80B8-4F8B-87CA-EC00F8820B4F}" srcOrd="1" destOrd="0" presId="urn:microsoft.com/office/officeart/2005/8/layout/orgChart1"/>
    <dgm:cxn modelId="{E301A23B-149C-4585-9818-1BB2CF7FE5DA}" type="presParOf" srcId="{7DF5B4EA-80B8-4F8B-87CA-EC00F8820B4F}" destId="{9366DCCC-F7F6-40B8-9A71-BFCC520030E3}" srcOrd="0" destOrd="0" presId="urn:microsoft.com/office/officeart/2005/8/layout/orgChart1"/>
    <dgm:cxn modelId="{9FC2A7A9-35C2-41F1-9E4C-AC8C3AE540C3}" type="presParOf" srcId="{9366DCCC-F7F6-40B8-9A71-BFCC520030E3}" destId="{33942951-FEB3-4206-ADF4-DEBA987CE19B}" srcOrd="0" destOrd="0" presId="urn:microsoft.com/office/officeart/2005/8/layout/orgChart1"/>
    <dgm:cxn modelId="{08F3FA88-4A12-4E11-9E99-15E6B4DE9D66}" type="presParOf" srcId="{9366DCCC-F7F6-40B8-9A71-BFCC520030E3}" destId="{1451068B-C7E5-4273-ABCA-627331F9CDB1}" srcOrd="1" destOrd="0" presId="urn:microsoft.com/office/officeart/2005/8/layout/orgChart1"/>
    <dgm:cxn modelId="{8E2CB62B-B0DC-42A9-BCF0-98213B8BC9C6}" type="presParOf" srcId="{7DF5B4EA-80B8-4F8B-87CA-EC00F8820B4F}" destId="{7E6CC03F-3DE4-4E43-972C-995683EB641F}" srcOrd="1" destOrd="0" presId="urn:microsoft.com/office/officeart/2005/8/layout/orgChart1"/>
    <dgm:cxn modelId="{49A299F8-1B66-4AF4-9A1C-FFE1221A8792}" type="presParOf" srcId="{7DF5B4EA-80B8-4F8B-87CA-EC00F8820B4F}" destId="{1FAA7B9F-20E7-4B4C-ADD4-C0A90E10E853}" srcOrd="2" destOrd="0" presId="urn:microsoft.com/office/officeart/2005/8/layout/orgChart1"/>
    <dgm:cxn modelId="{CC390B9A-8790-437F-8271-F8A4DEE2860D}" type="presParOf" srcId="{D47EB9E8-D8DB-4A88-B9F0-2AB4ED3E8A37}" destId="{BA6C54D4-A7A1-4BA8-B9B2-C8EEAEE120FA}" srcOrd="2" destOrd="0" presId="urn:microsoft.com/office/officeart/2005/8/layout/orgChart1"/>
    <dgm:cxn modelId="{D1182C6A-859C-47EF-BEEA-3396FF2AAB2B}" type="presParOf" srcId="{D47EB9E8-D8DB-4A88-B9F0-2AB4ED3E8A37}" destId="{818D8E7F-F586-4109-8923-8FB5C48960F2}" srcOrd="3" destOrd="0" presId="urn:microsoft.com/office/officeart/2005/8/layout/orgChart1"/>
    <dgm:cxn modelId="{0BC293DB-2B38-4298-884B-B71F3DFFDA1D}" type="presParOf" srcId="{818D8E7F-F586-4109-8923-8FB5C48960F2}" destId="{6D5773BF-C2C6-452E-823D-AE92E9A7F193}" srcOrd="0" destOrd="0" presId="urn:microsoft.com/office/officeart/2005/8/layout/orgChart1"/>
    <dgm:cxn modelId="{0DBC28EA-D5B4-472F-B7C6-DF61F0860DF8}" type="presParOf" srcId="{6D5773BF-C2C6-452E-823D-AE92E9A7F193}" destId="{F7FF5562-D4E0-463F-8DBE-1647EEA68CA1}" srcOrd="0" destOrd="0" presId="urn:microsoft.com/office/officeart/2005/8/layout/orgChart1"/>
    <dgm:cxn modelId="{073A65AA-2478-498C-9DC0-03DA388C488F}" type="presParOf" srcId="{6D5773BF-C2C6-452E-823D-AE92E9A7F193}" destId="{D6D58EAC-7CA1-4A4D-B786-BDF0D5A73F9A}" srcOrd="1" destOrd="0" presId="urn:microsoft.com/office/officeart/2005/8/layout/orgChart1"/>
    <dgm:cxn modelId="{7F582CFE-4DA1-43A8-8423-F5A131B91D49}" type="presParOf" srcId="{818D8E7F-F586-4109-8923-8FB5C48960F2}" destId="{240D2853-E113-4E50-A2E7-031AAE57DD71}" srcOrd="1" destOrd="0" presId="urn:microsoft.com/office/officeart/2005/8/layout/orgChart1"/>
    <dgm:cxn modelId="{07E4F308-A57E-4CE2-817E-1CB83C27A82D}" type="presParOf" srcId="{818D8E7F-F586-4109-8923-8FB5C48960F2}" destId="{0D35E311-EDC2-480E-858A-372C9F184B6C}" srcOrd="2" destOrd="0" presId="urn:microsoft.com/office/officeart/2005/8/layout/orgChart1"/>
    <dgm:cxn modelId="{941BAB75-DF1D-4B34-8494-8694EB00F5C1}" type="presParOf" srcId="{D47EB9E8-D8DB-4A88-B9F0-2AB4ED3E8A37}" destId="{F7383511-15DE-422A-BF7C-5CC9D8A097FE}" srcOrd="4" destOrd="0" presId="urn:microsoft.com/office/officeart/2005/8/layout/orgChart1"/>
    <dgm:cxn modelId="{1319D07D-F3F9-4D3B-97F2-10486B8BDCF1}" type="presParOf" srcId="{D47EB9E8-D8DB-4A88-B9F0-2AB4ED3E8A37}" destId="{E727FFA3-D7C1-4249-AD16-79A5B29159FA}" srcOrd="5" destOrd="0" presId="urn:microsoft.com/office/officeart/2005/8/layout/orgChart1"/>
    <dgm:cxn modelId="{06522B9F-B4BC-4B03-8831-4E4C633F7CA1}" type="presParOf" srcId="{E727FFA3-D7C1-4249-AD16-79A5B29159FA}" destId="{61D72DB5-415B-4A05-BC78-7F77AB3058A6}" srcOrd="0" destOrd="0" presId="urn:microsoft.com/office/officeart/2005/8/layout/orgChart1"/>
    <dgm:cxn modelId="{99EC3AEA-57F4-4A1F-81A1-1D4C58232973}" type="presParOf" srcId="{61D72DB5-415B-4A05-BC78-7F77AB3058A6}" destId="{B14F85BB-3EB3-4D3D-9D35-08A0DF32D8B9}" srcOrd="0" destOrd="0" presId="urn:microsoft.com/office/officeart/2005/8/layout/orgChart1"/>
    <dgm:cxn modelId="{D5413910-D6A5-47B9-8043-AB49354D9526}" type="presParOf" srcId="{61D72DB5-415B-4A05-BC78-7F77AB3058A6}" destId="{B5B7079F-E501-4375-9F2B-AD1144684720}" srcOrd="1" destOrd="0" presId="urn:microsoft.com/office/officeart/2005/8/layout/orgChart1"/>
    <dgm:cxn modelId="{53C65176-777B-4585-8042-C8E05FEA94DC}" type="presParOf" srcId="{E727FFA3-D7C1-4249-AD16-79A5B29159FA}" destId="{0C932607-B9BD-4783-81BC-CADC5911E610}" srcOrd="1" destOrd="0" presId="urn:microsoft.com/office/officeart/2005/8/layout/orgChart1"/>
    <dgm:cxn modelId="{F1C18861-68C2-43E9-AFBD-D85B058C5FF2}" type="presParOf" srcId="{E727FFA3-D7C1-4249-AD16-79A5B29159FA}" destId="{BDEBA70C-B309-4946-B6A8-62EADEC4F206}" srcOrd="2" destOrd="0" presId="urn:microsoft.com/office/officeart/2005/8/layout/orgChart1"/>
    <dgm:cxn modelId="{661A7B0C-28F6-42B6-9F40-373FBC69FAD7}" type="presParOf" srcId="{D47EB9E8-D8DB-4A88-B9F0-2AB4ED3E8A37}" destId="{1BDBAB3E-50E9-48D2-8F64-5843C7C8B247}" srcOrd="6" destOrd="0" presId="urn:microsoft.com/office/officeart/2005/8/layout/orgChart1"/>
    <dgm:cxn modelId="{F8BB9BF3-2B18-4ED1-8DD6-3E5F25B37469}" type="presParOf" srcId="{D47EB9E8-D8DB-4A88-B9F0-2AB4ED3E8A37}" destId="{3C65C427-EC09-475B-BD46-174DEB090B23}" srcOrd="7" destOrd="0" presId="urn:microsoft.com/office/officeart/2005/8/layout/orgChart1"/>
    <dgm:cxn modelId="{68459974-4E14-4462-B8AD-2FC29CF848DF}" type="presParOf" srcId="{3C65C427-EC09-475B-BD46-174DEB090B23}" destId="{4E7E4C45-4B61-403F-8A09-6626A38AC583}" srcOrd="0" destOrd="0" presId="urn:microsoft.com/office/officeart/2005/8/layout/orgChart1"/>
    <dgm:cxn modelId="{8B9B9F6F-6998-4180-B8DA-26A43F0F26F6}" type="presParOf" srcId="{4E7E4C45-4B61-403F-8A09-6626A38AC583}" destId="{A4AD397D-D5B3-4077-A05C-52E910922BA8}" srcOrd="0" destOrd="0" presId="urn:microsoft.com/office/officeart/2005/8/layout/orgChart1"/>
    <dgm:cxn modelId="{3FEEFC95-B1D4-49AE-B6F1-4446C77C23EA}" type="presParOf" srcId="{4E7E4C45-4B61-403F-8A09-6626A38AC583}" destId="{255F6464-4274-4742-8F28-A5CCE94674B9}" srcOrd="1" destOrd="0" presId="urn:microsoft.com/office/officeart/2005/8/layout/orgChart1"/>
    <dgm:cxn modelId="{1B7A0480-C529-4EEF-B7FB-31F00110F9DF}" type="presParOf" srcId="{3C65C427-EC09-475B-BD46-174DEB090B23}" destId="{8B6ACD36-3037-42BF-8E0B-8AF302079319}" srcOrd="1" destOrd="0" presId="urn:microsoft.com/office/officeart/2005/8/layout/orgChart1"/>
    <dgm:cxn modelId="{012CF02A-62BC-434B-B928-1040032F0336}" type="presParOf" srcId="{3C65C427-EC09-475B-BD46-174DEB090B23}" destId="{26E538CB-0EDD-4195-8848-1508DACF9D74}" srcOrd="2" destOrd="0" presId="urn:microsoft.com/office/officeart/2005/8/layout/orgChart1"/>
    <dgm:cxn modelId="{85DAE0BB-1076-4331-A0AE-D209116AE18C}" type="presParOf" srcId="{3665C516-5107-45FB-BE6B-B53D2A546A18}" destId="{6709467D-420C-4921-BB19-DFEAD606B46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2E71A-3D6A-4D9D-8F66-0E474A4F3E58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B73F8-C47E-4552-8E53-F82EA561E85A}">
      <dgm:prSet custT="1"/>
      <dgm:spPr>
        <a:solidFill>
          <a:schemeClr val="bg2"/>
        </a:solidFill>
      </dgm:spPr>
      <dgm:t>
        <a:bodyPr/>
        <a:lstStyle/>
        <a:p>
          <a:pPr rtl="0"/>
          <a:r>
            <a:rPr lang="en-IN" sz="2900" b="1" dirty="0" smtClean="0">
              <a:solidFill>
                <a:schemeClr val="tx1"/>
              </a:solidFill>
              <a:latin typeface="Copperplate Gothic Light" panose="020E0507020206020404" pitchFamily="34" charset="0"/>
            </a:rPr>
            <a:t>DATA CLEANING AND MANIPULATION</a:t>
          </a:r>
          <a:endParaRPr lang="en-IN" sz="2900" b="1" dirty="0">
            <a:solidFill>
              <a:schemeClr val="tx1"/>
            </a:solidFill>
            <a:latin typeface="Copperplate Gothic Light" panose="020E0507020206020404" pitchFamily="34" charset="0"/>
          </a:endParaRPr>
        </a:p>
      </dgm:t>
    </dgm:pt>
    <dgm:pt modelId="{96F2B822-B95C-4F10-B7D3-DC48745265AD}" type="parTrans" cxnId="{6BA33F5E-02B1-4E81-9F27-77E0890B23C1}">
      <dgm:prSet/>
      <dgm:spPr/>
      <dgm:t>
        <a:bodyPr/>
        <a:lstStyle/>
        <a:p>
          <a:endParaRPr lang="en-US"/>
        </a:p>
      </dgm:t>
    </dgm:pt>
    <dgm:pt modelId="{282B8A0B-9D37-436E-8397-C07EB0EC08C6}" type="sibTrans" cxnId="{6BA33F5E-02B1-4E81-9F27-77E0890B23C1}">
      <dgm:prSet/>
      <dgm:spPr/>
      <dgm:t>
        <a:bodyPr/>
        <a:lstStyle/>
        <a:p>
          <a:endParaRPr lang="en-US"/>
        </a:p>
      </dgm:t>
    </dgm:pt>
    <dgm:pt modelId="{FDB9A90B-BCE1-4990-A83B-D9F42EC86147}">
      <dgm:prSet custT="1"/>
      <dgm:spPr>
        <a:solidFill>
          <a:schemeClr val="bg2"/>
        </a:solidFill>
      </dgm:spPr>
      <dgm:t>
        <a:bodyPr/>
        <a:lstStyle/>
        <a:p>
          <a:pPr rtl="0"/>
          <a:r>
            <a:rPr lang="en-IN" sz="2900" dirty="0" smtClean="0">
              <a:solidFill>
                <a:schemeClr val="tx1"/>
              </a:solidFill>
              <a:latin typeface="Book Antiqua" panose="02040602050305030304" pitchFamily="18" charset="0"/>
            </a:rPr>
            <a:t>PANDAS</a:t>
          </a:r>
          <a:r>
            <a:rPr lang="en-IN" sz="6500" dirty="0" smtClean="0">
              <a:solidFill>
                <a:schemeClr val="tx1"/>
              </a:solidFill>
            </a:rPr>
            <a:t> </a:t>
          </a:r>
          <a:endParaRPr lang="en-IN" sz="6500" dirty="0">
            <a:solidFill>
              <a:schemeClr val="tx1"/>
            </a:solidFill>
          </a:endParaRPr>
        </a:p>
      </dgm:t>
    </dgm:pt>
    <dgm:pt modelId="{F13E5A69-C143-45AC-ACF2-F70A78EADE60}" type="parTrans" cxnId="{7A12C1D3-DB8E-4188-B1DD-3D925AC91364}">
      <dgm:prSet/>
      <dgm:spPr/>
      <dgm:t>
        <a:bodyPr/>
        <a:lstStyle/>
        <a:p>
          <a:endParaRPr lang="en-US"/>
        </a:p>
      </dgm:t>
    </dgm:pt>
    <dgm:pt modelId="{AC450C32-F971-4252-AC41-54D46782E4FA}" type="sibTrans" cxnId="{7A12C1D3-DB8E-4188-B1DD-3D925AC91364}">
      <dgm:prSet/>
      <dgm:spPr/>
      <dgm:t>
        <a:bodyPr/>
        <a:lstStyle/>
        <a:p>
          <a:endParaRPr lang="en-US"/>
        </a:p>
      </dgm:t>
    </dgm:pt>
    <dgm:pt modelId="{E4C9F9A2-48F5-41DC-9F6D-BFBD7960E7B0}">
      <dgm:prSet custT="1"/>
      <dgm:spPr>
        <a:solidFill>
          <a:schemeClr val="bg2"/>
        </a:solidFill>
      </dgm:spPr>
      <dgm:t>
        <a:bodyPr/>
        <a:lstStyle/>
        <a:p>
          <a:pPr rtl="0"/>
          <a:r>
            <a:rPr lang="en-IN" sz="2900" dirty="0" smtClean="0">
              <a:solidFill>
                <a:schemeClr val="tx1"/>
              </a:solidFill>
              <a:latin typeface="Book Antiqua" panose="02040602050305030304" pitchFamily="18" charset="0"/>
            </a:rPr>
            <a:t>NUMPY</a:t>
          </a:r>
          <a:r>
            <a:rPr lang="en-IN" sz="4700" dirty="0" smtClean="0"/>
            <a:t> </a:t>
          </a:r>
          <a:endParaRPr lang="en-IN" sz="4700" dirty="0"/>
        </a:p>
      </dgm:t>
    </dgm:pt>
    <dgm:pt modelId="{2FF181F3-5D70-4000-8738-392208F7D933}" type="parTrans" cxnId="{961B287E-8D4D-44F2-9398-A244DD189ED6}">
      <dgm:prSet/>
      <dgm:spPr/>
      <dgm:t>
        <a:bodyPr/>
        <a:lstStyle/>
        <a:p>
          <a:endParaRPr lang="en-US"/>
        </a:p>
      </dgm:t>
    </dgm:pt>
    <dgm:pt modelId="{933ED0D2-A7B0-49F4-8BC8-E953EB6C31D2}" type="sibTrans" cxnId="{961B287E-8D4D-44F2-9398-A244DD189ED6}">
      <dgm:prSet/>
      <dgm:spPr/>
      <dgm:t>
        <a:bodyPr/>
        <a:lstStyle/>
        <a:p>
          <a:endParaRPr lang="en-US"/>
        </a:p>
      </dgm:t>
    </dgm:pt>
    <dgm:pt modelId="{80B93B73-BF88-4F2B-96A7-4C6F564A0357}">
      <dgm:prSet custT="1"/>
      <dgm:spPr>
        <a:solidFill>
          <a:schemeClr val="bg2"/>
        </a:solidFill>
      </dgm:spPr>
      <dgm:t>
        <a:bodyPr/>
        <a:lstStyle/>
        <a:p>
          <a:pPr rtl="0"/>
          <a:r>
            <a:rPr lang="en-IN" sz="2900" dirty="0" smtClean="0">
              <a:solidFill>
                <a:schemeClr val="tx1"/>
              </a:solidFill>
              <a:latin typeface="Book Antiqua" panose="02040602050305030304" pitchFamily="18" charset="0"/>
            </a:rPr>
            <a:t>REGULAR</a:t>
          </a:r>
          <a:r>
            <a:rPr lang="en-IN" sz="4700" dirty="0" smtClean="0"/>
            <a:t> </a:t>
          </a:r>
          <a:r>
            <a:rPr lang="en-IN" sz="2900" dirty="0" smtClean="0">
              <a:solidFill>
                <a:schemeClr val="tx1"/>
              </a:solidFill>
              <a:latin typeface="Book Antiqua" panose="02040602050305030304" pitchFamily="18" charset="0"/>
            </a:rPr>
            <a:t>EXPRESSION</a:t>
          </a:r>
          <a:endParaRPr lang="en-IN" sz="29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082097E1-F6E3-4963-B49A-6F878C7B235F}" type="parTrans" cxnId="{11F2F706-C6B5-469B-866C-EA1049D492D9}">
      <dgm:prSet/>
      <dgm:spPr/>
      <dgm:t>
        <a:bodyPr/>
        <a:lstStyle/>
        <a:p>
          <a:endParaRPr lang="en-US"/>
        </a:p>
      </dgm:t>
    </dgm:pt>
    <dgm:pt modelId="{D4A1B8C5-CC2C-4634-AD40-4BDABD6E0928}" type="sibTrans" cxnId="{11F2F706-C6B5-469B-866C-EA1049D492D9}">
      <dgm:prSet/>
      <dgm:spPr/>
      <dgm:t>
        <a:bodyPr/>
        <a:lstStyle/>
        <a:p>
          <a:endParaRPr lang="en-US"/>
        </a:p>
      </dgm:t>
    </dgm:pt>
    <dgm:pt modelId="{545D0F41-6677-461E-A6EF-0E63E7428D23}" type="pres">
      <dgm:prSet presAssocID="{17D2E71A-3D6A-4D9D-8F66-0E474A4F3E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71B2E2-6E9D-4B5E-931F-F59FACE3F69C}" type="pres">
      <dgm:prSet presAssocID="{317B73F8-C47E-4552-8E53-F82EA561E85A}" presName="hierRoot1" presStyleCnt="0">
        <dgm:presLayoutVars>
          <dgm:hierBranch val="init"/>
        </dgm:presLayoutVars>
      </dgm:prSet>
      <dgm:spPr/>
    </dgm:pt>
    <dgm:pt modelId="{3B31D1AD-E011-4BC1-BAFA-50546FD501FB}" type="pres">
      <dgm:prSet presAssocID="{317B73F8-C47E-4552-8E53-F82EA561E85A}" presName="rootComposite1" presStyleCnt="0"/>
      <dgm:spPr/>
    </dgm:pt>
    <dgm:pt modelId="{822E67AB-F004-4578-A39D-CF50792D7CEB}" type="pres">
      <dgm:prSet presAssocID="{317B73F8-C47E-4552-8E53-F82EA561E85A}" presName="rootText1" presStyleLbl="node0" presStyleIdx="0" presStyleCnt="1" custScaleX="137479">
        <dgm:presLayoutVars>
          <dgm:chPref val="3"/>
        </dgm:presLayoutVars>
      </dgm:prSet>
      <dgm:spPr/>
    </dgm:pt>
    <dgm:pt modelId="{3EAF83A9-F027-4F3F-B782-E5C635DC5309}" type="pres">
      <dgm:prSet presAssocID="{317B73F8-C47E-4552-8E53-F82EA561E85A}" presName="rootConnector1" presStyleLbl="node1" presStyleIdx="0" presStyleCnt="0"/>
      <dgm:spPr/>
    </dgm:pt>
    <dgm:pt modelId="{7BA689EA-E360-4A17-B12E-0D4DFD6A4BF4}" type="pres">
      <dgm:prSet presAssocID="{317B73F8-C47E-4552-8E53-F82EA561E85A}" presName="hierChild2" presStyleCnt="0"/>
      <dgm:spPr/>
    </dgm:pt>
    <dgm:pt modelId="{6F50A136-95B4-42B9-8E6E-349DDFCF9486}" type="pres">
      <dgm:prSet presAssocID="{F13E5A69-C143-45AC-ACF2-F70A78EADE60}" presName="Name37" presStyleLbl="parChTrans1D2" presStyleIdx="0" presStyleCnt="3"/>
      <dgm:spPr/>
    </dgm:pt>
    <dgm:pt modelId="{368BE1FE-CBE1-463C-B8CB-D4B04F40F678}" type="pres">
      <dgm:prSet presAssocID="{FDB9A90B-BCE1-4990-A83B-D9F42EC86147}" presName="hierRoot2" presStyleCnt="0">
        <dgm:presLayoutVars>
          <dgm:hierBranch val="init"/>
        </dgm:presLayoutVars>
      </dgm:prSet>
      <dgm:spPr/>
    </dgm:pt>
    <dgm:pt modelId="{A82C6BB5-04B7-46FB-A699-914A926C8344}" type="pres">
      <dgm:prSet presAssocID="{FDB9A90B-BCE1-4990-A83B-D9F42EC86147}" presName="rootComposite" presStyleCnt="0"/>
      <dgm:spPr/>
    </dgm:pt>
    <dgm:pt modelId="{C1DB6A2D-1F85-46DB-A809-CDA33EF8B511}" type="pres">
      <dgm:prSet presAssocID="{FDB9A90B-BCE1-4990-A83B-D9F42EC86147}" presName="rootText" presStyleLbl="node2" presStyleIdx="0" presStyleCnt="3" custScaleY="98815">
        <dgm:presLayoutVars>
          <dgm:chPref val="3"/>
        </dgm:presLayoutVars>
      </dgm:prSet>
      <dgm:spPr/>
    </dgm:pt>
    <dgm:pt modelId="{C86E30A8-2B1F-4B29-B62A-89B7104DC0E4}" type="pres">
      <dgm:prSet presAssocID="{FDB9A90B-BCE1-4990-A83B-D9F42EC86147}" presName="rootConnector" presStyleLbl="node2" presStyleIdx="0" presStyleCnt="3"/>
      <dgm:spPr/>
    </dgm:pt>
    <dgm:pt modelId="{8E60B018-B8F3-4DC8-8117-828397BBCB51}" type="pres">
      <dgm:prSet presAssocID="{FDB9A90B-BCE1-4990-A83B-D9F42EC86147}" presName="hierChild4" presStyleCnt="0"/>
      <dgm:spPr/>
    </dgm:pt>
    <dgm:pt modelId="{49AD2EC1-DBDF-4888-874B-F718D3A4D260}" type="pres">
      <dgm:prSet presAssocID="{FDB9A90B-BCE1-4990-A83B-D9F42EC86147}" presName="hierChild5" presStyleCnt="0"/>
      <dgm:spPr/>
    </dgm:pt>
    <dgm:pt modelId="{FB502FD1-3CAD-480D-BA6C-D6868D21C31D}" type="pres">
      <dgm:prSet presAssocID="{2FF181F3-5D70-4000-8738-392208F7D933}" presName="Name37" presStyleLbl="parChTrans1D2" presStyleIdx="1" presStyleCnt="3"/>
      <dgm:spPr/>
    </dgm:pt>
    <dgm:pt modelId="{1145DC14-F06A-44D7-A834-1AF592766589}" type="pres">
      <dgm:prSet presAssocID="{E4C9F9A2-48F5-41DC-9F6D-BFBD7960E7B0}" presName="hierRoot2" presStyleCnt="0">
        <dgm:presLayoutVars>
          <dgm:hierBranch val="init"/>
        </dgm:presLayoutVars>
      </dgm:prSet>
      <dgm:spPr/>
    </dgm:pt>
    <dgm:pt modelId="{9AA1C4B0-7DF7-41D8-85A6-392AAB1500D2}" type="pres">
      <dgm:prSet presAssocID="{E4C9F9A2-48F5-41DC-9F6D-BFBD7960E7B0}" presName="rootComposite" presStyleCnt="0"/>
      <dgm:spPr/>
    </dgm:pt>
    <dgm:pt modelId="{5AE63124-BA56-4518-B934-01F9690FF1A5}" type="pres">
      <dgm:prSet presAssocID="{E4C9F9A2-48F5-41DC-9F6D-BFBD7960E7B0}" presName="rootText" presStyleLbl="node2" presStyleIdx="1" presStyleCnt="3">
        <dgm:presLayoutVars>
          <dgm:chPref val="3"/>
        </dgm:presLayoutVars>
      </dgm:prSet>
      <dgm:spPr/>
    </dgm:pt>
    <dgm:pt modelId="{6CD7665A-7D18-4FDD-AD32-E71F652C1DE9}" type="pres">
      <dgm:prSet presAssocID="{E4C9F9A2-48F5-41DC-9F6D-BFBD7960E7B0}" presName="rootConnector" presStyleLbl="node2" presStyleIdx="1" presStyleCnt="3"/>
      <dgm:spPr/>
    </dgm:pt>
    <dgm:pt modelId="{D23CC6A5-2552-4FEE-9BC7-99D04AC072E5}" type="pres">
      <dgm:prSet presAssocID="{E4C9F9A2-48F5-41DC-9F6D-BFBD7960E7B0}" presName="hierChild4" presStyleCnt="0"/>
      <dgm:spPr/>
    </dgm:pt>
    <dgm:pt modelId="{BFFF40DF-D241-4805-8A6E-86103731B983}" type="pres">
      <dgm:prSet presAssocID="{E4C9F9A2-48F5-41DC-9F6D-BFBD7960E7B0}" presName="hierChild5" presStyleCnt="0"/>
      <dgm:spPr/>
    </dgm:pt>
    <dgm:pt modelId="{FE212227-DF53-4A53-AB75-DE36C4DC3AB7}" type="pres">
      <dgm:prSet presAssocID="{082097E1-F6E3-4963-B49A-6F878C7B235F}" presName="Name37" presStyleLbl="parChTrans1D2" presStyleIdx="2" presStyleCnt="3"/>
      <dgm:spPr/>
    </dgm:pt>
    <dgm:pt modelId="{A70814B3-4F62-4B50-B54F-B91750000562}" type="pres">
      <dgm:prSet presAssocID="{80B93B73-BF88-4F2B-96A7-4C6F564A0357}" presName="hierRoot2" presStyleCnt="0">
        <dgm:presLayoutVars>
          <dgm:hierBranch val="init"/>
        </dgm:presLayoutVars>
      </dgm:prSet>
      <dgm:spPr/>
    </dgm:pt>
    <dgm:pt modelId="{254CA290-BBB9-4232-8B74-28C854FBDFE3}" type="pres">
      <dgm:prSet presAssocID="{80B93B73-BF88-4F2B-96A7-4C6F564A0357}" presName="rootComposite" presStyleCnt="0"/>
      <dgm:spPr/>
    </dgm:pt>
    <dgm:pt modelId="{F7B8C470-2C69-4DFE-8256-29CDD2B7F29D}" type="pres">
      <dgm:prSet presAssocID="{80B93B73-BF88-4F2B-96A7-4C6F564A0357}" presName="rootText" presStyleLbl="node2" presStyleIdx="2" presStyleCnt="3">
        <dgm:presLayoutVars>
          <dgm:chPref val="3"/>
        </dgm:presLayoutVars>
      </dgm:prSet>
      <dgm:spPr/>
    </dgm:pt>
    <dgm:pt modelId="{CD3689B4-85BA-47CB-A862-C7CF47AEC57F}" type="pres">
      <dgm:prSet presAssocID="{80B93B73-BF88-4F2B-96A7-4C6F564A0357}" presName="rootConnector" presStyleLbl="node2" presStyleIdx="2" presStyleCnt="3"/>
      <dgm:spPr/>
    </dgm:pt>
    <dgm:pt modelId="{ABC415A2-88A7-4CCD-BC10-513C582E375C}" type="pres">
      <dgm:prSet presAssocID="{80B93B73-BF88-4F2B-96A7-4C6F564A0357}" presName="hierChild4" presStyleCnt="0"/>
      <dgm:spPr/>
    </dgm:pt>
    <dgm:pt modelId="{1A735F15-1DF3-43F2-9C27-9E56C1D8D2C2}" type="pres">
      <dgm:prSet presAssocID="{80B93B73-BF88-4F2B-96A7-4C6F564A0357}" presName="hierChild5" presStyleCnt="0"/>
      <dgm:spPr/>
    </dgm:pt>
    <dgm:pt modelId="{612562EA-6644-4356-B0C1-6FA9AF39A0AD}" type="pres">
      <dgm:prSet presAssocID="{317B73F8-C47E-4552-8E53-F82EA561E85A}" presName="hierChild3" presStyleCnt="0"/>
      <dgm:spPr/>
    </dgm:pt>
  </dgm:ptLst>
  <dgm:cxnLst>
    <dgm:cxn modelId="{11F2F706-C6B5-469B-866C-EA1049D492D9}" srcId="{317B73F8-C47E-4552-8E53-F82EA561E85A}" destId="{80B93B73-BF88-4F2B-96A7-4C6F564A0357}" srcOrd="2" destOrd="0" parTransId="{082097E1-F6E3-4963-B49A-6F878C7B235F}" sibTransId="{D4A1B8C5-CC2C-4634-AD40-4BDABD6E0928}"/>
    <dgm:cxn modelId="{8244FACB-65CD-4E72-BCFE-ABDB0E566705}" type="presOf" srcId="{F13E5A69-C143-45AC-ACF2-F70A78EADE60}" destId="{6F50A136-95B4-42B9-8E6E-349DDFCF9486}" srcOrd="0" destOrd="0" presId="urn:microsoft.com/office/officeart/2005/8/layout/orgChart1"/>
    <dgm:cxn modelId="{2C534784-CB3E-420F-A624-99187F229139}" type="presOf" srcId="{80B93B73-BF88-4F2B-96A7-4C6F564A0357}" destId="{F7B8C470-2C69-4DFE-8256-29CDD2B7F29D}" srcOrd="0" destOrd="0" presId="urn:microsoft.com/office/officeart/2005/8/layout/orgChart1"/>
    <dgm:cxn modelId="{3AD7E4F9-B1F1-43BB-A772-D2CEEF54A0B8}" type="presOf" srcId="{FDB9A90B-BCE1-4990-A83B-D9F42EC86147}" destId="{C1DB6A2D-1F85-46DB-A809-CDA33EF8B511}" srcOrd="0" destOrd="0" presId="urn:microsoft.com/office/officeart/2005/8/layout/orgChart1"/>
    <dgm:cxn modelId="{5292AFE1-F0CE-47BD-8136-E5D8BDB319CC}" type="presOf" srcId="{317B73F8-C47E-4552-8E53-F82EA561E85A}" destId="{3EAF83A9-F027-4F3F-B782-E5C635DC5309}" srcOrd="1" destOrd="0" presId="urn:microsoft.com/office/officeart/2005/8/layout/orgChart1"/>
    <dgm:cxn modelId="{76691011-E91E-4A24-B8E6-88F7733AA58A}" type="presOf" srcId="{082097E1-F6E3-4963-B49A-6F878C7B235F}" destId="{FE212227-DF53-4A53-AB75-DE36C4DC3AB7}" srcOrd="0" destOrd="0" presId="urn:microsoft.com/office/officeart/2005/8/layout/orgChart1"/>
    <dgm:cxn modelId="{765787C7-30BD-468A-A684-DE07073F6B28}" type="presOf" srcId="{FDB9A90B-BCE1-4990-A83B-D9F42EC86147}" destId="{C86E30A8-2B1F-4B29-B62A-89B7104DC0E4}" srcOrd="1" destOrd="0" presId="urn:microsoft.com/office/officeart/2005/8/layout/orgChart1"/>
    <dgm:cxn modelId="{6BA33F5E-02B1-4E81-9F27-77E0890B23C1}" srcId="{17D2E71A-3D6A-4D9D-8F66-0E474A4F3E58}" destId="{317B73F8-C47E-4552-8E53-F82EA561E85A}" srcOrd="0" destOrd="0" parTransId="{96F2B822-B95C-4F10-B7D3-DC48745265AD}" sibTransId="{282B8A0B-9D37-436E-8397-C07EB0EC08C6}"/>
    <dgm:cxn modelId="{A101FB31-1D94-4B36-97AD-4B21CE8BE665}" type="presOf" srcId="{17D2E71A-3D6A-4D9D-8F66-0E474A4F3E58}" destId="{545D0F41-6677-461E-A6EF-0E63E7428D23}" srcOrd="0" destOrd="0" presId="urn:microsoft.com/office/officeart/2005/8/layout/orgChart1"/>
    <dgm:cxn modelId="{39193713-A1FE-44D9-A75F-9F86D47D1C8C}" type="presOf" srcId="{80B93B73-BF88-4F2B-96A7-4C6F564A0357}" destId="{CD3689B4-85BA-47CB-A862-C7CF47AEC57F}" srcOrd="1" destOrd="0" presId="urn:microsoft.com/office/officeart/2005/8/layout/orgChart1"/>
    <dgm:cxn modelId="{961B287E-8D4D-44F2-9398-A244DD189ED6}" srcId="{317B73F8-C47E-4552-8E53-F82EA561E85A}" destId="{E4C9F9A2-48F5-41DC-9F6D-BFBD7960E7B0}" srcOrd="1" destOrd="0" parTransId="{2FF181F3-5D70-4000-8738-392208F7D933}" sibTransId="{933ED0D2-A7B0-49F4-8BC8-E953EB6C31D2}"/>
    <dgm:cxn modelId="{E397BA97-E69B-4B99-8D58-90BC582D2D10}" type="presOf" srcId="{E4C9F9A2-48F5-41DC-9F6D-BFBD7960E7B0}" destId="{5AE63124-BA56-4518-B934-01F9690FF1A5}" srcOrd="0" destOrd="0" presId="urn:microsoft.com/office/officeart/2005/8/layout/orgChart1"/>
    <dgm:cxn modelId="{715129DA-EDD1-42C2-AA39-67807E1E9424}" type="presOf" srcId="{317B73F8-C47E-4552-8E53-F82EA561E85A}" destId="{822E67AB-F004-4578-A39D-CF50792D7CEB}" srcOrd="0" destOrd="0" presId="urn:microsoft.com/office/officeart/2005/8/layout/orgChart1"/>
    <dgm:cxn modelId="{A32174BD-9995-4669-A8CD-E12065BB6AFC}" type="presOf" srcId="{2FF181F3-5D70-4000-8738-392208F7D933}" destId="{FB502FD1-3CAD-480D-BA6C-D6868D21C31D}" srcOrd="0" destOrd="0" presId="urn:microsoft.com/office/officeart/2005/8/layout/orgChart1"/>
    <dgm:cxn modelId="{3A04CAF3-64CC-42EA-9F8E-23D2110F71A9}" type="presOf" srcId="{E4C9F9A2-48F5-41DC-9F6D-BFBD7960E7B0}" destId="{6CD7665A-7D18-4FDD-AD32-E71F652C1DE9}" srcOrd="1" destOrd="0" presId="urn:microsoft.com/office/officeart/2005/8/layout/orgChart1"/>
    <dgm:cxn modelId="{7A12C1D3-DB8E-4188-B1DD-3D925AC91364}" srcId="{317B73F8-C47E-4552-8E53-F82EA561E85A}" destId="{FDB9A90B-BCE1-4990-A83B-D9F42EC86147}" srcOrd="0" destOrd="0" parTransId="{F13E5A69-C143-45AC-ACF2-F70A78EADE60}" sibTransId="{AC450C32-F971-4252-AC41-54D46782E4FA}"/>
    <dgm:cxn modelId="{AAE36798-E94A-4768-B2C9-168AEDF5E34D}" type="presParOf" srcId="{545D0F41-6677-461E-A6EF-0E63E7428D23}" destId="{4871B2E2-6E9D-4B5E-931F-F59FACE3F69C}" srcOrd="0" destOrd="0" presId="urn:microsoft.com/office/officeart/2005/8/layout/orgChart1"/>
    <dgm:cxn modelId="{F31975AF-7FEA-4373-A5AA-59BE027FAB1F}" type="presParOf" srcId="{4871B2E2-6E9D-4B5E-931F-F59FACE3F69C}" destId="{3B31D1AD-E011-4BC1-BAFA-50546FD501FB}" srcOrd="0" destOrd="0" presId="urn:microsoft.com/office/officeart/2005/8/layout/orgChart1"/>
    <dgm:cxn modelId="{834DC3AB-6EA1-4611-AF72-DF1425E47C7D}" type="presParOf" srcId="{3B31D1AD-E011-4BC1-BAFA-50546FD501FB}" destId="{822E67AB-F004-4578-A39D-CF50792D7CEB}" srcOrd="0" destOrd="0" presId="urn:microsoft.com/office/officeart/2005/8/layout/orgChart1"/>
    <dgm:cxn modelId="{868FA98A-BDB4-4886-9FC4-50CF4EF883D4}" type="presParOf" srcId="{3B31D1AD-E011-4BC1-BAFA-50546FD501FB}" destId="{3EAF83A9-F027-4F3F-B782-E5C635DC5309}" srcOrd="1" destOrd="0" presId="urn:microsoft.com/office/officeart/2005/8/layout/orgChart1"/>
    <dgm:cxn modelId="{87198271-F100-4F7B-81E1-32D39C617A4B}" type="presParOf" srcId="{4871B2E2-6E9D-4B5E-931F-F59FACE3F69C}" destId="{7BA689EA-E360-4A17-B12E-0D4DFD6A4BF4}" srcOrd="1" destOrd="0" presId="urn:microsoft.com/office/officeart/2005/8/layout/orgChart1"/>
    <dgm:cxn modelId="{587C71B2-170B-4B87-BA4C-9A5B61177800}" type="presParOf" srcId="{7BA689EA-E360-4A17-B12E-0D4DFD6A4BF4}" destId="{6F50A136-95B4-42B9-8E6E-349DDFCF9486}" srcOrd="0" destOrd="0" presId="urn:microsoft.com/office/officeart/2005/8/layout/orgChart1"/>
    <dgm:cxn modelId="{4D7390D5-064C-428D-970F-04558E879DCC}" type="presParOf" srcId="{7BA689EA-E360-4A17-B12E-0D4DFD6A4BF4}" destId="{368BE1FE-CBE1-463C-B8CB-D4B04F40F678}" srcOrd="1" destOrd="0" presId="urn:microsoft.com/office/officeart/2005/8/layout/orgChart1"/>
    <dgm:cxn modelId="{CA4109DB-B391-448C-9B0D-134A96A9F471}" type="presParOf" srcId="{368BE1FE-CBE1-463C-B8CB-D4B04F40F678}" destId="{A82C6BB5-04B7-46FB-A699-914A926C8344}" srcOrd="0" destOrd="0" presId="urn:microsoft.com/office/officeart/2005/8/layout/orgChart1"/>
    <dgm:cxn modelId="{AF9E42E6-5248-4AA3-A3FE-6DD2596985C6}" type="presParOf" srcId="{A82C6BB5-04B7-46FB-A699-914A926C8344}" destId="{C1DB6A2D-1F85-46DB-A809-CDA33EF8B511}" srcOrd="0" destOrd="0" presId="urn:microsoft.com/office/officeart/2005/8/layout/orgChart1"/>
    <dgm:cxn modelId="{F0A55043-9A1A-4144-8FE3-94A387E5069E}" type="presParOf" srcId="{A82C6BB5-04B7-46FB-A699-914A926C8344}" destId="{C86E30A8-2B1F-4B29-B62A-89B7104DC0E4}" srcOrd="1" destOrd="0" presId="urn:microsoft.com/office/officeart/2005/8/layout/orgChart1"/>
    <dgm:cxn modelId="{48CB6D5E-9E51-46A7-BF0F-C4E4178A7B75}" type="presParOf" srcId="{368BE1FE-CBE1-463C-B8CB-D4B04F40F678}" destId="{8E60B018-B8F3-4DC8-8117-828397BBCB51}" srcOrd="1" destOrd="0" presId="urn:microsoft.com/office/officeart/2005/8/layout/orgChart1"/>
    <dgm:cxn modelId="{7D13CD80-82B1-491A-A011-9B9844996792}" type="presParOf" srcId="{368BE1FE-CBE1-463C-B8CB-D4B04F40F678}" destId="{49AD2EC1-DBDF-4888-874B-F718D3A4D260}" srcOrd="2" destOrd="0" presId="urn:microsoft.com/office/officeart/2005/8/layout/orgChart1"/>
    <dgm:cxn modelId="{642A62D8-38F3-4D55-A0A7-A8F1C13C75A3}" type="presParOf" srcId="{7BA689EA-E360-4A17-B12E-0D4DFD6A4BF4}" destId="{FB502FD1-3CAD-480D-BA6C-D6868D21C31D}" srcOrd="2" destOrd="0" presId="urn:microsoft.com/office/officeart/2005/8/layout/orgChart1"/>
    <dgm:cxn modelId="{D862B6EF-9478-4569-ACAB-BAF11C36E0A7}" type="presParOf" srcId="{7BA689EA-E360-4A17-B12E-0D4DFD6A4BF4}" destId="{1145DC14-F06A-44D7-A834-1AF592766589}" srcOrd="3" destOrd="0" presId="urn:microsoft.com/office/officeart/2005/8/layout/orgChart1"/>
    <dgm:cxn modelId="{8C2D1E54-CB99-45F0-A25B-DB8E8E859817}" type="presParOf" srcId="{1145DC14-F06A-44D7-A834-1AF592766589}" destId="{9AA1C4B0-7DF7-41D8-85A6-392AAB1500D2}" srcOrd="0" destOrd="0" presId="urn:microsoft.com/office/officeart/2005/8/layout/orgChart1"/>
    <dgm:cxn modelId="{68AB6CEF-B831-4732-8522-F74A6504949F}" type="presParOf" srcId="{9AA1C4B0-7DF7-41D8-85A6-392AAB1500D2}" destId="{5AE63124-BA56-4518-B934-01F9690FF1A5}" srcOrd="0" destOrd="0" presId="urn:microsoft.com/office/officeart/2005/8/layout/orgChart1"/>
    <dgm:cxn modelId="{D776C9F1-C91F-46F0-B83C-47ECE66A3824}" type="presParOf" srcId="{9AA1C4B0-7DF7-41D8-85A6-392AAB1500D2}" destId="{6CD7665A-7D18-4FDD-AD32-E71F652C1DE9}" srcOrd="1" destOrd="0" presId="urn:microsoft.com/office/officeart/2005/8/layout/orgChart1"/>
    <dgm:cxn modelId="{2EC771A9-F25D-4049-B289-B9A244754858}" type="presParOf" srcId="{1145DC14-F06A-44D7-A834-1AF592766589}" destId="{D23CC6A5-2552-4FEE-9BC7-99D04AC072E5}" srcOrd="1" destOrd="0" presId="urn:microsoft.com/office/officeart/2005/8/layout/orgChart1"/>
    <dgm:cxn modelId="{B0640F5F-EA25-4EA9-BAA3-6FE70C616B0B}" type="presParOf" srcId="{1145DC14-F06A-44D7-A834-1AF592766589}" destId="{BFFF40DF-D241-4805-8A6E-86103731B983}" srcOrd="2" destOrd="0" presId="urn:microsoft.com/office/officeart/2005/8/layout/orgChart1"/>
    <dgm:cxn modelId="{2BCC3332-ECA3-4E36-881A-5D152C2A942A}" type="presParOf" srcId="{7BA689EA-E360-4A17-B12E-0D4DFD6A4BF4}" destId="{FE212227-DF53-4A53-AB75-DE36C4DC3AB7}" srcOrd="4" destOrd="0" presId="urn:microsoft.com/office/officeart/2005/8/layout/orgChart1"/>
    <dgm:cxn modelId="{C96FC14F-3B25-4478-AF24-AC7DC46ED6F1}" type="presParOf" srcId="{7BA689EA-E360-4A17-B12E-0D4DFD6A4BF4}" destId="{A70814B3-4F62-4B50-B54F-B91750000562}" srcOrd="5" destOrd="0" presId="urn:microsoft.com/office/officeart/2005/8/layout/orgChart1"/>
    <dgm:cxn modelId="{AADBEB55-CD75-4312-BD72-D11C452BDEA3}" type="presParOf" srcId="{A70814B3-4F62-4B50-B54F-B91750000562}" destId="{254CA290-BBB9-4232-8B74-28C854FBDFE3}" srcOrd="0" destOrd="0" presId="urn:microsoft.com/office/officeart/2005/8/layout/orgChart1"/>
    <dgm:cxn modelId="{3025D880-12B5-4421-BD48-502D0AA8A366}" type="presParOf" srcId="{254CA290-BBB9-4232-8B74-28C854FBDFE3}" destId="{F7B8C470-2C69-4DFE-8256-29CDD2B7F29D}" srcOrd="0" destOrd="0" presId="urn:microsoft.com/office/officeart/2005/8/layout/orgChart1"/>
    <dgm:cxn modelId="{13947EF9-F8AF-4656-93AD-8A39A2E31478}" type="presParOf" srcId="{254CA290-BBB9-4232-8B74-28C854FBDFE3}" destId="{CD3689B4-85BA-47CB-A862-C7CF47AEC57F}" srcOrd="1" destOrd="0" presId="urn:microsoft.com/office/officeart/2005/8/layout/orgChart1"/>
    <dgm:cxn modelId="{6995060D-A2C0-4223-821F-DC2931565A2C}" type="presParOf" srcId="{A70814B3-4F62-4B50-B54F-B91750000562}" destId="{ABC415A2-88A7-4CCD-BC10-513C582E375C}" srcOrd="1" destOrd="0" presId="urn:microsoft.com/office/officeart/2005/8/layout/orgChart1"/>
    <dgm:cxn modelId="{19E87678-2042-485F-BEF8-5F5B568BB517}" type="presParOf" srcId="{A70814B3-4F62-4B50-B54F-B91750000562}" destId="{1A735F15-1DF3-43F2-9C27-9E56C1D8D2C2}" srcOrd="2" destOrd="0" presId="urn:microsoft.com/office/officeart/2005/8/layout/orgChart1"/>
    <dgm:cxn modelId="{ECD7980D-0C64-46C6-95C8-85CB3F6326C1}" type="presParOf" srcId="{4871B2E2-6E9D-4B5E-931F-F59FACE3F69C}" destId="{612562EA-6644-4356-B0C1-6FA9AF39A0AD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557347-861C-4B19-9214-C75F159CD5E8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6C4146-0BF5-4FB4-8469-53378CF211F0}">
      <dgm:prSet custT="1"/>
      <dgm:spPr>
        <a:solidFill>
          <a:schemeClr val="bg2"/>
        </a:solidFill>
      </dgm:spPr>
      <dgm:t>
        <a:bodyPr/>
        <a:lstStyle/>
        <a:p>
          <a:pPr rtl="0"/>
          <a:r>
            <a:rPr lang="en-IN" sz="2900" dirty="0" smtClean="0">
              <a:solidFill>
                <a:schemeClr val="tx1"/>
              </a:solidFill>
              <a:latin typeface="Book Antiqua" panose="02040602050305030304" pitchFamily="18" charset="0"/>
            </a:rPr>
            <a:t>MATPLOTLIB</a:t>
          </a:r>
          <a:endParaRPr lang="en-IN" sz="29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07BD13C-E970-4E95-9905-69C55CE8A7EC}" type="parTrans" cxnId="{E7D26482-2F46-429E-A725-DED960D6FD40}">
      <dgm:prSet/>
      <dgm:spPr/>
      <dgm:t>
        <a:bodyPr/>
        <a:lstStyle/>
        <a:p>
          <a:endParaRPr lang="en-US"/>
        </a:p>
      </dgm:t>
    </dgm:pt>
    <dgm:pt modelId="{A7B32F4C-99C4-4776-B4E5-4860C2CB5C07}" type="sibTrans" cxnId="{E7D26482-2F46-429E-A725-DED960D6FD40}">
      <dgm:prSet/>
      <dgm:spPr/>
      <dgm:t>
        <a:bodyPr/>
        <a:lstStyle/>
        <a:p>
          <a:endParaRPr lang="en-US"/>
        </a:p>
      </dgm:t>
    </dgm:pt>
    <dgm:pt modelId="{25FE09DA-DA60-43E0-A481-285824C350D7}">
      <dgm:prSet custT="1"/>
      <dgm:spPr>
        <a:solidFill>
          <a:schemeClr val="bg2"/>
        </a:solidFill>
      </dgm:spPr>
      <dgm:t>
        <a:bodyPr vert="horz"/>
        <a:lstStyle/>
        <a:p>
          <a:pPr rtl="0"/>
          <a:r>
            <a:rPr lang="en-IN" sz="2900" dirty="0" smtClean="0">
              <a:solidFill>
                <a:schemeClr val="tx1"/>
              </a:solidFill>
              <a:latin typeface="Book Antiqua" panose="02040602050305030304" pitchFamily="18" charset="0"/>
            </a:rPr>
            <a:t>SEABORN</a:t>
          </a:r>
          <a:r>
            <a:rPr lang="en-IN" sz="6000" dirty="0" smtClean="0"/>
            <a:t> </a:t>
          </a:r>
          <a:endParaRPr lang="en-IN" sz="6000" dirty="0"/>
        </a:p>
      </dgm:t>
    </dgm:pt>
    <dgm:pt modelId="{ED16870F-E9B8-4701-9141-915B272C7F50}" type="parTrans" cxnId="{5A405F9A-C5F3-494E-9903-B6D856A92031}">
      <dgm:prSet/>
      <dgm:spPr/>
      <dgm:t>
        <a:bodyPr/>
        <a:lstStyle/>
        <a:p>
          <a:endParaRPr lang="en-US"/>
        </a:p>
      </dgm:t>
    </dgm:pt>
    <dgm:pt modelId="{D9589B4E-8A2B-4F70-8110-1A445C8E7AE6}" type="sibTrans" cxnId="{5A405F9A-C5F3-494E-9903-B6D856A92031}">
      <dgm:prSet/>
      <dgm:spPr/>
      <dgm:t>
        <a:bodyPr/>
        <a:lstStyle/>
        <a:p>
          <a:endParaRPr lang="en-US"/>
        </a:p>
      </dgm:t>
    </dgm:pt>
    <dgm:pt modelId="{5EDD2F65-EBF8-4A0E-8ACE-6C778160AA96}">
      <dgm:prSet custT="1"/>
      <dgm:spPr>
        <a:solidFill>
          <a:schemeClr val="bg2"/>
        </a:solidFill>
      </dgm:spPr>
      <dgm:t>
        <a:bodyPr/>
        <a:lstStyle/>
        <a:p>
          <a:pPr rtl="0"/>
          <a:r>
            <a:rPr lang="en-IN" sz="2900" dirty="0" smtClean="0">
              <a:solidFill>
                <a:schemeClr val="tx1"/>
              </a:solidFill>
              <a:latin typeface="Book Antiqua" panose="02040602050305030304" pitchFamily="18" charset="0"/>
            </a:rPr>
            <a:t>PLOTLY</a:t>
          </a:r>
          <a:endParaRPr lang="en-IN" sz="29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FCBFC61-E2D3-47D9-B4C8-327BEC99138B}" type="parTrans" cxnId="{FB49EFAD-0D42-45BE-B7ED-28F58D823FBF}">
      <dgm:prSet/>
      <dgm:spPr/>
      <dgm:t>
        <a:bodyPr/>
        <a:lstStyle/>
        <a:p>
          <a:endParaRPr lang="en-US"/>
        </a:p>
      </dgm:t>
    </dgm:pt>
    <dgm:pt modelId="{2951CC86-1F43-4680-AFD7-5E605E9A9135}" type="sibTrans" cxnId="{FB49EFAD-0D42-45BE-B7ED-28F58D823FBF}">
      <dgm:prSet/>
      <dgm:spPr/>
      <dgm:t>
        <a:bodyPr/>
        <a:lstStyle/>
        <a:p>
          <a:endParaRPr lang="en-US"/>
        </a:p>
      </dgm:t>
    </dgm:pt>
    <dgm:pt modelId="{E3D7191D-BF4D-4CBD-8060-73F5393EB50A}">
      <dgm:prSet custT="1"/>
      <dgm:spPr>
        <a:solidFill>
          <a:schemeClr val="bg2"/>
        </a:solidFill>
      </dgm:spPr>
      <dgm:t>
        <a:bodyPr/>
        <a:lstStyle/>
        <a:p>
          <a:pPr rtl="0"/>
          <a:r>
            <a:rPr lang="en-IN" sz="2900" b="1" dirty="0" smtClean="0">
              <a:solidFill>
                <a:schemeClr val="tx1"/>
              </a:solidFill>
              <a:latin typeface="Copperplate Gothic Light" panose="020E0507020206020404" pitchFamily="34" charset="0"/>
            </a:rPr>
            <a:t>DATA VISUALIZATIONS</a:t>
          </a:r>
          <a:endParaRPr lang="en-IN" sz="2900" b="1" dirty="0">
            <a:solidFill>
              <a:schemeClr val="tx1"/>
            </a:solidFill>
            <a:latin typeface="Copperplate Gothic Light" panose="020E0507020206020404" pitchFamily="34" charset="0"/>
          </a:endParaRPr>
        </a:p>
      </dgm:t>
    </dgm:pt>
    <dgm:pt modelId="{8F1F873D-7F0C-4B16-BE67-046D7506DE6F}" type="sibTrans" cxnId="{ED027027-AC8B-4732-B5CB-00F647C3E727}">
      <dgm:prSet/>
      <dgm:spPr/>
      <dgm:t>
        <a:bodyPr/>
        <a:lstStyle/>
        <a:p>
          <a:endParaRPr lang="en-US"/>
        </a:p>
      </dgm:t>
    </dgm:pt>
    <dgm:pt modelId="{2AE142E7-42F8-4C85-9045-BC32989AC170}" type="parTrans" cxnId="{ED027027-AC8B-4732-B5CB-00F647C3E727}">
      <dgm:prSet/>
      <dgm:spPr/>
      <dgm:t>
        <a:bodyPr/>
        <a:lstStyle/>
        <a:p>
          <a:endParaRPr lang="en-US"/>
        </a:p>
      </dgm:t>
    </dgm:pt>
    <dgm:pt modelId="{455087B0-2101-4272-898B-653E8F6A9046}" type="pres">
      <dgm:prSet presAssocID="{F0557347-861C-4B19-9214-C75F159CD5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B0C4A8-2DE4-46CF-B9EE-C69A0E5376F2}" type="pres">
      <dgm:prSet presAssocID="{E3D7191D-BF4D-4CBD-8060-73F5393EB50A}" presName="hierRoot1" presStyleCnt="0">
        <dgm:presLayoutVars>
          <dgm:hierBranch val="init"/>
        </dgm:presLayoutVars>
      </dgm:prSet>
      <dgm:spPr/>
    </dgm:pt>
    <dgm:pt modelId="{F66F1E82-8A56-4B46-9756-D6C0E5BE44F8}" type="pres">
      <dgm:prSet presAssocID="{E3D7191D-BF4D-4CBD-8060-73F5393EB50A}" presName="rootComposite1" presStyleCnt="0"/>
      <dgm:spPr/>
    </dgm:pt>
    <dgm:pt modelId="{25AB3999-3AC5-41AD-A2F5-D863EFEDC472}" type="pres">
      <dgm:prSet presAssocID="{E3D7191D-BF4D-4CBD-8060-73F5393EB50A}" presName="rootText1" presStyleLbl="node0" presStyleIdx="0" presStyleCnt="1" custScaleX="121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DC05F-D492-4AE0-AA70-1C6B42005EF5}" type="pres">
      <dgm:prSet presAssocID="{E3D7191D-BF4D-4CBD-8060-73F5393EB50A}" presName="rootConnector1" presStyleLbl="node1" presStyleIdx="0" presStyleCnt="0"/>
      <dgm:spPr/>
    </dgm:pt>
    <dgm:pt modelId="{4426A63A-66F3-4EFB-B234-2B7ABA1A0A64}" type="pres">
      <dgm:prSet presAssocID="{E3D7191D-BF4D-4CBD-8060-73F5393EB50A}" presName="hierChild2" presStyleCnt="0"/>
      <dgm:spPr/>
    </dgm:pt>
    <dgm:pt modelId="{47AD8FC5-3545-49E8-951B-88F1F6C2DFB8}" type="pres">
      <dgm:prSet presAssocID="{707BD13C-E970-4E95-9905-69C55CE8A7EC}" presName="Name37" presStyleLbl="parChTrans1D2" presStyleIdx="0" presStyleCnt="3"/>
      <dgm:spPr/>
    </dgm:pt>
    <dgm:pt modelId="{4C56230A-DCB5-4C2A-88A9-0D1D1B8CC998}" type="pres">
      <dgm:prSet presAssocID="{E36C4146-0BF5-4FB4-8469-53378CF211F0}" presName="hierRoot2" presStyleCnt="0">
        <dgm:presLayoutVars>
          <dgm:hierBranch val="init"/>
        </dgm:presLayoutVars>
      </dgm:prSet>
      <dgm:spPr/>
    </dgm:pt>
    <dgm:pt modelId="{046F9478-2EBF-4291-A715-58E1233A272D}" type="pres">
      <dgm:prSet presAssocID="{E36C4146-0BF5-4FB4-8469-53378CF211F0}" presName="rootComposite" presStyleCnt="0"/>
      <dgm:spPr/>
    </dgm:pt>
    <dgm:pt modelId="{DEB94498-498C-42E8-82A0-785EE3FAB52E}" type="pres">
      <dgm:prSet presAssocID="{E36C4146-0BF5-4FB4-8469-53378CF211F0}" presName="rootText" presStyleLbl="node2" presStyleIdx="0" presStyleCnt="3">
        <dgm:presLayoutVars>
          <dgm:chPref val="3"/>
        </dgm:presLayoutVars>
      </dgm:prSet>
      <dgm:spPr/>
    </dgm:pt>
    <dgm:pt modelId="{011DC703-8193-40EA-9E53-9CAEC27FF655}" type="pres">
      <dgm:prSet presAssocID="{E36C4146-0BF5-4FB4-8469-53378CF211F0}" presName="rootConnector" presStyleLbl="node2" presStyleIdx="0" presStyleCnt="3"/>
      <dgm:spPr/>
    </dgm:pt>
    <dgm:pt modelId="{6D9D587F-CDEC-4E40-B02F-4A264D781EDE}" type="pres">
      <dgm:prSet presAssocID="{E36C4146-0BF5-4FB4-8469-53378CF211F0}" presName="hierChild4" presStyleCnt="0"/>
      <dgm:spPr/>
    </dgm:pt>
    <dgm:pt modelId="{508F14BB-7F7A-4789-A1D8-DF300908A3A0}" type="pres">
      <dgm:prSet presAssocID="{E36C4146-0BF5-4FB4-8469-53378CF211F0}" presName="hierChild5" presStyleCnt="0"/>
      <dgm:spPr/>
    </dgm:pt>
    <dgm:pt modelId="{9C424943-3445-4926-A43C-FF91F2A57382}" type="pres">
      <dgm:prSet presAssocID="{ED16870F-E9B8-4701-9141-915B272C7F50}" presName="Name37" presStyleLbl="parChTrans1D2" presStyleIdx="1" presStyleCnt="3"/>
      <dgm:spPr/>
    </dgm:pt>
    <dgm:pt modelId="{0E06B4E2-8DD5-4757-A3DE-59A975780B45}" type="pres">
      <dgm:prSet presAssocID="{25FE09DA-DA60-43E0-A481-285824C350D7}" presName="hierRoot2" presStyleCnt="0">
        <dgm:presLayoutVars>
          <dgm:hierBranch val="init"/>
        </dgm:presLayoutVars>
      </dgm:prSet>
      <dgm:spPr/>
    </dgm:pt>
    <dgm:pt modelId="{82F6F814-7D0E-4E1F-AEFC-C8940371E7F4}" type="pres">
      <dgm:prSet presAssocID="{25FE09DA-DA60-43E0-A481-285824C350D7}" presName="rootComposite" presStyleCnt="0"/>
      <dgm:spPr/>
    </dgm:pt>
    <dgm:pt modelId="{13F2BC50-EC55-482E-B07E-2AD6D0159342}" type="pres">
      <dgm:prSet presAssocID="{25FE09DA-DA60-43E0-A481-285824C350D7}" presName="rootText" presStyleLbl="node2" presStyleIdx="1" presStyleCnt="3" custLinFactNeighborX="-661" custLinFactNeighborY="-3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35DCB2-7EC4-4480-972D-701FA5B2B773}" type="pres">
      <dgm:prSet presAssocID="{25FE09DA-DA60-43E0-A481-285824C350D7}" presName="rootConnector" presStyleLbl="node2" presStyleIdx="1" presStyleCnt="3"/>
      <dgm:spPr/>
      <dgm:t>
        <a:bodyPr/>
        <a:lstStyle/>
        <a:p>
          <a:endParaRPr lang="en-US"/>
        </a:p>
      </dgm:t>
    </dgm:pt>
    <dgm:pt modelId="{4A9BE877-CC2A-48EF-BBFB-C95784D26453}" type="pres">
      <dgm:prSet presAssocID="{25FE09DA-DA60-43E0-A481-285824C350D7}" presName="hierChild4" presStyleCnt="0"/>
      <dgm:spPr/>
    </dgm:pt>
    <dgm:pt modelId="{EF93E46E-7B26-4B42-A7A8-4500A2296B61}" type="pres">
      <dgm:prSet presAssocID="{25FE09DA-DA60-43E0-A481-285824C350D7}" presName="hierChild5" presStyleCnt="0"/>
      <dgm:spPr/>
    </dgm:pt>
    <dgm:pt modelId="{B1D0B7D8-4086-4B49-8D4C-3F4B3E373022}" type="pres">
      <dgm:prSet presAssocID="{2FCBFC61-E2D3-47D9-B4C8-327BEC99138B}" presName="Name37" presStyleLbl="parChTrans1D2" presStyleIdx="2" presStyleCnt="3"/>
      <dgm:spPr/>
    </dgm:pt>
    <dgm:pt modelId="{CA0C3F13-F70E-485B-8016-74F04D199F4D}" type="pres">
      <dgm:prSet presAssocID="{5EDD2F65-EBF8-4A0E-8ACE-6C778160AA96}" presName="hierRoot2" presStyleCnt="0">
        <dgm:presLayoutVars>
          <dgm:hierBranch val="init"/>
        </dgm:presLayoutVars>
      </dgm:prSet>
      <dgm:spPr/>
    </dgm:pt>
    <dgm:pt modelId="{0D2EFD9B-CA2D-4B83-A752-D95B0F37314A}" type="pres">
      <dgm:prSet presAssocID="{5EDD2F65-EBF8-4A0E-8ACE-6C778160AA96}" presName="rootComposite" presStyleCnt="0"/>
      <dgm:spPr/>
    </dgm:pt>
    <dgm:pt modelId="{E33966EA-241A-4E69-999C-8418E65125A5}" type="pres">
      <dgm:prSet presAssocID="{5EDD2F65-EBF8-4A0E-8ACE-6C778160AA96}" presName="rootText" presStyleLbl="node2" presStyleIdx="2" presStyleCnt="3">
        <dgm:presLayoutVars>
          <dgm:chPref val="3"/>
        </dgm:presLayoutVars>
      </dgm:prSet>
      <dgm:spPr/>
    </dgm:pt>
    <dgm:pt modelId="{9F66D348-823F-4C99-932C-D26084102FC2}" type="pres">
      <dgm:prSet presAssocID="{5EDD2F65-EBF8-4A0E-8ACE-6C778160AA96}" presName="rootConnector" presStyleLbl="node2" presStyleIdx="2" presStyleCnt="3"/>
      <dgm:spPr/>
    </dgm:pt>
    <dgm:pt modelId="{0DEBA5A8-1F4F-4FBE-9D38-F5FB267F7B25}" type="pres">
      <dgm:prSet presAssocID="{5EDD2F65-EBF8-4A0E-8ACE-6C778160AA96}" presName="hierChild4" presStyleCnt="0"/>
      <dgm:spPr/>
    </dgm:pt>
    <dgm:pt modelId="{C8D047C3-69DE-49F7-9734-7934336F39F9}" type="pres">
      <dgm:prSet presAssocID="{5EDD2F65-EBF8-4A0E-8ACE-6C778160AA96}" presName="hierChild5" presStyleCnt="0"/>
      <dgm:spPr/>
    </dgm:pt>
    <dgm:pt modelId="{C6BFF8D2-FF44-491E-A3B7-3E4E0BA7CD4E}" type="pres">
      <dgm:prSet presAssocID="{E3D7191D-BF4D-4CBD-8060-73F5393EB50A}" presName="hierChild3" presStyleCnt="0"/>
      <dgm:spPr/>
    </dgm:pt>
  </dgm:ptLst>
  <dgm:cxnLst>
    <dgm:cxn modelId="{C5F4D03D-23EB-44FA-9558-61289186E00C}" type="presOf" srcId="{5EDD2F65-EBF8-4A0E-8ACE-6C778160AA96}" destId="{9F66D348-823F-4C99-932C-D26084102FC2}" srcOrd="1" destOrd="0" presId="urn:microsoft.com/office/officeart/2005/8/layout/orgChart1"/>
    <dgm:cxn modelId="{ED027027-AC8B-4732-B5CB-00F647C3E727}" srcId="{F0557347-861C-4B19-9214-C75F159CD5E8}" destId="{E3D7191D-BF4D-4CBD-8060-73F5393EB50A}" srcOrd="0" destOrd="0" parTransId="{2AE142E7-42F8-4C85-9045-BC32989AC170}" sibTransId="{8F1F873D-7F0C-4B16-BE67-046D7506DE6F}"/>
    <dgm:cxn modelId="{B370BC5A-06B7-47D8-9F66-26679A4F5CEE}" type="presOf" srcId="{ED16870F-E9B8-4701-9141-915B272C7F50}" destId="{9C424943-3445-4926-A43C-FF91F2A57382}" srcOrd="0" destOrd="0" presId="urn:microsoft.com/office/officeart/2005/8/layout/orgChart1"/>
    <dgm:cxn modelId="{06DAA284-278C-4075-B51B-FBA317BEC67A}" type="presOf" srcId="{25FE09DA-DA60-43E0-A481-285824C350D7}" destId="{13F2BC50-EC55-482E-B07E-2AD6D0159342}" srcOrd="0" destOrd="0" presId="urn:microsoft.com/office/officeart/2005/8/layout/orgChart1"/>
    <dgm:cxn modelId="{F1617EC8-2F74-49CB-9993-8BB9420C5C46}" type="presOf" srcId="{E3D7191D-BF4D-4CBD-8060-73F5393EB50A}" destId="{25AB3999-3AC5-41AD-A2F5-D863EFEDC472}" srcOrd="0" destOrd="0" presId="urn:microsoft.com/office/officeart/2005/8/layout/orgChart1"/>
    <dgm:cxn modelId="{1AEEB634-36DD-4F7A-97CC-6EEC5833C5EA}" type="presOf" srcId="{25FE09DA-DA60-43E0-A481-285824C350D7}" destId="{1C35DCB2-7EC4-4480-972D-701FA5B2B773}" srcOrd="1" destOrd="0" presId="urn:microsoft.com/office/officeart/2005/8/layout/orgChart1"/>
    <dgm:cxn modelId="{FB49EFAD-0D42-45BE-B7ED-28F58D823FBF}" srcId="{E3D7191D-BF4D-4CBD-8060-73F5393EB50A}" destId="{5EDD2F65-EBF8-4A0E-8ACE-6C778160AA96}" srcOrd="2" destOrd="0" parTransId="{2FCBFC61-E2D3-47D9-B4C8-327BEC99138B}" sibTransId="{2951CC86-1F43-4680-AFD7-5E605E9A9135}"/>
    <dgm:cxn modelId="{BDB36D1B-1625-45F8-96C9-6D4A5F335C34}" type="presOf" srcId="{F0557347-861C-4B19-9214-C75F159CD5E8}" destId="{455087B0-2101-4272-898B-653E8F6A9046}" srcOrd="0" destOrd="0" presId="urn:microsoft.com/office/officeart/2005/8/layout/orgChart1"/>
    <dgm:cxn modelId="{D4A9B2AA-8329-4530-B2EF-D74ACF947801}" type="presOf" srcId="{5EDD2F65-EBF8-4A0E-8ACE-6C778160AA96}" destId="{E33966EA-241A-4E69-999C-8418E65125A5}" srcOrd="0" destOrd="0" presId="urn:microsoft.com/office/officeart/2005/8/layout/orgChart1"/>
    <dgm:cxn modelId="{36F4D7D3-4C4E-4822-9BD2-EBB41A85A264}" type="presOf" srcId="{707BD13C-E970-4E95-9905-69C55CE8A7EC}" destId="{47AD8FC5-3545-49E8-951B-88F1F6C2DFB8}" srcOrd="0" destOrd="0" presId="urn:microsoft.com/office/officeart/2005/8/layout/orgChart1"/>
    <dgm:cxn modelId="{10A4037F-9EFE-480B-B79E-B44E16A8A2E0}" type="presOf" srcId="{E3D7191D-BF4D-4CBD-8060-73F5393EB50A}" destId="{F4FDC05F-D492-4AE0-AA70-1C6B42005EF5}" srcOrd="1" destOrd="0" presId="urn:microsoft.com/office/officeart/2005/8/layout/orgChart1"/>
    <dgm:cxn modelId="{602CDBC0-83BF-470F-ADFE-AD5A80E9E493}" type="presOf" srcId="{2FCBFC61-E2D3-47D9-B4C8-327BEC99138B}" destId="{B1D0B7D8-4086-4B49-8D4C-3F4B3E373022}" srcOrd="0" destOrd="0" presId="urn:microsoft.com/office/officeart/2005/8/layout/orgChart1"/>
    <dgm:cxn modelId="{FD16FE12-33D1-49BB-8A1C-9B69ECF0F6E1}" type="presOf" srcId="{E36C4146-0BF5-4FB4-8469-53378CF211F0}" destId="{DEB94498-498C-42E8-82A0-785EE3FAB52E}" srcOrd="0" destOrd="0" presId="urn:microsoft.com/office/officeart/2005/8/layout/orgChart1"/>
    <dgm:cxn modelId="{E829EEFA-84FB-44B7-9812-425E2D8BCD17}" type="presOf" srcId="{E36C4146-0BF5-4FB4-8469-53378CF211F0}" destId="{011DC703-8193-40EA-9E53-9CAEC27FF655}" srcOrd="1" destOrd="0" presId="urn:microsoft.com/office/officeart/2005/8/layout/orgChart1"/>
    <dgm:cxn modelId="{5A405F9A-C5F3-494E-9903-B6D856A92031}" srcId="{E3D7191D-BF4D-4CBD-8060-73F5393EB50A}" destId="{25FE09DA-DA60-43E0-A481-285824C350D7}" srcOrd="1" destOrd="0" parTransId="{ED16870F-E9B8-4701-9141-915B272C7F50}" sibTransId="{D9589B4E-8A2B-4F70-8110-1A445C8E7AE6}"/>
    <dgm:cxn modelId="{E7D26482-2F46-429E-A725-DED960D6FD40}" srcId="{E3D7191D-BF4D-4CBD-8060-73F5393EB50A}" destId="{E36C4146-0BF5-4FB4-8469-53378CF211F0}" srcOrd="0" destOrd="0" parTransId="{707BD13C-E970-4E95-9905-69C55CE8A7EC}" sibTransId="{A7B32F4C-99C4-4776-B4E5-4860C2CB5C07}"/>
    <dgm:cxn modelId="{AF554DAB-F7DB-4F16-BE69-FA4EA7EA9615}" type="presParOf" srcId="{455087B0-2101-4272-898B-653E8F6A9046}" destId="{AEB0C4A8-2DE4-46CF-B9EE-C69A0E5376F2}" srcOrd="0" destOrd="0" presId="urn:microsoft.com/office/officeart/2005/8/layout/orgChart1"/>
    <dgm:cxn modelId="{A5DA003D-51A6-4AD7-89A0-3F1C81EF1817}" type="presParOf" srcId="{AEB0C4A8-2DE4-46CF-B9EE-C69A0E5376F2}" destId="{F66F1E82-8A56-4B46-9756-D6C0E5BE44F8}" srcOrd="0" destOrd="0" presId="urn:microsoft.com/office/officeart/2005/8/layout/orgChart1"/>
    <dgm:cxn modelId="{E758C047-8FDC-4403-BB3C-AD25DE8571BA}" type="presParOf" srcId="{F66F1E82-8A56-4B46-9756-D6C0E5BE44F8}" destId="{25AB3999-3AC5-41AD-A2F5-D863EFEDC472}" srcOrd="0" destOrd="0" presId="urn:microsoft.com/office/officeart/2005/8/layout/orgChart1"/>
    <dgm:cxn modelId="{A56D4708-74F8-4258-9AB3-2164274412EC}" type="presParOf" srcId="{F66F1E82-8A56-4B46-9756-D6C0E5BE44F8}" destId="{F4FDC05F-D492-4AE0-AA70-1C6B42005EF5}" srcOrd="1" destOrd="0" presId="urn:microsoft.com/office/officeart/2005/8/layout/orgChart1"/>
    <dgm:cxn modelId="{B6C16372-0B03-4287-AF3B-3484EE7B80F2}" type="presParOf" srcId="{AEB0C4A8-2DE4-46CF-B9EE-C69A0E5376F2}" destId="{4426A63A-66F3-4EFB-B234-2B7ABA1A0A64}" srcOrd="1" destOrd="0" presId="urn:microsoft.com/office/officeart/2005/8/layout/orgChart1"/>
    <dgm:cxn modelId="{E1AD625A-A51E-4AFB-B7E1-D5A55C9BBC41}" type="presParOf" srcId="{4426A63A-66F3-4EFB-B234-2B7ABA1A0A64}" destId="{47AD8FC5-3545-49E8-951B-88F1F6C2DFB8}" srcOrd="0" destOrd="0" presId="urn:microsoft.com/office/officeart/2005/8/layout/orgChart1"/>
    <dgm:cxn modelId="{E8D5398D-ABEA-4B40-929B-8B8BBBF98CAF}" type="presParOf" srcId="{4426A63A-66F3-4EFB-B234-2B7ABA1A0A64}" destId="{4C56230A-DCB5-4C2A-88A9-0D1D1B8CC998}" srcOrd="1" destOrd="0" presId="urn:microsoft.com/office/officeart/2005/8/layout/orgChart1"/>
    <dgm:cxn modelId="{84FFE55B-C192-4BB7-860E-876E31868359}" type="presParOf" srcId="{4C56230A-DCB5-4C2A-88A9-0D1D1B8CC998}" destId="{046F9478-2EBF-4291-A715-58E1233A272D}" srcOrd="0" destOrd="0" presId="urn:microsoft.com/office/officeart/2005/8/layout/orgChart1"/>
    <dgm:cxn modelId="{E744B164-D5B3-4A34-8557-F6225D340503}" type="presParOf" srcId="{046F9478-2EBF-4291-A715-58E1233A272D}" destId="{DEB94498-498C-42E8-82A0-785EE3FAB52E}" srcOrd="0" destOrd="0" presId="urn:microsoft.com/office/officeart/2005/8/layout/orgChart1"/>
    <dgm:cxn modelId="{DFA6D7BB-0845-40BD-8F1D-05B36C5B0D7F}" type="presParOf" srcId="{046F9478-2EBF-4291-A715-58E1233A272D}" destId="{011DC703-8193-40EA-9E53-9CAEC27FF655}" srcOrd="1" destOrd="0" presId="urn:microsoft.com/office/officeart/2005/8/layout/orgChart1"/>
    <dgm:cxn modelId="{3630D834-28D3-4459-8AB5-6D212EF52652}" type="presParOf" srcId="{4C56230A-DCB5-4C2A-88A9-0D1D1B8CC998}" destId="{6D9D587F-CDEC-4E40-B02F-4A264D781EDE}" srcOrd="1" destOrd="0" presId="urn:microsoft.com/office/officeart/2005/8/layout/orgChart1"/>
    <dgm:cxn modelId="{24654DB2-1CC9-4B78-827D-91684995F62E}" type="presParOf" srcId="{4C56230A-DCB5-4C2A-88A9-0D1D1B8CC998}" destId="{508F14BB-7F7A-4789-A1D8-DF300908A3A0}" srcOrd="2" destOrd="0" presId="urn:microsoft.com/office/officeart/2005/8/layout/orgChart1"/>
    <dgm:cxn modelId="{6F056B4E-0EE4-4702-AF9C-6176CE1610E8}" type="presParOf" srcId="{4426A63A-66F3-4EFB-B234-2B7ABA1A0A64}" destId="{9C424943-3445-4926-A43C-FF91F2A57382}" srcOrd="2" destOrd="0" presId="urn:microsoft.com/office/officeart/2005/8/layout/orgChart1"/>
    <dgm:cxn modelId="{77F76510-5706-4252-BEC4-71FB73EF656E}" type="presParOf" srcId="{4426A63A-66F3-4EFB-B234-2B7ABA1A0A64}" destId="{0E06B4E2-8DD5-4757-A3DE-59A975780B45}" srcOrd="3" destOrd="0" presId="urn:microsoft.com/office/officeart/2005/8/layout/orgChart1"/>
    <dgm:cxn modelId="{2FE2D0E4-8CCD-4D1C-88AC-03A64BF1ED84}" type="presParOf" srcId="{0E06B4E2-8DD5-4757-A3DE-59A975780B45}" destId="{82F6F814-7D0E-4E1F-AEFC-C8940371E7F4}" srcOrd="0" destOrd="0" presId="urn:microsoft.com/office/officeart/2005/8/layout/orgChart1"/>
    <dgm:cxn modelId="{B3CE7304-49D7-49FE-A134-6B1787243EB9}" type="presParOf" srcId="{82F6F814-7D0E-4E1F-AEFC-C8940371E7F4}" destId="{13F2BC50-EC55-482E-B07E-2AD6D0159342}" srcOrd="0" destOrd="0" presId="urn:microsoft.com/office/officeart/2005/8/layout/orgChart1"/>
    <dgm:cxn modelId="{888D1267-DA59-4F13-BE79-06C98B90DF09}" type="presParOf" srcId="{82F6F814-7D0E-4E1F-AEFC-C8940371E7F4}" destId="{1C35DCB2-7EC4-4480-972D-701FA5B2B773}" srcOrd="1" destOrd="0" presId="urn:microsoft.com/office/officeart/2005/8/layout/orgChart1"/>
    <dgm:cxn modelId="{A8E54122-0E5D-4D8D-AF65-135412CE4B7C}" type="presParOf" srcId="{0E06B4E2-8DD5-4757-A3DE-59A975780B45}" destId="{4A9BE877-CC2A-48EF-BBFB-C95784D26453}" srcOrd="1" destOrd="0" presId="urn:microsoft.com/office/officeart/2005/8/layout/orgChart1"/>
    <dgm:cxn modelId="{B7C4CC51-33D0-4745-85A2-8606D53DEC01}" type="presParOf" srcId="{0E06B4E2-8DD5-4757-A3DE-59A975780B45}" destId="{EF93E46E-7B26-4B42-A7A8-4500A2296B61}" srcOrd="2" destOrd="0" presId="urn:microsoft.com/office/officeart/2005/8/layout/orgChart1"/>
    <dgm:cxn modelId="{0E897F51-922D-459D-9A43-1478A7EDF384}" type="presParOf" srcId="{4426A63A-66F3-4EFB-B234-2B7ABA1A0A64}" destId="{B1D0B7D8-4086-4B49-8D4C-3F4B3E373022}" srcOrd="4" destOrd="0" presId="urn:microsoft.com/office/officeart/2005/8/layout/orgChart1"/>
    <dgm:cxn modelId="{53E7EC4F-BAAD-428A-9509-AD419E8C7A8D}" type="presParOf" srcId="{4426A63A-66F3-4EFB-B234-2B7ABA1A0A64}" destId="{CA0C3F13-F70E-485B-8016-74F04D199F4D}" srcOrd="5" destOrd="0" presId="urn:microsoft.com/office/officeart/2005/8/layout/orgChart1"/>
    <dgm:cxn modelId="{8AAEFCAC-4F33-441B-9EF5-FBE10ED99D08}" type="presParOf" srcId="{CA0C3F13-F70E-485B-8016-74F04D199F4D}" destId="{0D2EFD9B-CA2D-4B83-A752-D95B0F37314A}" srcOrd="0" destOrd="0" presId="urn:microsoft.com/office/officeart/2005/8/layout/orgChart1"/>
    <dgm:cxn modelId="{6BBBD7A3-8121-48D2-A51D-4A068AB80FCE}" type="presParOf" srcId="{0D2EFD9B-CA2D-4B83-A752-D95B0F37314A}" destId="{E33966EA-241A-4E69-999C-8418E65125A5}" srcOrd="0" destOrd="0" presId="urn:microsoft.com/office/officeart/2005/8/layout/orgChart1"/>
    <dgm:cxn modelId="{00F617B7-B025-4F00-AC00-D55DDFC01CBE}" type="presParOf" srcId="{0D2EFD9B-CA2D-4B83-A752-D95B0F37314A}" destId="{9F66D348-823F-4C99-932C-D26084102FC2}" srcOrd="1" destOrd="0" presId="urn:microsoft.com/office/officeart/2005/8/layout/orgChart1"/>
    <dgm:cxn modelId="{FCC0187A-F2EA-4B0C-B03A-E927C3AEC4DE}" type="presParOf" srcId="{CA0C3F13-F70E-485B-8016-74F04D199F4D}" destId="{0DEBA5A8-1F4F-4FBE-9D38-F5FB267F7B25}" srcOrd="1" destOrd="0" presId="urn:microsoft.com/office/officeart/2005/8/layout/orgChart1"/>
    <dgm:cxn modelId="{D3484986-154D-4C0D-9FF2-F11050323D7D}" type="presParOf" srcId="{CA0C3F13-F70E-485B-8016-74F04D199F4D}" destId="{C8D047C3-69DE-49F7-9734-7934336F39F9}" srcOrd="2" destOrd="0" presId="urn:microsoft.com/office/officeart/2005/8/layout/orgChart1"/>
    <dgm:cxn modelId="{F725A82B-F806-4A2F-BFA4-3ECA1E195D58}" type="presParOf" srcId="{AEB0C4A8-2DE4-46CF-B9EE-C69A0E5376F2}" destId="{C6BFF8D2-FF44-491E-A3B7-3E4E0BA7CD4E}" srcOrd="2" destOrd="0" presId="urn:microsoft.com/office/officeart/2005/8/layout/orgChart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BFE998-8A69-4332-B1C7-BA533D2786B3}" type="doc">
      <dgm:prSet loTypeId="urn:microsoft.com/office/officeart/2008/layout/AlternatingPictureCircles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78CE09-D690-4BC0-B3D6-E0941477CECF}">
      <dgm:prSet custT="1"/>
      <dgm:spPr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  <dgm:t>
        <a:bodyPr/>
        <a:lstStyle/>
        <a:p>
          <a:r>
            <a:rPr lang="en-US" sz="3600" b="1" u="sng" dirty="0" smtClean="0">
              <a:ln w="9525"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rPr>
            <a:t>IMDB WEBSITE FOR DATA COLLECTION</a:t>
          </a:r>
          <a:endParaRPr lang="en-IN" sz="3600" u="sng" dirty="0">
            <a:latin typeface="Copperplate Gothic Bold" panose="020E0705020206020404" pitchFamily="34" charset="0"/>
          </a:endParaRPr>
        </a:p>
      </dgm:t>
    </dgm:pt>
    <dgm:pt modelId="{43D82DAB-6F36-439A-8DA8-0BFC63D0C6FA}" type="parTrans" cxnId="{39FF35B1-86F5-45F2-88AB-099D456471A1}">
      <dgm:prSet/>
      <dgm:spPr/>
      <dgm:t>
        <a:bodyPr/>
        <a:lstStyle/>
        <a:p>
          <a:endParaRPr lang="en-US"/>
        </a:p>
      </dgm:t>
    </dgm:pt>
    <dgm:pt modelId="{F3247B95-5455-4BF7-9DEF-B1A1CF868C36}" type="sibTrans" cxnId="{39FF35B1-86F5-45F2-88AB-099D456471A1}">
      <dgm:prSet/>
      <dgm:spPr/>
      <dgm:t>
        <a:bodyPr/>
        <a:lstStyle/>
        <a:p>
          <a:endParaRPr lang="en-US"/>
        </a:p>
      </dgm:t>
    </dgm:pt>
    <dgm:pt modelId="{00A822A8-6C14-43DB-B625-21D79C434A11}" type="pres">
      <dgm:prSet presAssocID="{10BFE998-8A69-4332-B1C7-BA533D2786B3}" presName="Name0" presStyleCnt="0">
        <dgm:presLayoutVars>
          <dgm:chMax/>
          <dgm:chPref/>
          <dgm:dir/>
        </dgm:presLayoutVars>
      </dgm:prSet>
      <dgm:spPr/>
    </dgm:pt>
    <dgm:pt modelId="{0611C3C4-A6BE-4086-A8B4-F59EA9C298B6}" type="pres">
      <dgm:prSet presAssocID="{B378CE09-D690-4BC0-B3D6-E0941477CECF}" presName="composite" presStyleCnt="0"/>
      <dgm:spPr/>
    </dgm:pt>
    <dgm:pt modelId="{F2DC8AB8-10EA-4A7D-A0F7-23886E40477D}" type="pres">
      <dgm:prSet presAssocID="{B378CE09-D690-4BC0-B3D6-E0941477CECF}" presName="Accent" presStyleLbl="alignNode1" presStyleIdx="0" presStyleCnt="1" custScaleX="91332" custScaleY="94717" custLinFactNeighborX="4344" custLinFactNeighborY="-1493">
        <dgm:presLayoutVars>
          <dgm:chMax val="0"/>
          <dgm:chPref val="0"/>
        </dgm:presLayoutVars>
      </dgm:prSet>
      <dgm:spPr>
        <a:gradFill rotWithShape="0">
          <a:gsLst>
            <a:gs pos="0">
              <a:schemeClr val="tx1"/>
            </a:gs>
            <a:gs pos="87000">
              <a:schemeClr val="tx1"/>
            </a:gs>
          </a:gsLst>
        </a:gradFill>
      </dgm:spPr>
    </dgm:pt>
    <dgm:pt modelId="{72299939-00FC-4CD4-8DB7-0DBB9937397E}" type="pres">
      <dgm:prSet presAssocID="{B378CE09-D690-4BC0-B3D6-E0941477CECF}" presName="Image" presStyleLbl="bgImgPlace1" presStyleIdx="0" presStyleCnt="1" custScaleX="156860" custScaleY="145076" custLinFactNeighborX="-60" custLinFactNeighborY="-3946">
        <dgm:presLayoutVars>
          <dgm:chMax val="0"/>
          <dgm:chPref val="0"/>
          <dgm:bulletEnabled val="1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8B227F7-9175-4C16-9B1B-6AF1D41E90CF}" type="pres">
      <dgm:prSet presAssocID="{B378CE09-D690-4BC0-B3D6-E0941477CECF}" presName="Parent" presStyleLbl="fgAccFollowNode1" presStyleIdx="0" presStyleCnt="1" custScaleX="124514" custLinFactNeighborX="7651" custLinFactNeighborY="-2056">
        <dgm:presLayoutVars>
          <dgm:chMax val="0"/>
          <dgm:chPref val="0"/>
          <dgm:bulletEnabled val="1"/>
        </dgm:presLayoutVars>
      </dgm:prSet>
      <dgm:spPr/>
    </dgm:pt>
    <dgm:pt modelId="{4743AA81-3B2D-45BB-8A8B-5D9274DEB3D9}" type="pres">
      <dgm:prSet presAssocID="{B378CE09-D690-4BC0-B3D6-E0941477CECF}" presName="Space" presStyleCnt="0">
        <dgm:presLayoutVars>
          <dgm:chMax val="0"/>
          <dgm:chPref val="0"/>
        </dgm:presLayoutVars>
      </dgm:prSet>
      <dgm:spPr/>
    </dgm:pt>
  </dgm:ptLst>
  <dgm:cxnLst>
    <dgm:cxn modelId="{D43F9C1B-5CA9-4E21-AB34-A6C9AF3F60A5}" type="presOf" srcId="{B378CE09-D690-4BC0-B3D6-E0941477CECF}" destId="{18B227F7-9175-4C16-9B1B-6AF1D41E90CF}" srcOrd="0" destOrd="0" presId="urn:microsoft.com/office/officeart/2008/layout/AlternatingPictureCircles"/>
    <dgm:cxn modelId="{39FF35B1-86F5-45F2-88AB-099D456471A1}" srcId="{10BFE998-8A69-4332-B1C7-BA533D2786B3}" destId="{B378CE09-D690-4BC0-B3D6-E0941477CECF}" srcOrd="0" destOrd="0" parTransId="{43D82DAB-6F36-439A-8DA8-0BFC63D0C6FA}" sibTransId="{F3247B95-5455-4BF7-9DEF-B1A1CF868C36}"/>
    <dgm:cxn modelId="{6E8F6B23-EA83-423A-BB47-77E8DF0C174E}" type="presOf" srcId="{10BFE998-8A69-4332-B1C7-BA533D2786B3}" destId="{00A822A8-6C14-43DB-B625-21D79C434A11}" srcOrd="0" destOrd="0" presId="urn:microsoft.com/office/officeart/2008/layout/AlternatingPictureCircles"/>
    <dgm:cxn modelId="{6FDB8FB8-7D47-411A-A092-D1724AECB5D7}" type="presParOf" srcId="{00A822A8-6C14-43DB-B625-21D79C434A11}" destId="{0611C3C4-A6BE-4086-A8B4-F59EA9C298B6}" srcOrd="0" destOrd="0" presId="urn:microsoft.com/office/officeart/2008/layout/AlternatingPictureCircles"/>
    <dgm:cxn modelId="{82976D44-AB13-4422-9751-BEFBE70D64A7}" type="presParOf" srcId="{0611C3C4-A6BE-4086-A8B4-F59EA9C298B6}" destId="{F2DC8AB8-10EA-4A7D-A0F7-23886E40477D}" srcOrd="0" destOrd="0" presId="urn:microsoft.com/office/officeart/2008/layout/AlternatingPictureCircles"/>
    <dgm:cxn modelId="{0574699A-7BEB-4CFF-B719-A0B08AD4032D}" type="presParOf" srcId="{0611C3C4-A6BE-4086-A8B4-F59EA9C298B6}" destId="{72299939-00FC-4CD4-8DB7-0DBB9937397E}" srcOrd="1" destOrd="0" presId="urn:microsoft.com/office/officeart/2008/layout/AlternatingPictureCircles"/>
    <dgm:cxn modelId="{76435D24-1A8A-4A4F-8A8E-6C0A7B8EEE88}" type="presParOf" srcId="{0611C3C4-A6BE-4086-A8B4-F59EA9C298B6}" destId="{18B227F7-9175-4C16-9B1B-6AF1D41E90CF}" srcOrd="2" destOrd="0" presId="urn:microsoft.com/office/officeart/2008/layout/AlternatingPictureCircles"/>
    <dgm:cxn modelId="{3075C011-A176-424B-8226-F4464456047E}" type="presParOf" srcId="{0611C3C4-A6BE-4086-A8B4-F59EA9C298B6}" destId="{4743AA81-3B2D-45BB-8A8B-5D9274DEB3D9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65B4E7-5585-4551-8ECD-0CDFCCB17694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157BDC-59AD-4006-A4F3-F91DA69E986F}">
      <dgm:prSet custT="1"/>
      <dgm:spPr>
        <a:solidFill>
          <a:schemeClr val="accent1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en-IN" sz="4000" b="1" dirty="0" smtClean="0">
              <a:solidFill>
                <a:schemeClr val="tx1"/>
              </a:solidFill>
              <a:latin typeface="Book Antiqua" panose="02040602050305030304" pitchFamily="18" charset="0"/>
            </a:rPr>
            <a:t>Univariate analysis:</a:t>
          </a:r>
          <a:endParaRPr lang="en-IN" sz="4000" b="1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B9CDFC17-C7E2-4114-99EE-4E01ACEECA95}" type="parTrans" cxnId="{065A8C25-0AC7-49C6-8218-3E695937A0F0}">
      <dgm:prSet/>
      <dgm:spPr/>
      <dgm:t>
        <a:bodyPr/>
        <a:lstStyle/>
        <a:p>
          <a:endParaRPr lang="en-US"/>
        </a:p>
      </dgm:t>
    </dgm:pt>
    <dgm:pt modelId="{D8F8AA09-21FC-439D-A10B-02C53A4516B6}" type="sibTrans" cxnId="{065A8C25-0AC7-49C6-8218-3E695937A0F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F166AC-950E-4DA1-AE27-BF34EEB09450}">
      <dgm:prSet custT="1"/>
      <dgm:spPr>
        <a:solidFill>
          <a:schemeClr val="accent1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en-IN" sz="3300" dirty="0" smtClean="0">
              <a:solidFill>
                <a:schemeClr val="tx1"/>
              </a:solidFill>
            </a:rPr>
            <a:t>-  </a:t>
          </a:r>
          <a:r>
            <a:rPr lang="en-IN" sz="3300" dirty="0" smtClean="0">
              <a:solidFill>
                <a:schemeClr val="tx1"/>
              </a:solidFill>
              <a:latin typeface="Book Antiqua" panose="02040602050305030304" pitchFamily="18" charset="0"/>
            </a:rPr>
            <a:t>Categorical</a:t>
          </a:r>
          <a:endParaRPr lang="en-IN" sz="33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800D21F7-EE48-4ACD-A8FA-312360EC61E5}" type="parTrans" cxnId="{0E5B63F9-1F02-4F86-A6D3-A873DB0CFB8F}">
      <dgm:prSet/>
      <dgm:spPr/>
      <dgm:t>
        <a:bodyPr/>
        <a:lstStyle/>
        <a:p>
          <a:endParaRPr lang="en-US"/>
        </a:p>
      </dgm:t>
    </dgm:pt>
    <dgm:pt modelId="{56F49D36-ACBB-48A5-9D83-3C002153F55C}" type="sibTrans" cxnId="{0E5B63F9-1F02-4F86-A6D3-A873DB0CFB8F}">
      <dgm:prSet/>
      <dgm:spPr/>
      <dgm:t>
        <a:bodyPr/>
        <a:lstStyle/>
        <a:p>
          <a:endParaRPr lang="en-US"/>
        </a:p>
      </dgm:t>
    </dgm:pt>
    <dgm:pt modelId="{9D2DAEF4-99BB-4665-8D28-1FD9EE4D9CCC}">
      <dgm:prSet custT="1"/>
      <dgm:spPr>
        <a:solidFill>
          <a:schemeClr val="accent1">
            <a:hueOff val="0"/>
            <a:satOff val="0"/>
            <a:lumOff val="0"/>
            <a:alpha val="0"/>
          </a:schemeClr>
        </a:solidFill>
      </dgm:spPr>
      <dgm:t>
        <a:bodyPr/>
        <a:lstStyle/>
        <a:p>
          <a:pPr rtl="0"/>
          <a:r>
            <a:rPr lang="en-IN" sz="3300" dirty="0" smtClean="0">
              <a:solidFill>
                <a:schemeClr val="tx1"/>
              </a:solidFill>
            </a:rPr>
            <a:t>-  </a:t>
          </a:r>
          <a:r>
            <a:rPr lang="en-IN" sz="3300" dirty="0" smtClean="0">
              <a:solidFill>
                <a:schemeClr val="tx1"/>
              </a:solidFill>
              <a:latin typeface="Book Antiqua" panose="02040602050305030304" pitchFamily="18" charset="0"/>
            </a:rPr>
            <a:t>Numerical</a:t>
          </a:r>
          <a:endParaRPr lang="en-IN" sz="33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BFBC236-B6E7-42EB-BBA2-CE2630407A52}" type="parTrans" cxnId="{306F7907-3F69-44E0-9DC0-6BCC8B88E6BA}">
      <dgm:prSet/>
      <dgm:spPr/>
      <dgm:t>
        <a:bodyPr/>
        <a:lstStyle/>
        <a:p>
          <a:endParaRPr lang="en-US"/>
        </a:p>
      </dgm:t>
    </dgm:pt>
    <dgm:pt modelId="{63DA8B7F-9CBD-4D09-AD4E-AF0A03A4C188}" type="sibTrans" cxnId="{306F7907-3F69-44E0-9DC0-6BCC8B88E6BA}">
      <dgm:prSet/>
      <dgm:spPr/>
      <dgm:t>
        <a:bodyPr/>
        <a:lstStyle/>
        <a:p>
          <a:endParaRPr lang="en-US"/>
        </a:p>
      </dgm:t>
    </dgm:pt>
    <dgm:pt modelId="{3868AB37-FA08-4C87-A4A6-FFA0770D7589}" type="pres">
      <dgm:prSet presAssocID="{6765B4E7-5585-4551-8ECD-0CDFCCB17694}" presName="Name0" presStyleCnt="0">
        <dgm:presLayoutVars>
          <dgm:chMax val="7"/>
          <dgm:chPref val="7"/>
          <dgm:dir/>
        </dgm:presLayoutVars>
      </dgm:prSet>
      <dgm:spPr/>
    </dgm:pt>
    <dgm:pt modelId="{BF7F9BD8-C2D6-46F1-AAFD-56F80C69C241}" type="pres">
      <dgm:prSet presAssocID="{6765B4E7-5585-4551-8ECD-0CDFCCB17694}" presName="Name1" presStyleCnt="0"/>
      <dgm:spPr/>
    </dgm:pt>
    <dgm:pt modelId="{926A8BC6-6ABF-4096-86C1-D981811542C7}" type="pres">
      <dgm:prSet presAssocID="{6765B4E7-5585-4551-8ECD-0CDFCCB17694}" presName="cycle" presStyleCnt="0"/>
      <dgm:spPr/>
    </dgm:pt>
    <dgm:pt modelId="{D86B56A7-FD90-4BF5-B096-89D55D961FFC}" type="pres">
      <dgm:prSet presAssocID="{6765B4E7-5585-4551-8ECD-0CDFCCB17694}" presName="srcNode" presStyleLbl="node1" presStyleIdx="0" presStyleCnt="3"/>
      <dgm:spPr/>
    </dgm:pt>
    <dgm:pt modelId="{19E3E667-09D7-4310-BF1D-E419D54BBF8F}" type="pres">
      <dgm:prSet presAssocID="{6765B4E7-5585-4551-8ECD-0CDFCCB17694}" presName="conn" presStyleLbl="parChTrans1D2" presStyleIdx="0" presStyleCnt="1"/>
      <dgm:spPr/>
    </dgm:pt>
    <dgm:pt modelId="{4B960A4A-C82F-4D20-82F6-9D01263209F6}" type="pres">
      <dgm:prSet presAssocID="{6765B4E7-5585-4551-8ECD-0CDFCCB17694}" presName="extraNode" presStyleLbl="node1" presStyleIdx="0" presStyleCnt="3"/>
      <dgm:spPr/>
    </dgm:pt>
    <dgm:pt modelId="{BBAB84CD-D3DB-4AC7-9EAB-F36F8D19580B}" type="pres">
      <dgm:prSet presAssocID="{6765B4E7-5585-4551-8ECD-0CDFCCB17694}" presName="dstNode" presStyleLbl="node1" presStyleIdx="0" presStyleCnt="3"/>
      <dgm:spPr/>
    </dgm:pt>
    <dgm:pt modelId="{BFADDC9A-2C62-4A64-A223-D3BA8F5A1208}" type="pres">
      <dgm:prSet presAssocID="{91157BDC-59AD-4006-A4F3-F91DA69E986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7C699-A553-4032-97E6-702753F61D76}" type="pres">
      <dgm:prSet presAssocID="{91157BDC-59AD-4006-A4F3-F91DA69E986F}" presName="accent_1" presStyleCnt="0"/>
      <dgm:spPr/>
    </dgm:pt>
    <dgm:pt modelId="{9650D9D9-A6CE-4E9D-A999-1B0457C88632}" type="pres">
      <dgm:prSet presAssocID="{91157BDC-59AD-4006-A4F3-F91DA69E986F}" presName="accentRepeatNode" presStyleLbl="solidFgAcc1" presStyleIdx="0" presStyleCnt="3"/>
      <dgm:spPr>
        <a:solidFill>
          <a:schemeClr val="tx1">
            <a:lumMod val="85000"/>
            <a:lumOff val="15000"/>
          </a:schemeClr>
        </a:solidFill>
      </dgm:spPr>
    </dgm:pt>
    <dgm:pt modelId="{A805B8BE-AD78-4CDC-930C-3915652099BC}" type="pres">
      <dgm:prSet presAssocID="{C7F166AC-950E-4DA1-AE27-BF34EEB09450}" presName="text_2" presStyleLbl="node1" presStyleIdx="1" presStyleCnt="3">
        <dgm:presLayoutVars>
          <dgm:bulletEnabled val="1"/>
        </dgm:presLayoutVars>
      </dgm:prSet>
      <dgm:spPr/>
    </dgm:pt>
    <dgm:pt modelId="{D5AA4D93-1DF5-45A0-B8B0-9562AB275F3C}" type="pres">
      <dgm:prSet presAssocID="{C7F166AC-950E-4DA1-AE27-BF34EEB09450}" presName="accent_2" presStyleCnt="0"/>
      <dgm:spPr/>
    </dgm:pt>
    <dgm:pt modelId="{F68105AA-060A-4992-BE48-FF413EB89607}" type="pres">
      <dgm:prSet presAssocID="{C7F166AC-950E-4DA1-AE27-BF34EEB09450}" presName="accentRepeatNode" presStyleLbl="solidFgAcc1" presStyleIdx="1" presStyleCnt="3"/>
      <dgm:spPr/>
    </dgm:pt>
    <dgm:pt modelId="{1844A891-3111-415D-8825-EA1A05E38CAA}" type="pres">
      <dgm:prSet presAssocID="{9D2DAEF4-99BB-4665-8D28-1FD9EE4D9CCC}" presName="text_3" presStyleLbl="node1" presStyleIdx="2" presStyleCnt="3">
        <dgm:presLayoutVars>
          <dgm:bulletEnabled val="1"/>
        </dgm:presLayoutVars>
      </dgm:prSet>
      <dgm:spPr/>
    </dgm:pt>
    <dgm:pt modelId="{8EE4FE24-CD6C-413E-A961-4E09A87E8BE8}" type="pres">
      <dgm:prSet presAssocID="{9D2DAEF4-99BB-4665-8D28-1FD9EE4D9CCC}" presName="accent_3" presStyleCnt="0"/>
      <dgm:spPr/>
    </dgm:pt>
    <dgm:pt modelId="{B68706F8-B1E9-4BEF-8905-D3F9468AB7A0}" type="pres">
      <dgm:prSet presAssocID="{9D2DAEF4-99BB-4665-8D28-1FD9EE4D9CCC}" presName="accentRepeatNode" presStyleLbl="solidFgAcc1" presStyleIdx="2" presStyleCnt="3"/>
      <dgm:spPr/>
    </dgm:pt>
  </dgm:ptLst>
  <dgm:cxnLst>
    <dgm:cxn modelId="{065A8C25-0AC7-49C6-8218-3E695937A0F0}" srcId="{6765B4E7-5585-4551-8ECD-0CDFCCB17694}" destId="{91157BDC-59AD-4006-A4F3-F91DA69E986F}" srcOrd="0" destOrd="0" parTransId="{B9CDFC17-C7E2-4114-99EE-4E01ACEECA95}" sibTransId="{D8F8AA09-21FC-439D-A10B-02C53A4516B6}"/>
    <dgm:cxn modelId="{274641FF-55F3-4C16-B7BB-2425F7620DF4}" type="presOf" srcId="{9D2DAEF4-99BB-4665-8D28-1FD9EE4D9CCC}" destId="{1844A891-3111-415D-8825-EA1A05E38CAA}" srcOrd="0" destOrd="0" presId="urn:microsoft.com/office/officeart/2008/layout/VerticalCurvedList"/>
    <dgm:cxn modelId="{53267CF4-F99B-4D59-91D7-190F72D281E4}" type="presOf" srcId="{C7F166AC-950E-4DA1-AE27-BF34EEB09450}" destId="{A805B8BE-AD78-4CDC-930C-3915652099BC}" srcOrd="0" destOrd="0" presId="urn:microsoft.com/office/officeart/2008/layout/VerticalCurvedList"/>
    <dgm:cxn modelId="{306F7907-3F69-44E0-9DC0-6BCC8B88E6BA}" srcId="{6765B4E7-5585-4551-8ECD-0CDFCCB17694}" destId="{9D2DAEF4-99BB-4665-8D28-1FD9EE4D9CCC}" srcOrd="2" destOrd="0" parTransId="{3BFBC236-B6E7-42EB-BBA2-CE2630407A52}" sibTransId="{63DA8B7F-9CBD-4D09-AD4E-AF0A03A4C188}"/>
    <dgm:cxn modelId="{8D3C8B23-AE88-4F38-BC1C-47AF897D968A}" type="presOf" srcId="{91157BDC-59AD-4006-A4F3-F91DA69E986F}" destId="{BFADDC9A-2C62-4A64-A223-D3BA8F5A1208}" srcOrd="0" destOrd="0" presId="urn:microsoft.com/office/officeart/2008/layout/VerticalCurvedList"/>
    <dgm:cxn modelId="{0E5B63F9-1F02-4F86-A6D3-A873DB0CFB8F}" srcId="{6765B4E7-5585-4551-8ECD-0CDFCCB17694}" destId="{C7F166AC-950E-4DA1-AE27-BF34EEB09450}" srcOrd="1" destOrd="0" parTransId="{800D21F7-EE48-4ACD-A8FA-312360EC61E5}" sibTransId="{56F49D36-ACBB-48A5-9D83-3C002153F55C}"/>
    <dgm:cxn modelId="{D733D7A9-31C7-410C-86FF-6233106FAA4C}" type="presOf" srcId="{6765B4E7-5585-4551-8ECD-0CDFCCB17694}" destId="{3868AB37-FA08-4C87-A4A6-FFA0770D7589}" srcOrd="0" destOrd="0" presId="urn:microsoft.com/office/officeart/2008/layout/VerticalCurvedList"/>
    <dgm:cxn modelId="{5E5612BC-74AA-417A-8D7B-7508D6274E4C}" type="presOf" srcId="{D8F8AA09-21FC-439D-A10B-02C53A4516B6}" destId="{19E3E667-09D7-4310-BF1D-E419D54BBF8F}" srcOrd="0" destOrd="0" presId="urn:microsoft.com/office/officeart/2008/layout/VerticalCurvedList"/>
    <dgm:cxn modelId="{722E2552-72DA-484E-9A72-FF1D1353D36A}" type="presParOf" srcId="{3868AB37-FA08-4C87-A4A6-FFA0770D7589}" destId="{BF7F9BD8-C2D6-46F1-AAFD-56F80C69C241}" srcOrd="0" destOrd="0" presId="urn:microsoft.com/office/officeart/2008/layout/VerticalCurvedList"/>
    <dgm:cxn modelId="{4237398F-59CF-44A5-98A5-538AEC833D4B}" type="presParOf" srcId="{BF7F9BD8-C2D6-46F1-AAFD-56F80C69C241}" destId="{926A8BC6-6ABF-4096-86C1-D981811542C7}" srcOrd="0" destOrd="0" presId="urn:microsoft.com/office/officeart/2008/layout/VerticalCurvedList"/>
    <dgm:cxn modelId="{F0495894-BF7D-402D-93DD-A239A68CC1F8}" type="presParOf" srcId="{926A8BC6-6ABF-4096-86C1-D981811542C7}" destId="{D86B56A7-FD90-4BF5-B096-89D55D961FFC}" srcOrd="0" destOrd="0" presId="urn:microsoft.com/office/officeart/2008/layout/VerticalCurvedList"/>
    <dgm:cxn modelId="{AB1F3DE9-B808-44AF-B661-BFF77F72EC82}" type="presParOf" srcId="{926A8BC6-6ABF-4096-86C1-D981811542C7}" destId="{19E3E667-09D7-4310-BF1D-E419D54BBF8F}" srcOrd="1" destOrd="0" presId="urn:microsoft.com/office/officeart/2008/layout/VerticalCurvedList"/>
    <dgm:cxn modelId="{10126359-85C3-46E8-A933-AC18B847C5ED}" type="presParOf" srcId="{926A8BC6-6ABF-4096-86C1-D981811542C7}" destId="{4B960A4A-C82F-4D20-82F6-9D01263209F6}" srcOrd="2" destOrd="0" presId="urn:microsoft.com/office/officeart/2008/layout/VerticalCurvedList"/>
    <dgm:cxn modelId="{2AC5299B-DBFD-452E-8936-E58CC3ADCAF0}" type="presParOf" srcId="{926A8BC6-6ABF-4096-86C1-D981811542C7}" destId="{BBAB84CD-D3DB-4AC7-9EAB-F36F8D19580B}" srcOrd="3" destOrd="0" presId="urn:microsoft.com/office/officeart/2008/layout/VerticalCurvedList"/>
    <dgm:cxn modelId="{3BC5A9FB-EE7E-4F57-BAB9-55231C7D3CC3}" type="presParOf" srcId="{BF7F9BD8-C2D6-46F1-AAFD-56F80C69C241}" destId="{BFADDC9A-2C62-4A64-A223-D3BA8F5A1208}" srcOrd="1" destOrd="0" presId="urn:microsoft.com/office/officeart/2008/layout/VerticalCurvedList"/>
    <dgm:cxn modelId="{F6117F1F-A003-4E81-B259-CBA6BFDB5A19}" type="presParOf" srcId="{BF7F9BD8-C2D6-46F1-AAFD-56F80C69C241}" destId="{4E97C699-A553-4032-97E6-702753F61D76}" srcOrd="2" destOrd="0" presId="urn:microsoft.com/office/officeart/2008/layout/VerticalCurvedList"/>
    <dgm:cxn modelId="{589960DF-B475-4926-B5B2-C6957C3D005A}" type="presParOf" srcId="{4E97C699-A553-4032-97E6-702753F61D76}" destId="{9650D9D9-A6CE-4E9D-A999-1B0457C88632}" srcOrd="0" destOrd="0" presId="urn:microsoft.com/office/officeart/2008/layout/VerticalCurvedList"/>
    <dgm:cxn modelId="{D9A5AFD8-4A51-458B-A164-53C8EB0E589B}" type="presParOf" srcId="{BF7F9BD8-C2D6-46F1-AAFD-56F80C69C241}" destId="{A805B8BE-AD78-4CDC-930C-3915652099BC}" srcOrd="3" destOrd="0" presId="urn:microsoft.com/office/officeart/2008/layout/VerticalCurvedList"/>
    <dgm:cxn modelId="{13F33459-F5A9-4590-B62B-426D12C3B741}" type="presParOf" srcId="{BF7F9BD8-C2D6-46F1-AAFD-56F80C69C241}" destId="{D5AA4D93-1DF5-45A0-B8B0-9562AB275F3C}" srcOrd="4" destOrd="0" presId="urn:microsoft.com/office/officeart/2008/layout/VerticalCurvedList"/>
    <dgm:cxn modelId="{EBA2CF4E-51B9-49F5-BAF3-19192086E6D3}" type="presParOf" srcId="{D5AA4D93-1DF5-45A0-B8B0-9562AB275F3C}" destId="{F68105AA-060A-4992-BE48-FF413EB89607}" srcOrd="0" destOrd="0" presId="urn:microsoft.com/office/officeart/2008/layout/VerticalCurvedList"/>
    <dgm:cxn modelId="{24096AB5-043D-41E2-91AF-70D06A30A77D}" type="presParOf" srcId="{BF7F9BD8-C2D6-46F1-AAFD-56F80C69C241}" destId="{1844A891-3111-415D-8825-EA1A05E38CAA}" srcOrd="5" destOrd="0" presId="urn:microsoft.com/office/officeart/2008/layout/VerticalCurvedList"/>
    <dgm:cxn modelId="{4187653F-8EEA-4BEF-9C57-7952E3368C9F}" type="presParOf" srcId="{BF7F9BD8-C2D6-46F1-AAFD-56F80C69C241}" destId="{8EE4FE24-CD6C-413E-A961-4E09A87E8BE8}" srcOrd="6" destOrd="0" presId="urn:microsoft.com/office/officeart/2008/layout/VerticalCurvedList"/>
    <dgm:cxn modelId="{79BFC172-EA92-454C-B82B-E1236EAC1706}" type="presParOf" srcId="{8EE4FE24-CD6C-413E-A961-4E09A87E8BE8}" destId="{B68706F8-B1E9-4BEF-8905-D3F9468AB7A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BF1E90-96EB-489E-8552-29BFC0D242F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CC04CD-4D43-4D40-89EE-B278FDF88897}">
      <dgm:prSet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="1" dirty="0" smtClean="0">
              <a:solidFill>
                <a:schemeClr val="tx1"/>
              </a:solidFill>
              <a:latin typeface="Book Antiqua" panose="02040602050305030304" pitchFamily="18" charset="0"/>
            </a:rPr>
            <a:t>Bivariate analysis:</a:t>
          </a:r>
          <a:endParaRPr lang="en-IN" b="1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7666890-22EE-4A04-843B-89EB1D94BEE1}" type="parTrans" cxnId="{B5007669-7C3C-4726-AC42-D882BA665E05}">
      <dgm:prSet/>
      <dgm:spPr/>
      <dgm:t>
        <a:bodyPr/>
        <a:lstStyle/>
        <a:p>
          <a:endParaRPr lang="en-US"/>
        </a:p>
      </dgm:t>
    </dgm:pt>
    <dgm:pt modelId="{D25B4C54-24B0-4747-B64F-B6DC8B82C522}" type="sibTrans" cxnId="{B5007669-7C3C-4726-AC42-D882BA665E0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1FE22CA-15A7-4894-95D6-217E9965CB48}">
      <dgm:prSet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Categorical &amp; categorical.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E65E3CE8-28F6-431A-A4F6-E9B1AC859008}" type="parTrans" cxnId="{C5489DA1-1557-4EAF-8038-F046BA3F40EB}">
      <dgm:prSet/>
      <dgm:spPr/>
      <dgm:t>
        <a:bodyPr/>
        <a:lstStyle/>
        <a:p>
          <a:endParaRPr lang="en-US"/>
        </a:p>
      </dgm:t>
    </dgm:pt>
    <dgm:pt modelId="{C5DE79F7-73F6-4130-A7F4-A0485F03DE7A}" type="sibTrans" cxnId="{C5489DA1-1557-4EAF-8038-F046BA3F40EB}">
      <dgm:prSet/>
      <dgm:spPr/>
      <dgm:t>
        <a:bodyPr/>
        <a:lstStyle/>
        <a:p>
          <a:endParaRPr lang="en-US"/>
        </a:p>
      </dgm:t>
    </dgm:pt>
    <dgm:pt modelId="{6B1D0F2D-765C-4211-89D2-36B78787BEE5}">
      <dgm:prSet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Categorical &amp; numerical.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0850C855-090B-428B-B09F-DAC4293E5DE1}" type="parTrans" cxnId="{94EB3362-595D-4CA4-AB34-DCFE5B14AE99}">
      <dgm:prSet/>
      <dgm:spPr/>
      <dgm:t>
        <a:bodyPr/>
        <a:lstStyle/>
        <a:p>
          <a:endParaRPr lang="en-US"/>
        </a:p>
      </dgm:t>
    </dgm:pt>
    <dgm:pt modelId="{4FE8FC4D-091F-49AC-B312-C7A705793AF1}" type="sibTrans" cxnId="{94EB3362-595D-4CA4-AB34-DCFE5B14AE99}">
      <dgm:prSet/>
      <dgm:spPr/>
      <dgm:t>
        <a:bodyPr/>
        <a:lstStyle/>
        <a:p>
          <a:endParaRPr lang="en-US"/>
        </a:p>
      </dgm:t>
    </dgm:pt>
    <dgm:pt modelId="{B2793B08-87EE-4B90-8E74-CA95A6245C77}">
      <dgm:prSet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Numerical &amp; numerical.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19A8D35-4309-46C3-9098-052E67C748EF}" type="parTrans" cxnId="{13B72EDC-D1F5-48BF-9C17-3234D6D84DCD}">
      <dgm:prSet/>
      <dgm:spPr/>
      <dgm:t>
        <a:bodyPr/>
        <a:lstStyle/>
        <a:p>
          <a:endParaRPr lang="en-US"/>
        </a:p>
      </dgm:t>
    </dgm:pt>
    <dgm:pt modelId="{35D9CAFF-378A-4784-8003-5EC00637C43C}" type="sibTrans" cxnId="{13B72EDC-D1F5-48BF-9C17-3234D6D84DCD}">
      <dgm:prSet/>
      <dgm:spPr/>
      <dgm:t>
        <a:bodyPr/>
        <a:lstStyle/>
        <a:p>
          <a:endParaRPr lang="en-US"/>
        </a:p>
      </dgm:t>
    </dgm:pt>
    <dgm:pt modelId="{33974804-6759-4B76-89F7-FD68C9B3C740}" type="pres">
      <dgm:prSet presAssocID="{A4BF1E90-96EB-489E-8552-29BFC0D242FE}" presName="Name0" presStyleCnt="0">
        <dgm:presLayoutVars>
          <dgm:chMax val="7"/>
          <dgm:chPref val="7"/>
          <dgm:dir/>
        </dgm:presLayoutVars>
      </dgm:prSet>
      <dgm:spPr/>
    </dgm:pt>
    <dgm:pt modelId="{14D7B01B-82FF-406C-BAA6-2844CB34BACA}" type="pres">
      <dgm:prSet presAssocID="{A4BF1E90-96EB-489E-8552-29BFC0D242FE}" presName="Name1" presStyleCnt="0"/>
      <dgm:spPr/>
    </dgm:pt>
    <dgm:pt modelId="{DD0E8212-2F95-4B68-93AB-ABDF73525920}" type="pres">
      <dgm:prSet presAssocID="{A4BF1E90-96EB-489E-8552-29BFC0D242FE}" presName="cycle" presStyleCnt="0"/>
      <dgm:spPr/>
    </dgm:pt>
    <dgm:pt modelId="{D0360A65-DA16-4EF3-ABCE-C7DF9C8E9903}" type="pres">
      <dgm:prSet presAssocID="{A4BF1E90-96EB-489E-8552-29BFC0D242FE}" presName="srcNode" presStyleLbl="node1" presStyleIdx="0" presStyleCnt="4"/>
      <dgm:spPr/>
    </dgm:pt>
    <dgm:pt modelId="{03DCB3F2-2809-4281-88F8-603F95203E74}" type="pres">
      <dgm:prSet presAssocID="{A4BF1E90-96EB-489E-8552-29BFC0D242FE}" presName="conn" presStyleLbl="parChTrans1D2" presStyleIdx="0" presStyleCnt="1"/>
      <dgm:spPr/>
    </dgm:pt>
    <dgm:pt modelId="{900DD99B-00AF-485D-BC9F-44A9643FA276}" type="pres">
      <dgm:prSet presAssocID="{A4BF1E90-96EB-489E-8552-29BFC0D242FE}" presName="extraNode" presStyleLbl="node1" presStyleIdx="0" presStyleCnt="4"/>
      <dgm:spPr/>
    </dgm:pt>
    <dgm:pt modelId="{9C8FE12F-C588-4697-82EE-D65BA544C383}" type="pres">
      <dgm:prSet presAssocID="{A4BF1E90-96EB-489E-8552-29BFC0D242FE}" presName="dstNode" presStyleLbl="node1" presStyleIdx="0" presStyleCnt="4"/>
      <dgm:spPr/>
    </dgm:pt>
    <dgm:pt modelId="{D3416DB3-2D72-4B5D-BDC0-4D599D08D981}" type="pres">
      <dgm:prSet presAssocID="{26CC04CD-4D43-4D40-89EE-B278FDF8889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2B70C-88E9-4989-A8FC-447263338641}" type="pres">
      <dgm:prSet presAssocID="{26CC04CD-4D43-4D40-89EE-B278FDF88897}" presName="accent_1" presStyleCnt="0"/>
      <dgm:spPr/>
    </dgm:pt>
    <dgm:pt modelId="{1E698D56-CCCC-4D26-824F-6EA5D3C6A938}" type="pres">
      <dgm:prSet presAssocID="{26CC04CD-4D43-4D40-89EE-B278FDF88897}" presName="accentRepeatNode" presStyleLbl="solidFgAcc1" presStyleIdx="0" presStyleCnt="4"/>
      <dgm:spPr>
        <a:solidFill>
          <a:schemeClr val="tx1">
            <a:lumMod val="85000"/>
            <a:lumOff val="15000"/>
          </a:schemeClr>
        </a:solidFill>
        <a:ln>
          <a:solidFill>
            <a:schemeClr val="tx1"/>
          </a:solidFill>
        </a:ln>
      </dgm:spPr>
    </dgm:pt>
    <dgm:pt modelId="{E4AC7AFD-335B-4ED4-AA37-46E585E4F258}" type="pres">
      <dgm:prSet presAssocID="{B1FE22CA-15A7-4894-95D6-217E9965CB48}" presName="text_2" presStyleLbl="node1" presStyleIdx="1" presStyleCnt="4">
        <dgm:presLayoutVars>
          <dgm:bulletEnabled val="1"/>
        </dgm:presLayoutVars>
      </dgm:prSet>
      <dgm:spPr/>
    </dgm:pt>
    <dgm:pt modelId="{3D4D5354-B6AA-4861-B322-0B01E4EE1D34}" type="pres">
      <dgm:prSet presAssocID="{B1FE22CA-15A7-4894-95D6-217E9965CB48}" presName="accent_2" presStyleCnt="0"/>
      <dgm:spPr/>
    </dgm:pt>
    <dgm:pt modelId="{761605D8-0256-428B-BA14-0F48E2E00512}" type="pres">
      <dgm:prSet presAssocID="{B1FE22CA-15A7-4894-95D6-217E9965CB48}" presName="accentRepeatNode" presStyleLbl="solidFgAcc1" presStyleIdx="1" presStyleCnt="4"/>
      <dgm:spPr>
        <a:ln>
          <a:solidFill>
            <a:schemeClr val="tx1"/>
          </a:solidFill>
        </a:ln>
      </dgm:spPr>
    </dgm:pt>
    <dgm:pt modelId="{17B74649-2FE4-48A6-BE9A-0B677EA4E114}" type="pres">
      <dgm:prSet presAssocID="{6B1D0F2D-765C-4211-89D2-36B78787BEE5}" presName="text_3" presStyleLbl="node1" presStyleIdx="2" presStyleCnt="4">
        <dgm:presLayoutVars>
          <dgm:bulletEnabled val="1"/>
        </dgm:presLayoutVars>
      </dgm:prSet>
      <dgm:spPr/>
    </dgm:pt>
    <dgm:pt modelId="{DDD8568B-F16E-41DE-9B66-1FDD9CF0B2FC}" type="pres">
      <dgm:prSet presAssocID="{6B1D0F2D-765C-4211-89D2-36B78787BEE5}" presName="accent_3" presStyleCnt="0"/>
      <dgm:spPr/>
    </dgm:pt>
    <dgm:pt modelId="{28142580-8504-4080-B298-966FDCEF4B0E}" type="pres">
      <dgm:prSet presAssocID="{6B1D0F2D-765C-4211-89D2-36B78787BEE5}" presName="accentRepeatNode" presStyleLbl="solidFgAcc1" presStyleIdx="2" presStyleCnt="4"/>
      <dgm:spPr>
        <a:ln>
          <a:solidFill>
            <a:schemeClr val="tx1"/>
          </a:solidFill>
        </a:ln>
      </dgm:spPr>
    </dgm:pt>
    <dgm:pt modelId="{2C8FE11D-29BC-46A6-9C7A-4A8E56E50C5E}" type="pres">
      <dgm:prSet presAssocID="{B2793B08-87EE-4B90-8E74-CA95A6245C77}" presName="text_4" presStyleLbl="node1" presStyleIdx="3" presStyleCnt="4">
        <dgm:presLayoutVars>
          <dgm:bulletEnabled val="1"/>
        </dgm:presLayoutVars>
      </dgm:prSet>
      <dgm:spPr/>
    </dgm:pt>
    <dgm:pt modelId="{99CC8D25-E78A-420D-8B79-E3860559A75E}" type="pres">
      <dgm:prSet presAssocID="{B2793B08-87EE-4B90-8E74-CA95A6245C77}" presName="accent_4" presStyleCnt="0"/>
      <dgm:spPr/>
    </dgm:pt>
    <dgm:pt modelId="{8A617F21-6607-47BE-BB20-2A85CE933747}" type="pres">
      <dgm:prSet presAssocID="{B2793B08-87EE-4B90-8E74-CA95A6245C77}" presName="accentRepeatNode" presStyleLbl="solidFgAcc1" presStyleIdx="3" presStyleCnt="4"/>
      <dgm:spPr>
        <a:ln>
          <a:solidFill>
            <a:schemeClr val="tx1"/>
          </a:solidFill>
        </a:ln>
      </dgm:spPr>
    </dgm:pt>
  </dgm:ptLst>
  <dgm:cxnLst>
    <dgm:cxn modelId="{21D96776-14B1-4A56-AB58-5C99852B44F7}" type="presOf" srcId="{6B1D0F2D-765C-4211-89D2-36B78787BEE5}" destId="{17B74649-2FE4-48A6-BE9A-0B677EA4E114}" srcOrd="0" destOrd="0" presId="urn:microsoft.com/office/officeart/2008/layout/VerticalCurvedList"/>
    <dgm:cxn modelId="{42DE4148-7487-437F-B14D-12BD7C2C533D}" type="presOf" srcId="{B2793B08-87EE-4B90-8E74-CA95A6245C77}" destId="{2C8FE11D-29BC-46A6-9C7A-4A8E56E50C5E}" srcOrd="0" destOrd="0" presId="urn:microsoft.com/office/officeart/2008/layout/VerticalCurvedList"/>
    <dgm:cxn modelId="{13DFF0DA-8F34-4767-88DA-E4F58421346C}" type="presOf" srcId="{26CC04CD-4D43-4D40-89EE-B278FDF88897}" destId="{D3416DB3-2D72-4B5D-BDC0-4D599D08D981}" srcOrd="0" destOrd="0" presId="urn:microsoft.com/office/officeart/2008/layout/VerticalCurvedList"/>
    <dgm:cxn modelId="{94EB3362-595D-4CA4-AB34-DCFE5B14AE99}" srcId="{A4BF1E90-96EB-489E-8552-29BFC0D242FE}" destId="{6B1D0F2D-765C-4211-89D2-36B78787BEE5}" srcOrd="2" destOrd="0" parTransId="{0850C855-090B-428B-B09F-DAC4293E5DE1}" sibTransId="{4FE8FC4D-091F-49AC-B312-C7A705793AF1}"/>
    <dgm:cxn modelId="{6E593174-3C74-4C67-B93E-F522916A1145}" type="presOf" srcId="{A4BF1E90-96EB-489E-8552-29BFC0D242FE}" destId="{33974804-6759-4B76-89F7-FD68C9B3C740}" srcOrd="0" destOrd="0" presId="urn:microsoft.com/office/officeart/2008/layout/VerticalCurvedList"/>
    <dgm:cxn modelId="{B5007669-7C3C-4726-AC42-D882BA665E05}" srcId="{A4BF1E90-96EB-489E-8552-29BFC0D242FE}" destId="{26CC04CD-4D43-4D40-89EE-B278FDF88897}" srcOrd="0" destOrd="0" parTransId="{27666890-22EE-4A04-843B-89EB1D94BEE1}" sibTransId="{D25B4C54-24B0-4747-B64F-B6DC8B82C522}"/>
    <dgm:cxn modelId="{13B72EDC-D1F5-48BF-9C17-3234D6D84DCD}" srcId="{A4BF1E90-96EB-489E-8552-29BFC0D242FE}" destId="{B2793B08-87EE-4B90-8E74-CA95A6245C77}" srcOrd="3" destOrd="0" parTransId="{119A8D35-4309-46C3-9098-052E67C748EF}" sibTransId="{35D9CAFF-378A-4784-8003-5EC00637C43C}"/>
    <dgm:cxn modelId="{C5489DA1-1557-4EAF-8038-F046BA3F40EB}" srcId="{A4BF1E90-96EB-489E-8552-29BFC0D242FE}" destId="{B1FE22CA-15A7-4894-95D6-217E9965CB48}" srcOrd="1" destOrd="0" parTransId="{E65E3CE8-28F6-431A-A4F6-E9B1AC859008}" sibTransId="{C5DE79F7-73F6-4130-A7F4-A0485F03DE7A}"/>
    <dgm:cxn modelId="{F50D294C-020B-43B5-8D8D-2EE23BD921D4}" type="presOf" srcId="{D25B4C54-24B0-4747-B64F-B6DC8B82C522}" destId="{03DCB3F2-2809-4281-88F8-603F95203E74}" srcOrd="0" destOrd="0" presId="urn:microsoft.com/office/officeart/2008/layout/VerticalCurvedList"/>
    <dgm:cxn modelId="{F98FAFAC-D26B-4AB1-904B-34C7DE6FAAE7}" type="presOf" srcId="{B1FE22CA-15A7-4894-95D6-217E9965CB48}" destId="{E4AC7AFD-335B-4ED4-AA37-46E585E4F258}" srcOrd="0" destOrd="0" presId="urn:microsoft.com/office/officeart/2008/layout/VerticalCurvedList"/>
    <dgm:cxn modelId="{381015DD-8B13-409C-A2FE-49F4819E2E0B}" type="presParOf" srcId="{33974804-6759-4B76-89F7-FD68C9B3C740}" destId="{14D7B01B-82FF-406C-BAA6-2844CB34BACA}" srcOrd="0" destOrd="0" presId="urn:microsoft.com/office/officeart/2008/layout/VerticalCurvedList"/>
    <dgm:cxn modelId="{FA191EB0-0828-43E4-AA85-A59D82B983EF}" type="presParOf" srcId="{14D7B01B-82FF-406C-BAA6-2844CB34BACA}" destId="{DD0E8212-2F95-4B68-93AB-ABDF73525920}" srcOrd="0" destOrd="0" presId="urn:microsoft.com/office/officeart/2008/layout/VerticalCurvedList"/>
    <dgm:cxn modelId="{E178B6DB-F697-46D6-8BAD-30C5279E10EE}" type="presParOf" srcId="{DD0E8212-2F95-4B68-93AB-ABDF73525920}" destId="{D0360A65-DA16-4EF3-ABCE-C7DF9C8E9903}" srcOrd="0" destOrd="0" presId="urn:microsoft.com/office/officeart/2008/layout/VerticalCurvedList"/>
    <dgm:cxn modelId="{70428909-A943-4B04-AB65-006D11E64B02}" type="presParOf" srcId="{DD0E8212-2F95-4B68-93AB-ABDF73525920}" destId="{03DCB3F2-2809-4281-88F8-603F95203E74}" srcOrd="1" destOrd="0" presId="urn:microsoft.com/office/officeart/2008/layout/VerticalCurvedList"/>
    <dgm:cxn modelId="{AD7F1B92-ED6F-4BA9-83C1-C3CFA39F3B4A}" type="presParOf" srcId="{DD0E8212-2F95-4B68-93AB-ABDF73525920}" destId="{900DD99B-00AF-485D-BC9F-44A9643FA276}" srcOrd="2" destOrd="0" presId="urn:microsoft.com/office/officeart/2008/layout/VerticalCurvedList"/>
    <dgm:cxn modelId="{847C1A1F-AB3E-44F7-BBFB-57AD18FB50A7}" type="presParOf" srcId="{DD0E8212-2F95-4B68-93AB-ABDF73525920}" destId="{9C8FE12F-C588-4697-82EE-D65BA544C383}" srcOrd="3" destOrd="0" presId="urn:microsoft.com/office/officeart/2008/layout/VerticalCurvedList"/>
    <dgm:cxn modelId="{55252F92-278D-4D18-98F6-987029181634}" type="presParOf" srcId="{14D7B01B-82FF-406C-BAA6-2844CB34BACA}" destId="{D3416DB3-2D72-4B5D-BDC0-4D599D08D981}" srcOrd="1" destOrd="0" presId="urn:microsoft.com/office/officeart/2008/layout/VerticalCurvedList"/>
    <dgm:cxn modelId="{CA6030B3-7ECB-4C46-A283-BAB5C5E34A4B}" type="presParOf" srcId="{14D7B01B-82FF-406C-BAA6-2844CB34BACA}" destId="{50D2B70C-88E9-4989-A8FC-447263338641}" srcOrd="2" destOrd="0" presId="urn:microsoft.com/office/officeart/2008/layout/VerticalCurvedList"/>
    <dgm:cxn modelId="{6FB59EAD-7E25-4DF0-A181-BACADA7F0382}" type="presParOf" srcId="{50D2B70C-88E9-4989-A8FC-447263338641}" destId="{1E698D56-CCCC-4D26-824F-6EA5D3C6A938}" srcOrd="0" destOrd="0" presId="urn:microsoft.com/office/officeart/2008/layout/VerticalCurvedList"/>
    <dgm:cxn modelId="{50BBDE1C-B2EF-4BEF-BBC2-3CF1C235450C}" type="presParOf" srcId="{14D7B01B-82FF-406C-BAA6-2844CB34BACA}" destId="{E4AC7AFD-335B-4ED4-AA37-46E585E4F258}" srcOrd="3" destOrd="0" presId="urn:microsoft.com/office/officeart/2008/layout/VerticalCurvedList"/>
    <dgm:cxn modelId="{9F82466C-7A89-4F20-A62A-C3DDF20720D2}" type="presParOf" srcId="{14D7B01B-82FF-406C-BAA6-2844CB34BACA}" destId="{3D4D5354-B6AA-4861-B322-0B01E4EE1D34}" srcOrd="4" destOrd="0" presId="urn:microsoft.com/office/officeart/2008/layout/VerticalCurvedList"/>
    <dgm:cxn modelId="{D1E88984-6065-498E-9D7B-F9787B37233C}" type="presParOf" srcId="{3D4D5354-B6AA-4861-B322-0B01E4EE1D34}" destId="{761605D8-0256-428B-BA14-0F48E2E00512}" srcOrd="0" destOrd="0" presId="urn:microsoft.com/office/officeart/2008/layout/VerticalCurvedList"/>
    <dgm:cxn modelId="{18DD67E6-27C1-4768-B449-429772CEB35F}" type="presParOf" srcId="{14D7B01B-82FF-406C-BAA6-2844CB34BACA}" destId="{17B74649-2FE4-48A6-BE9A-0B677EA4E114}" srcOrd="5" destOrd="0" presId="urn:microsoft.com/office/officeart/2008/layout/VerticalCurvedList"/>
    <dgm:cxn modelId="{B03AB10E-C6B3-4AD5-BB14-135B63742E64}" type="presParOf" srcId="{14D7B01B-82FF-406C-BAA6-2844CB34BACA}" destId="{DDD8568B-F16E-41DE-9B66-1FDD9CF0B2FC}" srcOrd="6" destOrd="0" presId="urn:microsoft.com/office/officeart/2008/layout/VerticalCurvedList"/>
    <dgm:cxn modelId="{23D1B3CE-9977-4E73-AAEF-3E19D1D765E7}" type="presParOf" srcId="{DDD8568B-F16E-41DE-9B66-1FDD9CF0B2FC}" destId="{28142580-8504-4080-B298-966FDCEF4B0E}" srcOrd="0" destOrd="0" presId="urn:microsoft.com/office/officeart/2008/layout/VerticalCurvedList"/>
    <dgm:cxn modelId="{39E4F280-D36A-4F9F-BC09-0C53BD47647A}" type="presParOf" srcId="{14D7B01B-82FF-406C-BAA6-2844CB34BACA}" destId="{2C8FE11D-29BC-46A6-9C7A-4A8E56E50C5E}" srcOrd="7" destOrd="0" presId="urn:microsoft.com/office/officeart/2008/layout/VerticalCurvedList"/>
    <dgm:cxn modelId="{3818A547-6A1A-4461-9D09-4E430A92F84A}" type="presParOf" srcId="{14D7B01B-82FF-406C-BAA6-2844CB34BACA}" destId="{99CC8D25-E78A-420D-8B79-E3860559A75E}" srcOrd="8" destOrd="0" presId="urn:microsoft.com/office/officeart/2008/layout/VerticalCurvedList"/>
    <dgm:cxn modelId="{20A028CE-4C41-456E-90EC-86336625D944}" type="presParOf" srcId="{99CC8D25-E78A-420D-8B79-E3860559A75E}" destId="{8A617F21-6607-47BE-BB20-2A85CE93374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E3CB08-3791-41E1-B58F-0F208213CC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C0EAB-4F91-46CD-A69B-6EEE0955E18D}">
      <dgm:prSet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="1" dirty="0" smtClean="0">
              <a:solidFill>
                <a:schemeClr val="tx1"/>
              </a:solidFill>
              <a:latin typeface="Book Antiqua" panose="02040602050305030304" pitchFamily="18" charset="0"/>
            </a:rPr>
            <a:t>Multi-variate analysis:</a:t>
          </a:r>
          <a:endParaRPr lang="en-IN" b="1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BA3E2BF4-6EC8-4E97-8CA2-A5A40B408A2A}" type="parTrans" cxnId="{25D2AF65-C056-485C-8D0E-4D1B12C85952}">
      <dgm:prSet/>
      <dgm:spPr/>
      <dgm:t>
        <a:bodyPr/>
        <a:lstStyle/>
        <a:p>
          <a:endParaRPr lang="en-US"/>
        </a:p>
      </dgm:t>
    </dgm:pt>
    <dgm:pt modelId="{9DD794F2-2578-4A1A-BF98-7D7DBA96A0A6}" type="sibTrans" cxnId="{25D2AF65-C056-485C-8D0E-4D1B12C8595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00EE324-3CAD-4CF3-9E3D-803B1FBA5154}">
      <dgm:prSet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Two categorical &amp; one numerical.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95ED3403-B09A-420C-A47E-B00885EC0DFB}" type="parTrans" cxnId="{487DD11F-2D2F-4E1D-BCDD-2FD6D68B2065}">
      <dgm:prSet/>
      <dgm:spPr/>
      <dgm:t>
        <a:bodyPr/>
        <a:lstStyle/>
        <a:p>
          <a:endParaRPr lang="en-US"/>
        </a:p>
      </dgm:t>
    </dgm:pt>
    <dgm:pt modelId="{91F24F1F-BC8E-4698-B258-37C057096821}" type="sibTrans" cxnId="{487DD11F-2D2F-4E1D-BCDD-2FD6D68B2065}">
      <dgm:prSet/>
      <dgm:spPr/>
      <dgm:t>
        <a:bodyPr/>
        <a:lstStyle/>
        <a:p>
          <a:endParaRPr lang="en-US"/>
        </a:p>
      </dgm:t>
    </dgm:pt>
    <dgm:pt modelId="{300D9F6D-A9A5-4810-BFBE-D96AE03CB89D}">
      <dgm:prSet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Two numerical &amp; one categorical.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11B0C37F-11AB-4A4E-AFF5-BA7A2E9C28B6}" type="parTrans" cxnId="{AF1D2FBC-BBF3-4DE1-A243-E5789A8A7B8A}">
      <dgm:prSet/>
      <dgm:spPr/>
      <dgm:t>
        <a:bodyPr/>
        <a:lstStyle/>
        <a:p>
          <a:endParaRPr lang="en-US"/>
        </a:p>
      </dgm:t>
    </dgm:pt>
    <dgm:pt modelId="{982FDFA7-2329-4DE2-A8BD-F6A4A3D5381A}" type="sibTrans" cxnId="{AF1D2FBC-BBF3-4DE1-A243-E5789A8A7B8A}">
      <dgm:prSet/>
      <dgm:spPr/>
      <dgm:t>
        <a:bodyPr/>
        <a:lstStyle/>
        <a:p>
          <a:endParaRPr lang="en-US"/>
        </a:p>
      </dgm:t>
    </dgm:pt>
    <dgm:pt modelId="{AD6FCA6E-5564-4927-9E95-8B168CF8EFDF}">
      <dgm:prSet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  <a:latin typeface="Book Antiqua" panose="02040602050305030304" pitchFamily="18" charset="0"/>
            </a:rPr>
            <a:t>Three or more numerical.</a:t>
          </a:r>
          <a:endParaRPr lang="en-IN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C2F752B3-201E-4AE3-A347-A00FBD68A911}" type="parTrans" cxnId="{46B17ABF-A2C6-47CA-8B6C-F90754A541AA}">
      <dgm:prSet/>
      <dgm:spPr/>
      <dgm:t>
        <a:bodyPr/>
        <a:lstStyle/>
        <a:p>
          <a:endParaRPr lang="en-US"/>
        </a:p>
      </dgm:t>
    </dgm:pt>
    <dgm:pt modelId="{2DD2E0FE-3569-42B7-BEC7-D59BD9D5A77E}" type="sibTrans" cxnId="{46B17ABF-A2C6-47CA-8B6C-F90754A541AA}">
      <dgm:prSet/>
      <dgm:spPr/>
      <dgm:t>
        <a:bodyPr/>
        <a:lstStyle/>
        <a:p>
          <a:endParaRPr lang="en-US"/>
        </a:p>
      </dgm:t>
    </dgm:pt>
    <dgm:pt modelId="{77922DEB-1689-49D4-8DB2-C456D5DCDC01}" type="pres">
      <dgm:prSet presAssocID="{CEE3CB08-3791-41E1-B58F-0F208213CCAD}" presName="Name0" presStyleCnt="0">
        <dgm:presLayoutVars>
          <dgm:chMax val="7"/>
          <dgm:chPref val="7"/>
          <dgm:dir/>
        </dgm:presLayoutVars>
      </dgm:prSet>
      <dgm:spPr/>
    </dgm:pt>
    <dgm:pt modelId="{17B70CD7-8CB7-471B-9C31-002975D77D27}" type="pres">
      <dgm:prSet presAssocID="{CEE3CB08-3791-41E1-B58F-0F208213CCAD}" presName="Name1" presStyleCnt="0"/>
      <dgm:spPr/>
    </dgm:pt>
    <dgm:pt modelId="{FA1B2884-F215-4D8A-BCF7-AFD699EDCE49}" type="pres">
      <dgm:prSet presAssocID="{CEE3CB08-3791-41E1-B58F-0F208213CCAD}" presName="cycle" presStyleCnt="0"/>
      <dgm:spPr/>
    </dgm:pt>
    <dgm:pt modelId="{455852F9-5B2E-43BE-8176-27BADF665729}" type="pres">
      <dgm:prSet presAssocID="{CEE3CB08-3791-41E1-B58F-0F208213CCAD}" presName="srcNode" presStyleLbl="node1" presStyleIdx="0" presStyleCnt="4"/>
      <dgm:spPr/>
    </dgm:pt>
    <dgm:pt modelId="{9F545C58-5055-471F-A707-5B5D5BB329B0}" type="pres">
      <dgm:prSet presAssocID="{CEE3CB08-3791-41E1-B58F-0F208213CCAD}" presName="conn" presStyleLbl="parChTrans1D2" presStyleIdx="0" presStyleCnt="1"/>
      <dgm:spPr/>
    </dgm:pt>
    <dgm:pt modelId="{84171FC6-AD1D-474F-942E-0BC3A700BBDA}" type="pres">
      <dgm:prSet presAssocID="{CEE3CB08-3791-41E1-B58F-0F208213CCAD}" presName="extraNode" presStyleLbl="node1" presStyleIdx="0" presStyleCnt="4"/>
      <dgm:spPr/>
    </dgm:pt>
    <dgm:pt modelId="{2F641E03-F6D8-4518-86A6-6833E3148090}" type="pres">
      <dgm:prSet presAssocID="{CEE3CB08-3791-41E1-B58F-0F208213CCAD}" presName="dstNode" presStyleLbl="node1" presStyleIdx="0" presStyleCnt="4"/>
      <dgm:spPr/>
    </dgm:pt>
    <dgm:pt modelId="{653E7B6F-DBE5-4B06-A315-8AC6D362D46B}" type="pres">
      <dgm:prSet presAssocID="{041C0EAB-4F91-46CD-A69B-6EEE0955E18D}" presName="text_1" presStyleLbl="node1" presStyleIdx="0" presStyleCnt="4">
        <dgm:presLayoutVars>
          <dgm:bulletEnabled val="1"/>
        </dgm:presLayoutVars>
      </dgm:prSet>
      <dgm:spPr/>
    </dgm:pt>
    <dgm:pt modelId="{0AFE8148-7D8A-418D-B37E-E6C1A6A614B8}" type="pres">
      <dgm:prSet presAssocID="{041C0EAB-4F91-46CD-A69B-6EEE0955E18D}" presName="accent_1" presStyleCnt="0"/>
      <dgm:spPr/>
    </dgm:pt>
    <dgm:pt modelId="{D8AD9250-7CFB-40DA-82F8-0AC2AD23850C}" type="pres">
      <dgm:prSet presAssocID="{041C0EAB-4F91-46CD-A69B-6EEE0955E18D}" presName="accentRepeatNode" presStyleLbl="solidFgAcc1" presStyleIdx="0" presStyleCnt="4"/>
      <dgm:spPr>
        <a:solidFill>
          <a:schemeClr val="tx1">
            <a:lumMod val="85000"/>
            <a:lumOff val="15000"/>
          </a:schemeClr>
        </a:solidFill>
        <a:ln>
          <a:solidFill>
            <a:schemeClr val="tx1"/>
          </a:solidFill>
        </a:ln>
      </dgm:spPr>
    </dgm:pt>
    <dgm:pt modelId="{2309DF40-F34E-4C37-8AAE-99080BE72EAB}" type="pres">
      <dgm:prSet presAssocID="{800EE324-3CAD-4CF3-9E3D-803B1FBA5154}" presName="text_2" presStyleLbl="node1" presStyleIdx="1" presStyleCnt="4">
        <dgm:presLayoutVars>
          <dgm:bulletEnabled val="1"/>
        </dgm:presLayoutVars>
      </dgm:prSet>
      <dgm:spPr/>
    </dgm:pt>
    <dgm:pt modelId="{07F241D5-1423-4C1F-9124-156EE6B875F7}" type="pres">
      <dgm:prSet presAssocID="{800EE324-3CAD-4CF3-9E3D-803B1FBA5154}" presName="accent_2" presStyleCnt="0"/>
      <dgm:spPr/>
    </dgm:pt>
    <dgm:pt modelId="{E1DDCA44-8908-4C15-9B08-ACEC8E322793}" type="pres">
      <dgm:prSet presAssocID="{800EE324-3CAD-4CF3-9E3D-803B1FBA5154}" presName="accentRepeatNode" presStyleLbl="solidFgAcc1" presStyleIdx="1" presStyleCnt="4"/>
      <dgm:spPr>
        <a:ln>
          <a:solidFill>
            <a:schemeClr val="tx1"/>
          </a:solidFill>
        </a:ln>
      </dgm:spPr>
    </dgm:pt>
    <dgm:pt modelId="{346599EC-7CDC-4044-9485-228095FAD502}" type="pres">
      <dgm:prSet presAssocID="{300D9F6D-A9A5-4810-BFBE-D96AE03CB89D}" presName="text_3" presStyleLbl="node1" presStyleIdx="2" presStyleCnt="4">
        <dgm:presLayoutVars>
          <dgm:bulletEnabled val="1"/>
        </dgm:presLayoutVars>
      </dgm:prSet>
      <dgm:spPr/>
    </dgm:pt>
    <dgm:pt modelId="{4542BF4A-9BA0-49A2-BDE5-0544E974BD32}" type="pres">
      <dgm:prSet presAssocID="{300D9F6D-A9A5-4810-BFBE-D96AE03CB89D}" presName="accent_3" presStyleCnt="0"/>
      <dgm:spPr/>
    </dgm:pt>
    <dgm:pt modelId="{55F91245-AEC5-4E20-BB45-38D7101D9F89}" type="pres">
      <dgm:prSet presAssocID="{300D9F6D-A9A5-4810-BFBE-D96AE03CB89D}" presName="accentRepeatNode" presStyleLbl="solidFgAcc1" presStyleIdx="2" presStyleCnt="4"/>
      <dgm:spPr>
        <a:ln>
          <a:solidFill>
            <a:schemeClr val="tx1"/>
          </a:solidFill>
        </a:ln>
      </dgm:spPr>
    </dgm:pt>
    <dgm:pt modelId="{0827AEC7-174F-4DD7-993D-566AF5FFC30A}" type="pres">
      <dgm:prSet presAssocID="{AD6FCA6E-5564-4927-9E95-8B168CF8EFDF}" presName="text_4" presStyleLbl="node1" presStyleIdx="3" presStyleCnt="4">
        <dgm:presLayoutVars>
          <dgm:bulletEnabled val="1"/>
        </dgm:presLayoutVars>
      </dgm:prSet>
      <dgm:spPr/>
    </dgm:pt>
    <dgm:pt modelId="{6562E8D2-ED3F-4678-99E7-6654B36369C3}" type="pres">
      <dgm:prSet presAssocID="{AD6FCA6E-5564-4927-9E95-8B168CF8EFDF}" presName="accent_4" presStyleCnt="0"/>
      <dgm:spPr/>
    </dgm:pt>
    <dgm:pt modelId="{51BFF134-20E9-4790-9440-30F3250C2558}" type="pres">
      <dgm:prSet presAssocID="{AD6FCA6E-5564-4927-9E95-8B168CF8EFDF}" presName="accentRepeatNode" presStyleLbl="solidFgAcc1" presStyleIdx="3" presStyleCnt="4"/>
      <dgm:spPr>
        <a:ln>
          <a:solidFill>
            <a:schemeClr val="tx1"/>
          </a:solidFill>
        </a:ln>
      </dgm:spPr>
    </dgm:pt>
  </dgm:ptLst>
  <dgm:cxnLst>
    <dgm:cxn modelId="{385A4E73-FE8D-48D4-9AA1-81571DB2A496}" type="presOf" srcId="{800EE324-3CAD-4CF3-9E3D-803B1FBA5154}" destId="{2309DF40-F34E-4C37-8AAE-99080BE72EAB}" srcOrd="0" destOrd="0" presId="urn:microsoft.com/office/officeart/2008/layout/VerticalCurvedList"/>
    <dgm:cxn modelId="{44282DB0-2D58-4694-91A3-CF8BE8F4856F}" type="presOf" srcId="{9DD794F2-2578-4A1A-BF98-7D7DBA96A0A6}" destId="{9F545C58-5055-471F-A707-5B5D5BB329B0}" srcOrd="0" destOrd="0" presId="urn:microsoft.com/office/officeart/2008/layout/VerticalCurvedList"/>
    <dgm:cxn modelId="{933103AD-8AFD-423B-8AB8-B0A4E16F93DF}" type="presOf" srcId="{041C0EAB-4F91-46CD-A69B-6EEE0955E18D}" destId="{653E7B6F-DBE5-4B06-A315-8AC6D362D46B}" srcOrd="0" destOrd="0" presId="urn:microsoft.com/office/officeart/2008/layout/VerticalCurvedList"/>
    <dgm:cxn modelId="{F85B96A5-1A20-47F6-8856-9CEE2C168865}" type="presOf" srcId="{AD6FCA6E-5564-4927-9E95-8B168CF8EFDF}" destId="{0827AEC7-174F-4DD7-993D-566AF5FFC30A}" srcOrd="0" destOrd="0" presId="urn:microsoft.com/office/officeart/2008/layout/VerticalCurvedList"/>
    <dgm:cxn modelId="{46B17ABF-A2C6-47CA-8B6C-F90754A541AA}" srcId="{CEE3CB08-3791-41E1-B58F-0F208213CCAD}" destId="{AD6FCA6E-5564-4927-9E95-8B168CF8EFDF}" srcOrd="3" destOrd="0" parTransId="{C2F752B3-201E-4AE3-A347-A00FBD68A911}" sibTransId="{2DD2E0FE-3569-42B7-BEC7-D59BD9D5A77E}"/>
    <dgm:cxn modelId="{487DD11F-2D2F-4E1D-BCDD-2FD6D68B2065}" srcId="{CEE3CB08-3791-41E1-B58F-0F208213CCAD}" destId="{800EE324-3CAD-4CF3-9E3D-803B1FBA5154}" srcOrd="1" destOrd="0" parTransId="{95ED3403-B09A-420C-A47E-B00885EC0DFB}" sibTransId="{91F24F1F-BC8E-4698-B258-37C057096821}"/>
    <dgm:cxn modelId="{AF1D2FBC-BBF3-4DE1-A243-E5789A8A7B8A}" srcId="{CEE3CB08-3791-41E1-B58F-0F208213CCAD}" destId="{300D9F6D-A9A5-4810-BFBE-D96AE03CB89D}" srcOrd="2" destOrd="0" parTransId="{11B0C37F-11AB-4A4E-AFF5-BA7A2E9C28B6}" sibTransId="{982FDFA7-2329-4DE2-A8BD-F6A4A3D5381A}"/>
    <dgm:cxn modelId="{A39D92A9-8633-4FC9-87CD-D71B5517C24B}" type="presOf" srcId="{300D9F6D-A9A5-4810-BFBE-D96AE03CB89D}" destId="{346599EC-7CDC-4044-9485-228095FAD502}" srcOrd="0" destOrd="0" presId="urn:microsoft.com/office/officeart/2008/layout/VerticalCurvedList"/>
    <dgm:cxn modelId="{815FFFF7-1848-4BB9-8405-F76598D39658}" type="presOf" srcId="{CEE3CB08-3791-41E1-B58F-0F208213CCAD}" destId="{77922DEB-1689-49D4-8DB2-C456D5DCDC01}" srcOrd="0" destOrd="0" presId="urn:microsoft.com/office/officeart/2008/layout/VerticalCurvedList"/>
    <dgm:cxn modelId="{25D2AF65-C056-485C-8D0E-4D1B12C85952}" srcId="{CEE3CB08-3791-41E1-B58F-0F208213CCAD}" destId="{041C0EAB-4F91-46CD-A69B-6EEE0955E18D}" srcOrd="0" destOrd="0" parTransId="{BA3E2BF4-6EC8-4E97-8CA2-A5A40B408A2A}" sibTransId="{9DD794F2-2578-4A1A-BF98-7D7DBA96A0A6}"/>
    <dgm:cxn modelId="{1C9C1074-2CDB-4091-B450-695F3DC982C6}" type="presParOf" srcId="{77922DEB-1689-49D4-8DB2-C456D5DCDC01}" destId="{17B70CD7-8CB7-471B-9C31-002975D77D27}" srcOrd="0" destOrd="0" presId="urn:microsoft.com/office/officeart/2008/layout/VerticalCurvedList"/>
    <dgm:cxn modelId="{8444AE54-F764-4B70-B09E-0456424D642B}" type="presParOf" srcId="{17B70CD7-8CB7-471B-9C31-002975D77D27}" destId="{FA1B2884-F215-4D8A-BCF7-AFD699EDCE49}" srcOrd="0" destOrd="0" presId="urn:microsoft.com/office/officeart/2008/layout/VerticalCurvedList"/>
    <dgm:cxn modelId="{BBE4F7FE-1B75-4440-91C1-B67F87F40811}" type="presParOf" srcId="{FA1B2884-F215-4D8A-BCF7-AFD699EDCE49}" destId="{455852F9-5B2E-43BE-8176-27BADF665729}" srcOrd="0" destOrd="0" presId="urn:microsoft.com/office/officeart/2008/layout/VerticalCurvedList"/>
    <dgm:cxn modelId="{8DFC3E37-C6A2-43E8-A98E-2B0E28799B23}" type="presParOf" srcId="{FA1B2884-F215-4D8A-BCF7-AFD699EDCE49}" destId="{9F545C58-5055-471F-A707-5B5D5BB329B0}" srcOrd="1" destOrd="0" presId="urn:microsoft.com/office/officeart/2008/layout/VerticalCurvedList"/>
    <dgm:cxn modelId="{95EEE722-9943-4589-AB2D-AD50C0A12D15}" type="presParOf" srcId="{FA1B2884-F215-4D8A-BCF7-AFD699EDCE49}" destId="{84171FC6-AD1D-474F-942E-0BC3A700BBDA}" srcOrd="2" destOrd="0" presId="urn:microsoft.com/office/officeart/2008/layout/VerticalCurvedList"/>
    <dgm:cxn modelId="{D458EE36-C4A7-4707-A1FC-88BAA3688B0E}" type="presParOf" srcId="{FA1B2884-F215-4D8A-BCF7-AFD699EDCE49}" destId="{2F641E03-F6D8-4518-86A6-6833E3148090}" srcOrd="3" destOrd="0" presId="urn:microsoft.com/office/officeart/2008/layout/VerticalCurvedList"/>
    <dgm:cxn modelId="{EEE7FF5C-4777-497E-AC1B-E7F8604340E1}" type="presParOf" srcId="{17B70CD7-8CB7-471B-9C31-002975D77D27}" destId="{653E7B6F-DBE5-4B06-A315-8AC6D362D46B}" srcOrd="1" destOrd="0" presId="urn:microsoft.com/office/officeart/2008/layout/VerticalCurvedList"/>
    <dgm:cxn modelId="{D1FEF2BA-BC35-4BC9-B277-5C644266A1FC}" type="presParOf" srcId="{17B70CD7-8CB7-471B-9C31-002975D77D27}" destId="{0AFE8148-7D8A-418D-B37E-E6C1A6A614B8}" srcOrd="2" destOrd="0" presId="urn:microsoft.com/office/officeart/2008/layout/VerticalCurvedList"/>
    <dgm:cxn modelId="{10C0EA3B-A2C5-4628-BB19-F6D955E0E1A0}" type="presParOf" srcId="{0AFE8148-7D8A-418D-B37E-E6C1A6A614B8}" destId="{D8AD9250-7CFB-40DA-82F8-0AC2AD23850C}" srcOrd="0" destOrd="0" presId="urn:microsoft.com/office/officeart/2008/layout/VerticalCurvedList"/>
    <dgm:cxn modelId="{19E8B1F4-7C1A-4D39-A1CA-5ED7F8CFBD3E}" type="presParOf" srcId="{17B70CD7-8CB7-471B-9C31-002975D77D27}" destId="{2309DF40-F34E-4C37-8AAE-99080BE72EAB}" srcOrd="3" destOrd="0" presId="urn:microsoft.com/office/officeart/2008/layout/VerticalCurvedList"/>
    <dgm:cxn modelId="{C30E3EAB-A4E9-4011-92AE-50F923DB36C3}" type="presParOf" srcId="{17B70CD7-8CB7-471B-9C31-002975D77D27}" destId="{07F241D5-1423-4C1F-9124-156EE6B875F7}" srcOrd="4" destOrd="0" presId="urn:microsoft.com/office/officeart/2008/layout/VerticalCurvedList"/>
    <dgm:cxn modelId="{92D0BC18-8734-49C9-B88A-D508120F4477}" type="presParOf" srcId="{07F241D5-1423-4C1F-9124-156EE6B875F7}" destId="{E1DDCA44-8908-4C15-9B08-ACEC8E322793}" srcOrd="0" destOrd="0" presId="urn:microsoft.com/office/officeart/2008/layout/VerticalCurvedList"/>
    <dgm:cxn modelId="{42416BB1-163E-4591-A47A-978D5CF9349B}" type="presParOf" srcId="{17B70CD7-8CB7-471B-9C31-002975D77D27}" destId="{346599EC-7CDC-4044-9485-228095FAD502}" srcOrd="5" destOrd="0" presId="urn:microsoft.com/office/officeart/2008/layout/VerticalCurvedList"/>
    <dgm:cxn modelId="{9A0E0B11-B65B-4F61-8B39-8868427E6BAC}" type="presParOf" srcId="{17B70CD7-8CB7-471B-9C31-002975D77D27}" destId="{4542BF4A-9BA0-49A2-BDE5-0544E974BD32}" srcOrd="6" destOrd="0" presId="urn:microsoft.com/office/officeart/2008/layout/VerticalCurvedList"/>
    <dgm:cxn modelId="{45489467-6E31-4CEA-A26B-39AD54F5B40B}" type="presParOf" srcId="{4542BF4A-9BA0-49A2-BDE5-0544E974BD32}" destId="{55F91245-AEC5-4E20-BB45-38D7101D9F89}" srcOrd="0" destOrd="0" presId="urn:microsoft.com/office/officeart/2008/layout/VerticalCurvedList"/>
    <dgm:cxn modelId="{AAE0A973-8681-4BB2-9071-82DE061D756E}" type="presParOf" srcId="{17B70CD7-8CB7-471B-9C31-002975D77D27}" destId="{0827AEC7-174F-4DD7-993D-566AF5FFC30A}" srcOrd="7" destOrd="0" presId="urn:microsoft.com/office/officeart/2008/layout/VerticalCurvedList"/>
    <dgm:cxn modelId="{FAB981B4-40E9-4D21-9F6B-8CFB4A44BA1A}" type="presParOf" srcId="{17B70CD7-8CB7-471B-9C31-002975D77D27}" destId="{6562E8D2-ED3F-4678-99E7-6654B36369C3}" srcOrd="8" destOrd="0" presId="urn:microsoft.com/office/officeart/2008/layout/VerticalCurvedList"/>
    <dgm:cxn modelId="{E61208A0-4191-44DF-9A1E-FA0C44B5CA0E}" type="presParOf" srcId="{6562E8D2-ED3F-4678-99E7-6654B36369C3}" destId="{51BFF134-20E9-4790-9440-30F3250C25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358F2-5BF1-426E-A7BD-2ED3C07FB7EC}">
      <dsp:nvSpPr>
        <dsp:cNvPr id="0" name=""/>
        <dsp:cNvSpPr/>
      </dsp:nvSpPr>
      <dsp:spPr>
        <a:xfrm>
          <a:off x="-1750760" y="-294880"/>
          <a:ext cx="2272785" cy="2272785"/>
        </a:xfrm>
        <a:prstGeom prst="blockArc">
          <a:avLst>
            <a:gd name="adj1" fmla="val 18900000"/>
            <a:gd name="adj2" fmla="val 2700000"/>
            <a:gd name="adj3" fmla="val 950"/>
          </a:avLst>
        </a:prstGeom>
        <a:noFill/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2E383-E9BB-458D-99DF-9FFC8B907AB1}">
      <dsp:nvSpPr>
        <dsp:cNvPr id="0" name=""/>
        <dsp:cNvSpPr/>
      </dsp:nvSpPr>
      <dsp:spPr>
        <a:xfrm>
          <a:off x="504999" y="437512"/>
          <a:ext cx="3033331" cy="80799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7951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bg1"/>
              </a:solidFill>
            </a:rPr>
            <a:t>Presenter :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>
              <a:solidFill>
                <a:schemeClr val="bg1"/>
              </a:solidFill>
            </a:rPr>
            <a:t>     </a:t>
          </a:r>
          <a:r>
            <a:rPr lang="en-IN" sz="2400" kern="1200" dirty="0" smtClean="0">
              <a:solidFill>
                <a:schemeClr val="bg1"/>
              </a:solidFill>
            </a:rPr>
            <a:t>Vamsi Trivikram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504999" y="437512"/>
        <a:ext cx="3033331" cy="807999"/>
      </dsp:txXfrm>
    </dsp:sp>
    <dsp:sp modelId="{85E082E6-759C-47F6-8F0D-CE33981EA307}">
      <dsp:nvSpPr>
        <dsp:cNvPr id="0" name=""/>
        <dsp:cNvSpPr/>
      </dsp:nvSpPr>
      <dsp:spPr>
        <a:xfrm>
          <a:off x="0" y="336513"/>
          <a:ext cx="1009998" cy="100999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08018-760D-4727-966C-DE418A7CEE7E}">
      <dsp:nvSpPr>
        <dsp:cNvPr id="0" name=""/>
        <dsp:cNvSpPr/>
      </dsp:nvSpPr>
      <dsp:spPr>
        <a:xfrm>
          <a:off x="769286" y="1622926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36E2D-9087-4EBB-83C3-8D3CFC9DCC86}">
      <dsp:nvSpPr>
        <dsp:cNvPr id="0" name=""/>
        <dsp:cNvSpPr/>
      </dsp:nvSpPr>
      <dsp:spPr>
        <a:xfrm>
          <a:off x="769286" y="1622926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94D27-D1D6-4EB9-89AE-C32A1C91355A}">
      <dsp:nvSpPr>
        <dsp:cNvPr id="0" name=""/>
        <dsp:cNvSpPr/>
      </dsp:nvSpPr>
      <dsp:spPr>
        <a:xfrm>
          <a:off x="706" y="1899615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Book Antiqua" panose="02040602050305030304" pitchFamily="18" charset="0"/>
            </a:rPr>
            <a:t>Inserting manually data at a specified location.</a:t>
          </a:r>
          <a:endParaRPr lang="en-IN" sz="2200" kern="1200" dirty="0">
            <a:latin typeface="Book Antiqua" panose="02040602050305030304" pitchFamily="18" charset="0"/>
          </a:endParaRPr>
        </a:p>
      </dsp:txBody>
      <dsp:txXfrm>
        <a:off x="706" y="1899615"/>
        <a:ext cx="3074323" cy="983783"/>
      </dsp:txXfrm>
    </dsp:sp>
    <dsp:sp modelId="{6B4188D7-5EAA-4C63-8D2B-587BA3E336F3}">
      <dsp:nvSpPr>
        <dsp:cNvPr id="0" name=""/>
        <dsp:cNvSpPr/>
      </dsp:nvSpPr>
      <dsp:spPr>
        <a:xfrm>
          <a:off x="4489219" y="1622926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50D05-0B3D-436B-8296-BF78A6DF1E60}">
      <dsp:nvSpPr>
        <dsp:cNvPr id="0" name=""/>
        <dsp:cNvSpPr/>
      </dsp:nvSpPr>
      <dsp:spPr>
        <a:xfrm>
          <a:off x="4489219" y="1622926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1F1D5-FA81-4C3B-8940-997F7FE932D9}">
      <dsp:nvSpPr>
        <dsp:cNvPr id="0" name=""/>
        <dsp:cNvSpPr/>
      </dsp:nvSpPr>
      <dsp:spPr>
        <a:xfrm>
          <a:off x="3720638" y="1899615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Book Antiqua" panose="02040602050305030304" pitchFamily="18" charset="0"/>
            </a:rPr>
            <a:t>Losing Data all the time, whenever we restart the kernel.</a:t>
          </a:r>
          <a:endParaRPr lang="en-IN" sz="2200" kern="1200" dirty="0">
            <a:latin typeface="Book Antiqua" panose="02040602050305030304" pitchFamily="18" charset="0"/>
          </a:endParaRPr>
        </a:p>
      </dsp:txBody>
      <dsp:txXfrm>
        <a:off x="3720638" y="1899615"/>
        <a:ext cx="3074323" cy="983783"/>
      </dsp:txXfrm>
    </dsp:sp>
    <dsp:sp modelId="{9E948DD4-D102-4B1E-AAB6-BBBF90E6BD49}">
      <dsp:nvSpPr>
        <dsp:cNvPr id="0" name=""/>
        <dsp:cNvSpPr/>
      </dsp:nvSpPr>
      <dsp:spPr>
        <a:xfrm>
          <a:off x="8209151" y="1622926"/>
          <a:ext cx="1537161" cy="153716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215A1-9894-44F0-BACE-034599E0383D}">
      <dsp:nvSpPr>
        <dsp:cNvPr id="0" name=""/>
        <dsp:cNvSpPr/>
      </dsp:nvSpPr>
      <dsp:spPr>
        <a:xfrm>
          <a:off x="8209151" y="1622926"/>
          <a:ext cx="1537161" cy="153716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43648-C557-49F4-B810-2B0524BDD61F}">
      <dsp:nvSpPr>
        <dsp:cNvPr id="0" name=""/>
        <dsp:cNvSpPr/>
      </dsp:nvSpPr>
      <dsp:spPr>
        <a:xfrm>
          <a:off x="7440570" y="1899615"/>
          <a:ext cx="3074323" cy="9837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Book Antiqua" panose="02040602050305030304" pitchFamily="18" charset="0"/>
            </a:rPr>
            <a:t>Extracting link for each page.</a:t>
          </a:r>
          <a:endParaRPr lang="en-IN" sz="2200" kern="1200" dirty="0">
            <a:latin typeface="Book Antiqua" panose="02040602050305030304" pitchFamily="18" charset="0"/>
          </a:endParaRPr>
        </a:p>
      </dsp:txBody>
      <dsp:txXfrm>
        <a:off x="7440570" y="1899615"/>
        <a:ext cx="3074323" cy="98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FD83E-A848-4DD7-AA26-D95419B100E4}">
      <dsp:nvSpPr>
        <dsp:cNvPr id="0" name=""/>
        <dsp:cNvSpPr/>
      </dsp:nvSpPr>
      <dsp:spPr>
        <a:xfrm>
          <a:off x="0" y="728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4F3B75-3723-413C-87F0-6E534E9246E8}">
      <dsp:nvSpPr>
        <dsp:cNvPr id="0" name=""/>
        <dsp:cNvSpPr/>
      </dsp:nvSpPr>
      <dsp:spPr>
        <a:xfrm>
          <a:off x="0" y="728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Problem statements</a:t>
          </a:r>
          <a:endParaRPr lang="en-IN" sz="2700" kern="1200" dirty="0">
            <a:latin typeface="Book Antiqua" panose="02040602050305030304" pitchFamily="18" charset="0"/>
          </a:endParaRPr>
        </a:p>
      </dsp:txBody>
      <dsp:txXfrm>
        <a:off x="0" y="728"/>
        <a:ext cx="12192000" cy="596246"/>
      </dsp:txXfrm>
    </dsp:sp>
    <dsp:sp modelId="{1E59076F-3D51-4AB8-9DFB-754FB758A833}">
      <dsp:nvSpPr>
        <dsp:cNvPr id="0" name=""/>
        <dsp:cNvSpPr/>
      </dsp:nvSpPr>
      <dsp:spPr>
        <a:xfrm>
          <a:off x="0" y="596974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B7C68C-F8DB-48C7-A104-CD71BA2B4ABB}">
      <dsp:nvSpPr>
        <dsp:cNvPr id="0" name=""/>
        <dsp:cNvSpPr/>
      </dsp:nvSpPr>
      <dsp:spPr>
        <a:xfrm>
          <a:off x="0" y="596974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Web scraping</a:t>
          </a:r>
          <a:endParaRPr lang="en-IN" sz="2700" kern="1200" dirty="0">
            <a:latin typeface="Book Antiqua" panose="02040602050305030304" pitchFamily="18" charset="0"/>
          </a:endParaRPr>
        </a:p>
      </dsp:txBody>
      <dsp:txXfrm>
        <a:off x="0" y="596974"/>
        <a:ext cx="12192000" cy="596246"/>
      </dsp:txXfrm>
    </dsp:sp>
    <dsp:sp modelId="{75945321-7D64-40A6-B0CD-A910B98E0815}">
      <dsp:nvSpPr>
        <dsp:cNvPr id="0" name=""/>
        <dsp:cNvSpPr/>
      </dsp:nvSpPr>
      <dsp:spPr>
        <a:xfrm>
          <a:off x="0" y="1193220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BA2030-7AD5-41AF-9CC0-674093D59ED4}">
      <dsp:nvSpPr>
        <dsp:cNvPr id="0" name=""/>
        <dsp:cNvSpPr/>
      </dsp:nvSpPr>
      <dsp:spPr>
        <a:xfrm>
          <a:off x="0" y="1193220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Libraries used</a:t>
          </a:r>
          <a:endParaRPr lang="en-IN" sz="2700" kern="1200" dirty="0">
            <a:latin typeface="Book Antiqua" panose="02040602050305030304" pitchFamily="18" charset="0"/>
          </a:endParaRPr>
        </a:p>
      </dsp:txBody>
      <dsp:txXfrm>
        <a:off x="0" y="1193220"/>
        <a:ext cx="12192000" cy="596246"/>
      </dsp:txXfrm>
    </dsp:sp>
    <dsp:sp modelId="{C82F8501-3FA2-4D1D-8D4D-A4523ABED40E}">
      <dsp:nvSpPr>
        <dsp:cNvPr id="0" name=""/>
        <dsp:cNvSpPr/>
      </dsp:nvSpPr>
      <dsp:spPr>
        <a:xfrm>
          <a:off x="0" y="1789467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74FD4D-7829-4182-9ED0-D6A2D177822D}">
      <dsp:nvSpPr>
        <dsp:cNvPr id="0" name=""/>
        <dsp:cNvSpPr/>
      </dsp:nvSpPr>
      <dsp:spPr>
        <a:xfrm>
          <a:off x="0" y="1789467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Website used</a:t>
          </a:r>
          <a:endParaRPr lang="en-IN" sz="2700" kern="1200" dirty="0">
            <a:latin typeface="Book Antiqua" panose="02040602050305030304" pitchFamily="18" charset="0"/>
          </a:endParaRPr>
        </a:p>
      </dsp:txBody>
      <dsp:txXfrm>
        <a:off x="0" y="1789467"/>
        <a:ext cx="12192000" cy="596246"/>
      </dsp:txXfrm>
    </dsp:sp>
    <dsp:sp modelId="{2A2A7326-D1DB-4FFC-B04B-0675F20F54D9}">
      <dsp:nvSpPr>
        <dsp:cNvPr id="0" name=""/>
        <dsp:cNvSpPr/>
      </dsp:nvSpPr>
      <dsp:spPr>
        <a:xfrm>
          <a:off x="0" y="2385713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91F796-99AA-4186-BBB3-8B8E9E1469DC}">
      <dsp:nvSpPr>
        <dsp:cNvPr id="0" name=""/>
        <dsp:cNvSpPr/>
      </dsp:nvSpPr>
      <dsp:spPr>
        <a:xfrm>
          <a:off x="0" y="2385713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Steps to collect and clean data.</a:t>
          </a:r>
          <a:endParaRPr lang="en-IN" sz="2700" kern="1200" dirty="0">
            <a:latin typeface="Book Antiqua" panose="02040602050305030304" pitchFamily="18" charset="0"/>
          </a:endParaRPr>
        </a:p>
      </dsp:txBody>
      <dsp:txXfrm>
        <a:off x="0" y="2385713"/>
        <a:ext cx="12192000" cy="596246"/>
      </dsp:txXfrm>
    </dsp:sp>
    <dsp:sp modelId="{D717406A-7753-48B0-B629-5FA7E54B2138}">
      <dsp:nvSpPr>
        <dsp:cNvPr id="0" name=""/>
        <dsp:cNvSpPr/>
      </dsp:nvSpPr>
      <dsp:spPr>
        <a:xfrm>
          <a:off x="0" y="2981960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F10BC7-54F5-4EB4-8E74-07BECF9D8DD0}">
      <dsp:nvSpPr>
        <dsp:cNvPr id="0" name=""/>
        <dsp:cNvSpPr/>
      </dsp:nvSpPr>
      <dsp:spPr>
        <a:xfrm>
          <a:off x="0" y="2981960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Raw data collection and Cleaned data collection.</a:t>
          </a:r>
          <a:endParaRPr lang="en-IN" sz="2700" kern="1200" dirty="0">
            <a:latin typeface="Book Antiqua" panose="02040602050305030304" pitchFamily="18" charset="0"/>
          </a:endParaRPr>
        </a:p>
      </dsp:txBody>
      <dsp:txXfrm>
        <a:off x="0" y="2981960"/>
        <a:ext cx="12192000" cy="596246"/>
      </dsp:txXfrm>
    </dsp:sp>
    <dsp:sp modelId="{EAFFCDC6-91BD-46AE-A8B8-5AFB4D3D009E}">
      <dsp:nvSpPr>
        <dsp:cNvPr id="0" name=""/>
        <dsp:cNvSpPr/>
      </dsp:nvSpPr>
      <dsp:spPr>
        <a:xfrm>
          <a:off x="0" y="3578206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CE9F06-A305-4CA7-8D0D-76AC232B19E8}">
      <dsp:nvSpPr>
        <dsp:cNvPr id="0" name=""/>
        <dsp:cNvSpPr/>
      </dsp:nvSpPr>
      <dsp:spPr>
        <a:xfrm>
          <a:off x="0" y="3578206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Data visualization</a:t>
          </a:r>
          <a:endParaRPr lang="en-IN" sz="2700" kern="1200" dirty="0">
            <a:latin typeface="Book Antiqua" panose="02040602050305030304" pitchFamily="18" charset="0"/>
          </a:endParaRPr>
        </a:p>
      </dsp:txBody>
      <dsp:txXfrm>
        <a:off x="0" y="3578206"/>
        <a:ext cx="12192000" cy="596246"/>
      </dsp:txXfrm>
    </dsp:sp>
    <dsp:sp modelId="{79EE074B-F543-4C26-BA33-1080B8714DDE}">
      <dsp:nvSpPr>
        <dsp:cNvPr id="0" name=""/>
        <dsp:cNvSpPr/>
      </dsp:nvSpPr>
      <dsp:spPr>
        <a:xfrm>
          <a:off x="0" y="4174452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E01E12-CF83-4740-B5C1-35DD5BF39D4E}">
      <dsp:nvSpPr>
        <dsp:cNvPr id="0" name=""/>
        <dsp:cNvSpPr/>
      </dsp:nvSpPr>
      <dsp:spPr>
        <a:xfrm>
          <a:off x="0" y="4174452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Events</a:t>
          </a:r>
          <a:endParaRPr lang="en-IN" sz="2700" kern="1200" dirty="0">
            <a:latin typeface="Book Antiqua" panose="02040602050305030304" pitchFamily="18" charset="0"/>
          </a:endParaRPr>
        </a:p>
      </dsp:txBody>
      <dsp:txXfrm>
        <a:off x="0" y="4174452"/>
        <a:ext cx="12192000" cy="596246"/>
      </dsp:txXfrm>
    </dsp:sp>
    <dsp:sp modelId="{87D763CB-5DD2-4D3E-8EED-239DFAD9433C}">
      <dsp:nvSpPr>
        <dsp:cNvPr id="0" name=""/>
        <dsp:cNvSpPr/>
      </dsp:nvSpPr>
      <dsp:spPr>
        <a:xfrm>
          <a:off x="0" y="4770699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3B1778-BFD5-479A-8E02-81829464B302}">
      <dsp:nvSpPr>
        <dsp:cNvPr id="0" name=""/>
        <dsp:cNvSpPr/>
      </dsp:nvSpPr>
      <dsp:spPr>
        <a:xfrm>
          <a:off x="0" y="4770699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Challenges faced and solution</a:t>
          </a:r>
          <a:r>
            <a:rPr lang="en-IN" sz="2700" kern="1200" dirty="0" smtClean="0"/>
            <a:t>.</a:t>
          </a:r>
          <a:endParaRPr lang="en-IN" sz="2700" kern="1200" dirty="0"/>
        </a:p>
      </dsp:txBody>
      <dsp:txXfrm>
        <a:off x="0" y="4770699"/>
        <a:ext cx="12192000" cy="596246"/>
      </dsp:txXfrm>
    </dsp:sp>
    <dsp:sp modelId="{9D78B228-B7C3-48FC-808E-7E3C493A729A}">
      <dsp:nvSpPr>
        <dsp:cNvPr id="0" name=""/>
        <dsp:cNvSpPr/>
      </dsp:nvSpPr>
      <dsp:spPr>
        <a:xfrm>
          <a:off x="0" y="5366945"/>
          <a:ext cx="12192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07F4C9-2E97-407F-BE0C-E01C87CB263C}">
      <dsp:nvSpPr>
        <dsp:cNvPr id="0" name=""/>
        <dsp:cNvSpPr/>
      </dsp:nvSpPr>
      <dsp:spPr>
        <a:xfrm>
          <a:off x="0" y="5366945"/>
          <a:ext cx="12192000" cy="59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 dirty="0" smtClean="0">
              <a:latin typeface="Book Antiqua" panose="02040602050305030304" pitchFamily="18" charset="0"/>
            </a:rPr>
            <a:t>Conclusion</a:t>
          </a:r>
          <a:endParaRPr lang="en-IN" sz="2700" kern="1200" dirty="0">
            <a:latin typeface="Book Antiqua" panose="02040602050305030304" pitchFamily="18" charset="0"/>
          </a:endParaRPr>
        </a:p>
      </dsp:txBody>
      <dsp:txXfrm>
        <a:off x="0" y="5366945"/>
        <a:ext cx="12192000" cy="596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BAB3E-50E9-48D2-8F64-5843C7C8B247}">
      <dsp:nvSpPr>
        <dsp:cNvPr id="0" name=""/>
        <dsp:cNvSpPr/>
      </dsp:nvSpPr>
      <dsp:spPr>
        <a:xfrm>
          <a:off x="5997228" y="2175144"/>
          <a:ext cx="4697066" cy="54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731"/>
              </a:lnTo>
              <a:lnTo>
                <a:pt x="4697066" y="271731"/>
              </a:lnTo>
              <a:lnTo>
                <a:pt x="4697066" y="54346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F7383511-15DE-422A-BF7C-5CC9D8A097FE}">
      <dsp:nvSpPr>
        <dsp:cNvPr id="0" name=""/>
        <dsp:cNvSpPr/>
      </dsp:nvSpPr>
      <dsp:spPr>
        <a:xfrm>
          <a:off x="5997228" y="2175144"/>
          <a:ext cx="1565688" cy="54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731"/>
              </a:lnTo>
              <a:lnTo>
                <a:pt x="1565688" y="271731"/>
              </a:lnTo>
              <a:lnTo>
                <a:pt x="1565688" y="54346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BA6C54D4-A7A1-4BA8-B9B2-C8EEAEE120FA}">
      <dsp:nvSpPr>
        <dsp:cNvPr id="0" name=""/>
        <dsp:cNvSpPr/>
      </dsp:nvSpPr>
      <dsp:spPr>
        <a:xfrm>
          <a:off x="4431540" y="2175144"/>
          <a:ext cx="1565688" cy="543462"/>
        </a:xfrm>
        <a:custGeom>
          <a:avLst/>
          <a:gdLst/>
          <a:ahLst/>
          <a:cxnLst/>
          <a:rect l="0" t="0" r="0" b="0"/>
          <a:pathLst>
            <a:path>
              <a:moveTo>
                <a:pt x="1565688" y="0"/>
              </a:moveTo>
              <a:lnTo>
                <a:pt x="1565688" y="271731"/>
              </a:lnTo>
              <a:lnTo>
                <a:pt x="0" y="271731"/>
              </a:lnTo>
              <a:lnTo>
                <a:pt x="0" y="54346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F11908A1-BD38-44C1-8306-A608AB0C4711}">
      <dsp:nvSpPr>
        <dsp:cNvPr id="0" name=""/>
        <dsp:cNvSpPr/>
      </dsp:nvSpPr>
      <dsp:spPr>
        <a:xfrm>
          <a:off x="1300162" y="2175144"/>
          <a:ext cx="4697066" cy="543462"/>
        </a:xfrm>
        <a:custGeom>
          <a:avLst/>
          <a:gdLst/>
          <a:ahLst/>
          <a:cxnLst/>
          <a:rect l="0" t="0" r="0" b="0"/>
          <a:pathLst>
            <a:path>
              <a:moveTo>
                <a:pt x="4697066" y="0"/>
              </a:moveTo>
              <a:lnTo>
                <a:pt x="4697066" y="271731"/>
              </a:lnTo>
              <a:lnTo>
                <a:pt x="0" y="271731"/>
              </a:lnTo>
              <a:lnTo>
                <a:pt x="0" y="54346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2EE8B07A-DAC2-4185-996F-9E8D46F31E30}">
      <dsp:nvSpPr>
        <dsp:cNvPr id="0" name=""/>
        <dsp:cNvSpPr/>
      </dsp:nvSpPr>
      <dsp:spPr>
        <a:xfrm>
          <a:off x="4135676" y="881187"/>
          <a:ext cx="3723104" cy="1293957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 WEB SCRAPING</a:t>
          </a:r>
          <a:endParaRPr lang="en-IN" sz="2400" b="1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4135676" y="881187"/>
        <a:ext cx="3723104" cy="1293957"/>
      </dsp:txXfrm>
    </dsp:sp>
    <dsp:sp modelId="{33942951-FEB3-4206-ADF4-DEBA987CE19B}">
      <dsp:nvSpPr>
        <dsp:cNvPr id="0" name=""/>
        <dsp:cNvSpPr/>
      </dsp:nvSpPr>
      <dsp:spPr>
        <a:xfrm>
          <a:off x="6204" y="2718607"/>
          <a:ext cx="2587915" cy="1293957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PYTHON</a:t>
          </a:r>
          <a:endParaRPr lang="en-IN" sz="24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6204" y="2718607"/>
        <a:ext cx="2587915" cy="1293957"/>
      </dsp:txXfrm>
    </dsp:sp>
    <dsp:sp modelId="{F7FF5562-D4E0-463F-8DBE-1647EEA68CA1}">
      <dsp:nvSpPr>
        <dsp:cNvPr id="0" name=""/>
        <dsp:cNvSpPr/>
      </dsp:nvSpPr>
      <dsp:spPr>
        <a:xfrm>
          <a:off x="3137582" y="2718607"/>
          <a:ext cx="2587915" cy="1293957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GOOGLE CHROME (INTERFACE)</a:t>
          </a:r>
          <a:endParaRPr lang="en-IN" sz="24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3137582" y="2718607"/>
        <a:ext cx="2587915" cy="1293957"/>
      </dsp:txXfrm>
    </dsp:sp>
    <dsp:sp modelId="{B14F85BB-3EB3-4D3D-9D35-08A0DF32D8B9}">
      <dsp:nvSpPr>
        <dsp:cNvPr id="0" name=""/>
        <dsp:cNvSpPr/>
      </dsp:nvSpPr>
      <dsp:spPr>
        <a:xfrm>
          <a:off x="6268960" y="2718607"/>
          <a:ext cx="2587915" cy="1293957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BEAUTIFULSOUP</a:t>
          </a:r>
          <a:endParaRPr lang="en-IN" sz="24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6268960" y="2718607"/>
        <a:ext cx="2587915" cy="1293957"/>
      </dsp:txXfrm>
    </dsp:sp>
    <dsp:sp modelId="{A4AD397D-D5B3-4077-A05C-52E910922BA8}">
      <dsp:nvSpPr>
        <dsp:cNvPr id="0" name=""/>
        <dsp:cNvSpPr/>
      </dsp:nvSpPr>
      <dsp:spPr>
        <a:xfrm>
          <a:off x="9400338" y="2718607"/>
          <a:ext cx="2587915" cy="1293957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REQUESTS</a:t>
          </a:r>
          <a:endParaRPr lang="en-IN" sz="24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400338" y="2718607"/>
        <a:ext cx="2587915" cy="1293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12227-DF53-4A53-AB75-DE36C4DC3AB7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02FD1-3CAD-480D-BA6C-D6868D21C31D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0A136-95B4-42B9-8E6E-349DDFCF9486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E67AB-F004-4578-A39D-CF50792D7CEB}">
      <dsp:nvSpPr>
        <dsp:cNvPr id="0" name=""/>
        <dsp:cNvSpPr/>
      </dsp:nvSpPr>
      <dsp:spPr>
        <a:xfrm>
          <a:off x="3144525" y="315702"/>
          <a:ext cx="4226549" cy="1537161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1"/>
              </a:solidFill>
              <a:latin typeface="Copperplate Gothic Light" panose="020E0507020206020404" pitchFamily="34" charset="0"/>
            </a:rPr>
            <a:t>DATA CLEANING AND MANIPULATION</a:t>
          </a:r>
          <a:endParaRPr lang="en-IN" sz="2900" b="1" kern="1200" dirty="0">
            <a:solidFill>
              <a:schemeClr val="tx1"/>
            </a:solidFill>
            <a:latin typeface="Copperplate Gothic Light" panose="020E0507020206020404" pitchFamily="34" charset="0"/>
          </a:endParaRPr>
        </a:p>
      </dsp:txBody>
      <dsp:txXfrm>
        <a:off x="3144525" y="315702"/>
        <a:ext cx="4226549" cy="1537161"/>
      </dsp:txXfrm>
    </dsp:sp>
    <dsp:sp modelId="{C1DB6A2D-1F85-46DB-A809-CDA33EF8B511}">
      <dsp:nvSpPr>
        <dsp:cNvPr id="0" name=""/>
        <dsp:cNvSpPr/>
      </dsp:nvSpPr>
      <dsp:spPr>
        <a:xfrm>
          <a:off x="706" y="2498473"/>
          <a:ext cx="3074323" cy="1518946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PANDAS</a:t>
          </a:r>
          <a:r>
            <a:rPr lang="en-IN" sz="6500" kern="1200" dirty="0" smtClean="0">
              <a:solidFill>
                <a:schemeClr val="tx1"/>
              </a:solidFill>
            </a:rPr>
            <a:t> </a:t>
          </a:r>
          <a:endParaRPr lang="en-IN" sz="6500" kern="1200" dirty="0">
            <a:solidFill>
              <a:schemeClr val="tx1"/>
            </a:solidFill>
          </a:endParaRPr>
        </a:p>
      </dsp:txBody>
      <dsp:txXfrm>
        <a:off x="706" y="2498473"/>
        <a:ext cx="3074323" cy="1518946"/>
      </dsp:txXfrm>
    </dsp:sp>
    <dsp:sp modelId="{5AE63124-BA56-4518-B934-01F9690FF1A5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NUMPY</a:t>
          </a:r>
          <a:r>
            <a:rPr lang="en-IN" sz="4700" kern="1200" dirty="0" smtClean="0"/>
            <a:t> </a:t>
          </a:r>
          <a:endParaRPr lang="en-IN" sz="4700" kern="1200" dirty="0"/>
        </a:p>
      </dsp:txBody>
      <dsp:txXfrm>
        <a:off x="3720638" y="2498473"/>
        <a:ext cx="3074323" cy="1537161"/>
      </dsp:txXfrm>
    </dsp:sp>
    <dsp:sp modelId="{F7B8C470-2C69-4DFE-8256-29CDD2B7F29D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REGULAR</a:t>
          </a:r>
          <a:r>
            <a:rPr lang="en-IN" sz="4700" kern="1200" dirty="0" smtClean="0"/>
            <a:t> </a:t>
          </a:r>
          <a:r>
            <a:rPr lang="en-IN" sz="29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EXPRESSION</a:t>
          </a:r>
          <a:endParaRPr lang="en-IN" sz="29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7440570" y="2498473"/>
        <a:ext cx="3074323" cy="1537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0B7D8-4086-4B49-8D4C-3F4B3E373022}">
      <dsp:nvSpPr>
        <dsp:cNvPr id="0" name=""/>
        <dsp:cNvSpPr/>
      </dsp:nvSpPr>
      <dsp:spPr>
        <a:xfrm>
          <a:off x="5260340" y="1851121"/>
          <a:ext cx="3721729" cy="645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959"/>
              </a:lnTo>
              <a:lnTo>
                <a:pt x="3721729" y="322959"/>
              </a:lnTo>
              <a:lnTo>
                <a:pt x="3721729" y="6459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4943-3445-4926-A43C-FF91F2A57382}">
      <dsp:nvSpPr>
        <dsp:cNvPr id="0" name=""/>
        <dsp:cNvSpPr/>
      </dsp:nvSpPr>
      <dsp:spPr>
        <a:xfrm>
          <a:off x="5194288" y="1851121"/>
          <a:ext cx="91440" cy="584957"/>
        </a:xfrm>
        <a:custGeom>
          <a:avLst/>
          <a:gdLst/>
          <a:ahLst/>
          <a:cxnLst/>
          <a:rect l="0" t="0" r="0" b="0"/>
          <a:pathLst>
            <a:path>
              <a:moveTo>
                <a:pt x="66051" y="0"/>
              </a:moveTo>
              <a:lnTo>
                <a:pt x="66051" y="261997"/>
              </a:lnTo>
              <a:lnTo>
                <a:pt x="45720" y="261997"/>
              </a:lnTo>
              <a:lnTo>
                <a:pt x="45720" y="584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D8FC5-3545-49E8-951B-88F1F6C2DFB8}">
      <dsp:nvSpPr>
        <dsp:cNvPr id="0" name=""/>
        <dsp:cNvSpPr/>
      </dsp:nvSpPr>
      <dsp:spPr>
        <a:xfrm>
          <a:off x="1538610" y="1851121"/>
          <a:ext cx="3721729" cy="645919"/>
        </a:xfrm>
        <a:custGeom>
          <a:avLst/>
          <a:gdLst/>
          <a:ahLst/>
          <a:cxnLst/>
          <a:rect l="0" t="0" r="0" b="0"/>
          <a:pathLst>
            <a:path>
              <a:moveTo>
                <a:pt x="3721729" y="0"/>
              </a:moveTo>
              <a:lnTo>
                <a:pt x="3721729" y="322959"/>
              </a:lnTo>
              <a:lnTo>
                <a:pt x="0" y="322959"/>
              </a:lnTo>
              <a:lnTo>
                <a:pt x="0" y="6459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B3999-3AC5-41AD-A2F5-D863EFEDC472}">
      <dsp:nvSpPr>
        <dsp:cNvPr id="0" name=""/>
        <dsp:cNvSpPr/>
      </dsp:nvSpPr>
      <dsp:spPr>
        <a:xfrm>
          <a:off x="3390001" y="313216"/>
          <a:ext cx="3740676" cy="1537904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b="1" kern="1200" dirty="0" smtClean="0">
              <a:solidFill>
                <a:schemeClr val="tx1"/>
              </a:solidFill>
              <a:latin typeface="Copperplate Gothic Light" panose="020E0507020206020404" pitchFamily="34" charset="0"/>
            </a:rPr>
            <a:t>DATA VISUALIZATIONS</a:t>
          </a:r>
          <a:endParaRPr lang="en-IN" sz="2900" b="1" kern="1200" dirty="0">
            <a:solidFill>
              <a:schemeClr val="tx1"/>
            </a:solidFill>
            <a:latin typeface="Copperplate Gothic Light" panose="020E0507020206020404" pitchFamily="34" charset="0"/>
          </a:endParaRPr>
        </a:p>
      </dsp:txBody>
      <dsp:txXfrm>
        <a:off x="3390001" y="313216"/>
        <a:ext cx="3740676" cy="1537904"/>
      </dsp:txXfrm>
    </dsp:sp>
    <dsp:sp modelId="{DEB94498-498C-42E8-82A0-785EE3FAB52E}">
      <dsp:nvSpPr>
        <dsp:cNvPr id="0" name=""/>
        <dsp:cNvSpPr/>
      </dsp:nvSpPr>
      <dsp:spPr>
        <a:xfrm>
          <a:off x="706" y="2497041"/>
          <a:ext cx="3075809" cy="1537904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MATPLOTLIB</a:t>
          </a:r>
          <a:endParaRPr lang="en-IN" sz="29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706" y="2497041"/>
        <a:ext cx="3075809" cy="1537904"/>
      </dsp:txXfrm>
    </dsp:sp>
    <dsp:sp modelId="{13F2BC50-EC55-482E-B07E-2AD6D0159342}">
      <dsp:nvSpPr>
        <dsp:cNvPr id="0" name=""/>
        <dsp:cNvSpPr/>
      </dsp:nvSpPr>
      <dsp:spPr>
        <a:xfrm>
          <a:off x="3702104" y="2436078"/>
          <a:ext cx="3075809" cy="1537904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SEABORN</a:t>
          </a:r>
          <a:r>
            <a:rPr lang="en-IN" sz="6000" kern="1200" dirty="0" smtClean="0"/>
            <a:t> </a:t>
          </a:r>
          <a:endParaRPr lang="en-IN" sz="6000" kern="1200" dirty="0"/>
        </a:p>
      </dsp:txBody>
      <dsp:txXfrm>
        <a:off x="3702104" y="2436078"/>
        <a:ext cx="3075809" cy="1537904"/>
      </dsp:txXfrm>
    </dsp:sp>
    <dsp:sp modelId="{E33966EA-241A-4E69-999C-8418E65125A5}">
      <dsp:nvSpPr>
        <dsp:cNvPr id="0" name=""/>
        <dsp:cNvSpPr/>
      </dsp:nvSpPr>
      <dsp:spPr>
        <a:xfrm>
          <a:off x="7444164" y="2497041"/>
          <a:ext cx="3075809" cy="1537904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PLOTLY</a:t>
          </a:r>
          <a:endParaRPr lang="en-IN" sz="29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7444164" y="2497041"/>
        <a:ext cx="3075809" cy="1537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C8AB8-10EA-4A7D-A0F7-23886E40477D}">
      <dsp:nvSpPr>
        <dsp:cNvPr id="0" name=""/>
        <dsp:cNvSpPr/>
      </dsp:nvSpPr>
      <dsp:spPr>
        <a:xfrm>
          <a:off x="7391717" y="972228"/>
          <a:ext cx="4749432" cy="4925243"/>
        </a:xfrm>
        <a:prstGeom prst="donut">
          <a:avLst>
            <a:gd name="adj" fmla="val 11010"/>
          </a:avLst>
        </a:prstGeom>
        <a:gradFill rotWithShape="0">
          <a:gsLst>
            <a:gs pos="0">
              <a:schemeClr val="tx1"/>
            </a:gs>
            <a:gs pos="87000">
              <a:schemeClr val="tx1"/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299939-00FC-4CD4-8DB7-0DBB9937397E}">
      <dsp:nvSpPr>
        <dsp:cNvPr id="0" name=""/>
        <dsp:cNvSpPr/>
      </dsp:nvSpPr>
      <dsp:spPr>
        <a:xfrm>
          <a:off x="47532" y="0"/>
          <a:ext cx="10032332" cy="701551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B227F7-9175-4C16-9B1B-6AF1D41E90CF}">
      <dsp:nvSpPr>
        <dsp:cNvPr id="0" name=""/>
        <dsp:cNvSpPr/>
      </dsp:nvSpPr>
      <dsp:spPr>
        <a:xfrm>
          <a:off x="7141711" y="1401089"/>
          <a:ext cx="5050288" cy="40558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u="sng" kern="1200" dirty="0" smtClean="0">
              <a:ln w="9525"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rPr>
            <a:t>IMDB WEBSITE FOR DATA COLLECTION</a:t>
          </a:r>
          <a:endParaRPr lang="en-IN" sz="3600" u="sng" kern="1200" dirty="0">
            <a:latin typeface="Copperplate Gothic Bold" panose="020E0705020206020404" pitchFamily="34" charset="0"/>
          </a:endParaRPr>
        </a:p>
      </dsp:txBody>
      <dsp:txXfrm>
        <a:off x="7881309" y="1995050"/>
        <a:ext cx="3571092" cy="2867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3E667-09D7-4310-BF1D-E419D54BBF8F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DDC9A-2C62-4A64-A223-D3BA8F5A1208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01600" rIns="101600" bIns="1016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Univariate analysis:</a:t>
          </a:r>
          <a:endParaRPr lang="en-IN" sz="4000" b="1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604289" y="435133"/>
        <a:ext cx="9851585" cy="870267"/>
      </dsp:txXfrm>
    </dsp:sp>
    <dsp:sp modelId="{9650D9D9-A6CE-4E9D-A999-1B0457C88632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5B8BE-AD78-4CDC-930C-3915652099BC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>
              <a:solidFill>
                <a:schemeClr val="tx1"/>
              </a:solidFill>
            </a:rPr>
            <a:t>-  </a:t>
          </a:r>
          <a:r>
            <a:rPr lang="en-IN" sz="33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Categorical</a:t>
          </a:r>
          <a:endParaRPr lang="en-IN" sz="33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20631" y="1740535"/>
        <a:ext cx="9535243" cy="870267"/>
      </dsp:txXfrm>
    </dsp:sp>
    <dsp:sp modelId="{F68105AA-060A-4992-BE48-FF413EB89607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4A891-3111-415D-8825-EA1A05E38CAA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>
              <a:solidFill>
                <a:schemeClr val="tx1"/>
              </a:solidFill>
            </a:rPr>
            <a:t>-  </a:t>
          </a:r>
          <a:r>
            <a:rPr lang="en-IN" sz="33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Numerical</a:t>
          </a:r>
          <a:endParaRPr lang="en-IN" sz="33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604289" y="3045936"/>
        <a:ext cx="9851585" cy="870267"/>
      </dsp:txXfrm>
    </dsp:sp>
    <dsp:sp modelId="{B68706F8-B1E9-4BEF-8905-D3F9468AB7A0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CB3F2-2809-4281-88F8-603F95203E74}">
      <dsp:nvSpPr>
        <dsp:cNvPr id="0" name=""/>
        <dsp:cNvSpPr/>
      </dsp:nvSpPr>
      <dsp:spPr>
        <a:xfrm>
          <a:off x="-5461837" y="-836291"/>
          <a:ext cx="6503345" cy="6503345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16DB3-2D72-4B5D-BDC0-4D599D08D981}">
      <dsp:nvSpPr>
        <dsp:cNvPr id="0" name=""/>
        <dsp:cNvSpPr/>
      </dsp:nvSpPr>
      <dsp:spPr>
        <a:xfrm>
          <a:off x="545243" y="371389"/>
          <a:ext cx="9903059" cy="743164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87" tIns="96520" rIns="96520" bIns="9652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1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Bivariate analysis:</a:t>
          </a:r>
          <a:endParaRPr lang="en-IN" sz="3800" b="1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545243" y="371389"/>
        <a:ext cx="9903059" cy="743164"/>
      </dsp:txXfrm>
    </dsp:sp>
    <dsp:sp modelId="{1E698D56-CCCC-4D26-824F-6EA5D3C6A938}">
      <dsp:nvSpPr>
        <dsp:cNvPr id="0" name=""/>
        <dsp:cNvSpPr/>
      </dsp:nvSpPr>
      <dsp:spPr>
        <a:xfrm>
          <a:off x="80766" y="278493"/>
          <a:ext cx="928955" cy="92895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C7AFD-335B-4ED4-AA37-46E585E4F258}">
      <dsp:nvSpPr>
        <dsp:cNvPr id="0" name=""/>
        <dsp:cNvSpPr/>
      </dsp:nvSpPr>
      <dsp:spPr>
        <a:xfrm>
          <a:off x="971317" y="1486329"/>
          <a:ext cx="9476985" cy="743164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87" tIns="96520" rIns="96520" bIns="9652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Categorical &amp; categorical.</a:t>
          </a:r>
          <a:endParaRPr lang="en-IN" sz="38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71317" y="1486329"/>
        <a:ext cx="9476985" cy="743164"/>
      </dsp:txXfrm>
    </dsp:sp>
    <dsp:sp modelId="{761605D8-0256-428B-BA14-0F48E2E00512}">
      <dsp:nvSpPr>
        <dsp:cNvPr id="0" name=""/>
        <dsp:cNvSpPr/>
      </dsp:nvSpPr>
      <dsp:spPr>
        <a:xfrm>
          <a:off x="506839" y="1393433"/>
          <a:ext cx="928955" cy="9289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74649-2FE4-48A6-BE9A-0B677EA4E114}">
      <dsp:nvSpPr>
        <dsp:cNvPr id="0" name=""/>
        <dsp:cNvSpPr/>
      </dsp:nvSpPr>
      <dsp:spPr>
        <a:xfrm>
          <a:off x="971317" y="2601269"/>
          <a:ext cx="9476985" cy="743164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87" tIns="96520" rIns="96520" bIns="9652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Categorical &amp; numerical.</a:t>
          </a:r>
          <a:endParaRPr lang="en-IN" sz="38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71317" y="2601269"/>
        <a:ext cx="9476985" cy="743164"/>
      </dsp:txXfrm>
    </dsp:sp>
    <dsp:sp modelId="{28142580-8504-4080-B298-966FDCEF4B0E}">
      <dsp:nvSpPr>
        <dsp:cNvPr id="0" name=""/>
        <dsp:cNvSpPr/>
      </dsp:nvSpPr>
      <dsp:spPr>
        <a:xfrm>
          <a:off x="506839" y="2508373"/>
          <a:ext cx="928955" cy="9289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FE11D-29BC-46A6-9C7A-4A8E56E50C5E}">
      <dsp:nvSpPr>
        <dsp:cNvPr id="0" name=""/>
        <dsp:cNvSpPr/>
      </dsp:nvSpPr>
      <dsp:spPr>
        <a:xfrm>
          <a:off x="545243" y="3716209"/>
          <a:ext cx="9903059" cy="743164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87" tIns="96520" rIns="96520" bIns="9652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Numerical &amp; numerical.</a:t>
          </a:r>
          <a:endParaRPr lang="en-IN" sz="38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545243" y="3716209"/>
        <a:ext cx="9903059" cy="743164"/>
      </dsp:txXfrm>
    </dsp:sp>
    <dsp:sp modelId="{8A617F21-6607-47BE-BB20-2A85CE933747}">
      <dsp:nvSpPr>
        <dsp:cNvPr id="0" name=""/>
        <dsp:cNvSpPr/>
      </dsp:nvSpPr>
      <dsp:spPr>
        <a:xfrm>
          <a:off x="80766" y="3623313"/>
          <a:ext cx="928955" cy="9289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45C58-5055-471F-A707-5B5D5BB329B0}">
      <dsp:nvSpPr>
        <dsp:cNvPr id="0" name=""/>
        <dsp:cNvSpPr/>
      </dsp:nvSpPr>
      <dsp:spPr>
        <a:xfrm>
          <a:off x="-5461837" y="-836291"/>
          <a:ext cx="6503345" cy="6503345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E7B6F-DBE5-4B06-A315-8AC6D362D46B}">
      <dsp:nvSpPr>
        <dsp:cNvPr id="0" name=""/>
        <dsp:cNvSpPr/>
      </dsp:nvSpPr>
      <dsp:spPr>
        <a:xfrm>
          <a:off x="545243" y="371389"/>
          <a:ext cx="9903059" cy="743164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87" tIns="96520" rIns="96520" bIns="9652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1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Multi-variate analysis:</a:t>
          </a:r>
          <a:endParaRPr lang="en-IN" sz="3800" b="1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545243" y="371389"/>
        <a:ext cx="9903059" cy="743164"/>
      </dsp:txXfrm>
    </dsp:sp>
    <dsp:sp modelId="{D8AD9250-7CFB-40DA-82F8-0AC2AD23850C}">
      <dsp:nvSpPr>
        <dsp:cNvPr id="0" name=""/>
        <dsp:cNvSpPr/>
      </dsp:nvSpPr>
      <dsp:spPr>
        <a:xfrm>
          <a:off x="80766" y="278493"/>
          <a:ext cx="928955" cy="928955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9DF40-F34E-4C37-8AAE-99080BE72EAB}">
      <dsp:nvSpPr>
        <dsp:cNvPr id="0" name=""/>
        <dsp:cNvSpPr/>
      </dsp:nvSpPr>
      <dsp:spPr>
        <a:xfrm>
          <a:off x="971317" y="1486329"/>
          <a:ext cx="9476985" cy="743164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87" tIns="96520" rIns="96520" bIns="9652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Two categorical &amp; one numerical.</a:t>
          </a:r>
          <a:endParaRPr lang="en-IN" sz="38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71317" y="1486329"/>
        <a:ext cx="9476985" cy="743164"/>
      </dsp:txXfrm>
    </dsp:sp>
    <dsp:sp modelId="{E1DDCA44-8908-4C15-9B08-ACEC8E322793}">
      <dsp:nvSpPr>
        <dsp:cNvPr id="0" name=""/>
        <dsp:cNvSpPr/>
      </dsp:nvSpPr>
      <dsp:spPr>
        <a:xfrm>
          <a:off x="506839" y="1393433"/>
          <a:ext cx="928955" cy="9289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599EC-7CDC-4044-9485-228095FAD502}">
      <dsp:nvSpPr>
        <dsp:cNvPr id="0" name=""/>
        <dsp:cNvSpPr/>
      </dsp:nvSpPr>
      <dsp:spPr>
        <a:xfrm>
          <a:off x="971317" y="2601269"/>
          <a:ext cx="9476985" cy="743164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87" tIns="96520" rIns="96520" bIns="9652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Two numerical &amp; one categorical.</a:t>
          </a:r>
          <a:endParaRPr lang="en-IN" sz="38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971317" y="2601269"/>
        <a:ext cx="9476985" cy="743164"/>
      </dsp:txXfrm>
    </dsp:sp>
    <dsp:sp modelId="{55F91245-AEC5-4E20-BB45-38D7101D9F89}">
      <dsp:nvSpPr>
        <dsp:cNvPr id="0" name=""/>
        <dsp:cNvSpPr/>
      </dsp:nvSpPr>
      <dsp:spPr>
        <a:xfrm>
          <a:off x="506839" y="2508373"/>
          <a:ext cx="928955" cy="9289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7AEC7-174F-4DD7-993D-566AF5FFC30A}">
      <dsp:nvSpPr>
        <dsp:cNvPr id="0" name=""/>
        <dsp:cNvSpPr/>
      </dsp:nvSpPr>
      <dsp:spPr>
        <a:xfrm>
          <a:off x="545243" y="3716209"/>
          <a:ext cx="9903059" cy="743164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9887" tIns="96520" rIns="96520" bIns="9652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>
              <a:solidFill>
                <a:schemeClr val="tx1"/>
              </a:solidFill>
              <a:latin typeface="Book Antiqua" panose="02040602050305030304" pitchFamily="18" charset="0"/>
            </a:rPr>
            <a:t>Three or more numerical.</a:t>
          </a:r>
          <a:endParaRPr lang="en-IN" sz="38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545243" y="3716209"/>
        <a:ext cx="9903059" cy="743164"/>
      </dsp:txXfrm>
    </dsp:sp>
    <dsp:sp modelId="{51BFF134-20E9-4790-9440-30F3250C2558}">
      <dsp:nvSpPr>
        <dsp:cNvPr id="0" name=""/>
        <dsp:cNvSpPr/>
      </dsp:nvSpPr>
      <dsp:spPr>
        <a:xfrm>
          <a:off x="80766" y="3623313"/>
          <a:ext cx="928955" cy="9289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EF12-FBA4-43AC-87C1-5AB4F46A48E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63389-540D-4124-BBD8-878D4C26E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7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B240-92A2-DD7B-DD1F-D3319ABC6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8C797-B61C-C306-F533-27D9C2F0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6CCE-40D3-0358-5667-F9435BD4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CEF5-383B-5DDA-042C-082C83B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1DE8-E4F5-D23C-C99E-67D938B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8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36AE-258B-FE58-A0E5-47AE89AE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032B6-26B3-CE01-0DEC-13F646E9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85E1-4299-6E97-8427-805AB5F7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3850-46EB-DC48-4084-AF29A8A9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D106-62A4-2CF3-9896-BE1F2BC0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5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6117E-CA11-8FE1-D4E3-E3FDA4FB6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EAD32-3C40-0D80-327A-5DBC403CA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CD10-C666-5F95-72D4-983A3985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61A4-6428-D449-F323-571AA167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2CAC-D8F0-C2B6-2504-88F18AF2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2D97-86BC-4D85-1092-29E9EE8A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64AA-FBD9-971A-AA45-6D2DCB15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AFD9-489B-430A-073B-BB2E5DB5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F5C7-A8E9-B3EC-13AF-DF783497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6D0D-B19A-42CB-07D7-3C93AF0A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244F-3972-4F5A-C38D-5331DD2C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F796-EA0C-559E-D87A-9F196659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FBCC-130D-7F39-D11B-6F9A43AA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750C-83F4-102A-68F1-E7D0317D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3493-14A3-C0FB-DF93-4E53FC50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1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6616-60F5-C4B6-50DC-D62A172D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0973-70C5-03C9-3AD7-0834DA910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DDDDC-7D1F-86F8-780A-2F6EE0A67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EFDC-57B0-A80D-6391-4CA934F5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6500-A1D5-CAAF-5389-7424B81E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1BD3B-43A0-9C48-868C-B09AEFBB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4D1C-724B-6ED1-F2A5-A1E34A00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B3A6-DC8A-9519-E918-91C24D35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A5E9-785C-F797-73D7-43603C7C6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A0E89-D418-EAFC-5438-9E49D3E7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B144C-6122-752D-2476-E89D44194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DF0B5-037F-5B15-0E31-E12171A2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ACE1E-983D-782F-9EC0-C0C06184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1B289-44CE-3E52-C376-FBFA555C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489-0857-B56B-881C-E946608B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3360F-08D0-AD6E-9EF8-75A2004E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E7927-18B6-3C3F-2B97-1E787EA3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F80AE-F9D0-3011-89ED-6783F15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6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82A77-24B4-4B66-F7ED-F1DE4E9C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A6B60-E7FA-8986-7CF0-8887C847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82AF8-BDB9-8D27-8894-26519E14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7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524B-6561-29B9-B6C6-229FC93A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63C2-5F52-D232-AB21-9CD7E47DF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0B2C6-2D12-3398-2CE1-7EBEF0B91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4541A-BDB1-7355-01BF-579851AD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B2519-1700-5D0B-A017-6D63376B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60D7B-F799-B895-733D-353596C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ECD1-C52B-D399-936F-6E6F4A5A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CF79D-A6B7-28E8-065D-B0CC214D0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98661-C2DA-4FA0-3F65-2672ED2E8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03B6C-C04E-D792-4B4B-71FD4F4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CF88-7B1C-77BE-FBEC-A824A9E1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4DF72-5FB0-7D7C-EAC4-0CDE2CEE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31790-70AB-A431-E62C-1705E573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54DB7-7E48-CF32-1439-09ABD1F3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F742-997E-4F94-0F83-D28BFD249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985C-090D-43F1-9B42-AEA5179CD59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C8BC-8CA1-4934-9240-394ACCA54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2938-8D59-77AA-F038-A0389FE0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B452-9EC1-4860-8804-EDFC70D2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60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16004042"/>
              </p:ext>
            </p:extLst>
          </p:nvPr>
        </p:nvGraphicFramePr>
        <p:xfrm>
          <a:off x="1" y="0"/>
          <a:ext cx="12192000" cy="702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3642" y="2967335"/>
            <a:ext cx="1847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574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STEPS TO COLLECT DATA</a:t>
            </a:r>
            <a:endParaRPr lang="en-IN" sz="40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>
                <a:latin typeface="Book Antiqua" panose="02040602050305030304" pitchFamily="18" charset="0"/>
              </a:rPr>
              <a:t>Domain Selection .</a:t>
            </a:r>
          </a:p>
          <a:p>
            <a:r>
              <a:rPr lang="en-IN" dirty="0" smtClean="0">
                <a:latin typeface="Book Antiqua" panose="02040602050305030304" pitchFamily="18" charset="0"/>
              </a:rPr>
              <a:t> Importing Libraries.</a:t>
            </a:r>
          </a:p>
          <a:p>
            <a:r>
              <a:rPr lang="en-IN" dirty="0" smtClean="0">
                <a:latin typeface="Book Antiqua" panose="02040602050305030304" pitchFamily="18" charset="0"/>
              </a:rPr>
              <a:t> Scraping the raw data.</a:t>
            </a:r>
          </a:p>
          <a:p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Data insertion and conversion.</a:t>
            </a:r>
          </a:p>
          <a:p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Convert into csv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1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STEPS  TO CLEAN DATA</a:t>
            </a:r>
            <a:endParaRPr lang="en-IN" sz="40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>
                <a:latin typeface="Book Antiqua" panose="02040602050305030304" pitchFamily="18" charset="0"/>
              </a:rPr>
              <a:t>Inspect the data frame.</a:t>
            </a:r>
          </a:p>
          <a:p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Drop the duplicates.</a:t>
            </a:r>
          </a:p>
          <a:p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Data type conversion.</a:t>
            </a:r>
            <a:endParaRPr lang="en-IN" dirty="0">
              <a:latin typeface="Book Antiqua" panose="02040602050305030304" pitchFamily="18" charset="0"/>
            </a:endParaRPr>
          </a:p>
          <a:p>
            <a:r>
              <a:rPr lang="en-IN" dirty="0">
                <a:latin typeface="Book Antiqua" panose="02040602050305030304" pitchFamily="18" charset="0"/>
              </a:rPr>
              <a:t> F</a:t>
            </a:r>
            <a:r>
              <a:rPr lang="en-IN" dirty="0" smtClean="0">
                <a:latin typeface="Book Antiqua" panose="02040602050305030304" pitchFamily="18" charset="0"/>
              </a:rPr>
              <a:t>or data visualization.</a:t>
            </a: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2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160731"/>
            <a:ext cx="6767455" cy="1668070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RAW DATA FROM IMDB SITE:</a:t>
            </a:r>
            <a:endParaRPr lang="en-IN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162"/>
            <a:ext cx="12191999" cy="52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7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43995"/>
            <a:ext cx="7132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CLEANED DATA AFTER DATA CLEANING: </a:t>
            </a:r>
            <a:endParaRPr lang="en-IN" sz="40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671" y="1667434"/>
            <a:ext cx="13253422" cy="51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3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DATA</a:t>
            </a:r>
            <a:r>
              <a:rPr lang="en-IN" sz="48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 </a:t>
            </a:r>
            <a:r>
              <a:rPr lang="en-IN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VISUALIZATION</a:t>
            </a:r>
            <a:endParaRPr lang="en-IN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2275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984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985894"/>
              </p:ext>
            </p:extLst>
          </p:nvPr>
        </p:nvGraphicFramePr>
        <p:xfrm>
          <a:off x="838200" y="1346200"/>
          <a:ext cx="10515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26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353358"/>
              </p:ext>
            </p:extLst>
          </p:nvPr>
        </p:nvGraphicFramePr>
        <p:xfrm>
          <a:off x="838200" y="1346200"/>
          <a:ext cx="10515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708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A2BB-0238-9425-5048-03AD3EB2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5708" y="0"/>
            <a:ext cx="13066617" cy="10073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40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Rating category Distribution(Univariate-cat)</a:t>
            </a:r>
          </a:p>
        </p:txBody>
      </p:sp>
      <p:pic>
        <p:nvPicPr>
          <p:cNvPr id="6" name="Picture 2" descr="About Us - Innomatics Research Labs Hyderabad, India">
            <a:extLst>
              <a:ext uri="{FF2B5EF4-FFF2-40B4-BE49-F238E27FC236}">
                <a16:creationId xmlns:a16="http://schemas.microsoft.com/office/drawing/2014/main" id="{30F93E9D-8669-1E33-F0E1-83326B68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27655" r="48283" b="26016"/>
          <a:stretch/>
        </p:blipFill>
        <p:spPr>
          <a:xfrm>
            <a:off x="1737631" y="1007396"/>
            <a:ext cx="8299938" cy="5850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3971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36C2-4F4C-EF29-4C89-2D822C1D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45" y="0"/>
            <a:ext cx="11353800" cy="79447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Types of </a:t>
            </a:r>
            <a:r>
              <a:rPr lang="en-US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CERTIFICATE</a:t>
            </a: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(Univariate-cat)</a:t>
            </a:r>
          </a:p>
        </p:txBody>
      </p:sp>
      <p:pic>
        <p:nvPicPr>
          <p:cNvPr id="4" name="Picture 2" descr="About Us - Innomatics Research Labs Hyderabad, India">
            <a:extLst>
              <a:ext uri="{FF2B5EF4-FFF2-40B4-BE49-F238E27FC236}">
                <a16:creationId xmlns:a16="http://schemas.microsoft.com/office/drawing/2014/main" id="{11A89D89-1669-0131-0B7F-C74D3FF37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288620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1662"/>
            <a:ext cx="10398370" cy="6166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764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565" y="23590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0000" endA="300" endPos="50000" dist="60007" dir="5400000" sy="-100000" algn="bl" rotWithShape="0"/>
                </a:effectLst>
                <a:latin typeface="Kristen ITC" panose="03050502040202030202" pitchFamily="66" charset="0"/>
              </a:rPr>
              <a:t>WELCOME</a:t>
            </a:r>
            <a:endParaRPr lang="en-IN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0000" endA="300" endPos="50000" dist="60007" dir="5400000" sy="-100000" algn="bl" rotWithShape="0"/>
              </a:effectLst>
              <a:latin typeface="Kristen ITC" panose="03050502040202030202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83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57FA-D12B-2A5C-D603-4F6C57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45" y="127975"/>
            <a:ext cx="10515600" cy="66919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Density of Rating (Univariate-num)</a:t>
            </a:r>
          </a:p>
        </p:txBody>
      </p:sp>
      <p:pic>
        <p:nvPicPr>
          <p:cNvPr id="3" name="Picture 2" descr="About Us - Innomatics Research Labs Hyderabad, India">
            <a:extLst>
              <a:ext uri="{FF2B5EF4-FFF2-40B4-BE49-F238E27FC236}">
                <a16:creationId xmlns:a16="http://schemas.microsoft.com/office/drawing/2014/main" id="{53A0A153-BCC1-3258-344A-570C6F60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0" t="34479" r="43434" b="23680"/>
          <a:stretch/>
        </p:blipFill>
        <p:spPr>
          <a:xfrm>
            <a:off x="1088515" y="871686"/>
            <a:ext cx="9965481" cy="5861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62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2683-D351-8960-F5F9-DF2CB1E3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1" y="20472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Longest Run series (Bivariate-Num vs Cat)</a:t>
            </a:r>
          </a:p>
        </p:txBody>
      </p:sp>
      <p:pic>
        <p:nvPicPr>
          <p:cNvPr id="5" name="Picture 2" descr="About Us - Innomatics Research Labs Hyderabad, India">
            <a:extLst>
              <a:ext uri="{FF2B5EF4-FFF2-40B4-BE49-F238E27FC236}">
                <a16:creationId xmlns:a16="http://schemas.microsoft.com/office/drawing/2014/main" id="{16EE768B-FABB-C01F-77B6-DFB55425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3" t="47587" r="31818" b="10393"/>
          <a:stretch/>
        </p:blipFill>
        <p:spPr>
          <a:xfrm>
            <a:off x="832338" y="867508"/>
            <a:ext cx="10527323" cy="5865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100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6F0-3698-A461-9E18-9D6142CF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4" y="154110"/>
            <a:ext cx="11555438" cy="1049933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Density of votes with respect to Rating (Bivariate num vs num)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90494-78C7-30B3-100E-90E8762B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9" y="1204044"/>
            <a:ext cx="10679724" cy="5529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 descr="About Us - Innomatics Research Labs Hyderabad, India">
            <a:extLst>
              <a:ext uri="{FF2B5EF4-FFF2-40B4-BE49-F238E27FC236}">
                <a16:creationId xmlns:a16="http://schemas.microsoft.com/office/drawing/2014/main" id="{CB511CB1-1D99-BACA-61B5-CEDE81DDA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3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FB4C-DD3D-7695-7500-7B7B19E9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202" y="0"/>
            <a:ext cx="10515600" cy="579255"/>
          </a:xfrm>
        </p:spPr>
        <p:txBody>
          <a:bodyPr>
            <a:noAutofit/>
          </a:bodyPr>
          <a:lstStyle/>
          <a:p>
            <a:r>
              <a:rPr lang="en-US" sz="36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Correlation (Multivariate)</a:t>
            </a:r>
          </a:p>
        </p:txBody>
      </p:sp>
      <p:pic>
        <p:nvPicPr>
          <p:cNvPr id="4" name="Picture 2" descr="About Us - Innomatics Research Labs Hyderabad, India">
            <a:extLst>
              <a:ext uri="{FF2B5EF4-FFF2-40B4-BE49-F238E27FC236}">
                <a16:creationId xmlns:a16="http://schemas.microsoft.com/office/drawing/2014/main" id="{F45AF031-5F10-BA21-DA1D-C6907577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9" t="28193" r="39092" b="14882"/>
          <a:stretch/>
        </p:blipFill>
        <p:spPr>
          <a:xfrm>
            <a:off x="754254" y="738554"/>
            <a:ext cx="10628853" cy="5994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920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2CA9-C728-85DF-F350-50D8AA8A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41" y="559805"/>
            <a:ext cx="11539035" cy="62422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Max.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number of votes with Rating, 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Certificates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(Multivariate-num vs num vs cat)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/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</a:b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About Us - Innomatics Research Labs Hyderabad, India">
            <a:extLst>
              <a:ext uri="{FF2B5EF4-FFF2-40B4-BE49-F238E27FC236}">
                <a16:creationId xmlns:a16="http://schemas.microsoft.com/office/drawing/2014/main" id="{FE5FBB7E-B6ED-EAB2-6F32-E5E6198C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t="36992" r="29899" b="21885"/>
          <a:stretch/>
        </p:blipFill>
        <p:spPr>
          <a:xfrm>
            <a:off x="488841" y="1101969"/>
            <a:ext cx="11199067" cy="56312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080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D9D7-ECC5-6FA4-1417-05B89133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9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Event </a:t>
            </a: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1</a:t>
            </a:r>
            <a:endParaRPr lang="en-US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822A-5254-8896-4776-393BC518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08" y="887143"/>
            <a:ext cx="9879767" cy="1087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Book Antiqua" panose="02040602050305030304" pitchFamily="18" charset="0"/>
                <a:cs typeface="Times New Roman" panose="02020603050405020304" pitchFamily="18" charset="0"/>
              </a:rPr>
              <a:t>If a person wants to watch an Anime Series whose rating is more than 8.5 or above it and the runtime should be less than 25 </a:t>
            </a:r>
            <a:r>
              <a:rPr lang="en-US" sz="25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mins</a:t>
            </a:r>
            <a:r>
              <a:rPr lang="en-US" sz="25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 these are the top 10 series that he can watch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About Us - Innomatics Research Labs Hyderabad, India">
            <a:extLst>
              <a:ext uri="{FF2B5EF4-FFF2-40B4-BE49-F238E27FC236}">
                <a16:creationId xmlns:a16="http://schemas.microsoft.com/office/drawing/2014/main" id="{D0D5681A-4E09-B7DD-8A9B-80A3F263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5" t="47462" r="24281" b="22874"/>
          <a:stretch/>
        </p:blipFill>
        <p:spPr>
          <a:xfrm>
            <a:off x="844061" y="1974944"/>
            <a:ext cx="10480431" cy="4758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71590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3425-CB43-6039-0408-719A7C68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71"/>
            <a:ext cx="10515600" cy="62422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Event</a:t>
            </a: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6" name="Picture 2" descr="About Us - Innomatics Research Labs Hyderabad, India">
            <a:extLst>
              <a:ext uri="{FF2B5EF4-FFF2-40B4-BE49-F238E27FC236}">
                <a16:creationId xmlns:a16="http://schemas.microsoft.com/office/drawing/2014/main" id="{11DC3F63-4CA7-B6B0-ECAB-46856ED3F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992248"/>
            <a:ext cx="10515600" cy="1426861"/>
          </a:xfrm>
        </p:spPr>
        <p:txBody>
          <a:bodyPr/>
          <a:lstStyle/>
          <a:p>
            <a:r>
              <a:rPr lang="en-US" dirty="0" smtClean="0"/>
              <a:t>Let's </a:t>
            </a:r>
            <a:r>
              <a:rPr lang="en-US" dirty="0"/>
              <a:t>assume a person wants to compare two series which he manually picked so that he can see which is better to watch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0" t="51758" r="23705" b="29216"/>
          <a:stretch/>
        </p:blipFill>
        <p:spPr>
          <a:xfrm>
            <a:off x="233154" y="1833404"/>
            <a:ext cx="11725691" cy="4916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2801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7804-BA2E-F52D-E858-CF6F5217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16" y="343249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event</a:t>
            </a:r>
            <a:r>
              <a:rPr lang="en-US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6" name="Picture 2" descr="About Us - Innomatics Research Labs Hyderabad, India">
            <a:extLst>
              <a:ext uri="{FF2B5EF4-FFF2-40B4-BE49-F238E27FC236}">
                <a16:creationId xmlns:a16="http://schemas.microsoft.com/office/drawing/2014/main" id="{7FC9C423-5A38-67EE-6097-D934FAD1C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0A0656-8A05-E1E3-183B-ED0681F9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68866"/>
            <a:ext cx="10515600" cy="1021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Book Antiqua" panose="02040602050305030304" pitchFamily="18" charset="0"/>
                <a:cs typeface="Times New Roman" panose="02020603050405020304" pitchFamily="18" charset="0"/>
              </a:rPr>
              <a:t>Suppose a person wants to </a:t>
            </a:r>
            <a:r>
              <a:rPr lang="en-US" sz="25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get suggested </a:t>
            </a:r>
            <a:r>
              <a:rPr lang="en-US" sz="2500" dirty="0">
                <a:latin typeface="Book Antiqua" panose="02040602050305030304" pitchFamily="18" charset="0"/>
                <a:cs typeface="Times New Roman" panose="02020603050405020304" pitchFamily="18" charset="0"/>
              </a:rPr>
              <a:t>to watch an anime with his own manual </a:t>
            </a:r>
            <a:r>
              <a:rPr lang="en-US" sz="25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requirements.</a:t>
            </a:r>
            <a:endParaRPr lang="en-US" sz="25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7" t="57895" r="26812" b="18783"/>
          <a:stretch/>
        </p:blipFill>
        <p:spPr>
          <a:xfrm>
            <a:off x="515816" y="1910863"/>
            <a:ext cx="11066584" cy="4947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4969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F59-BB2C-1DBF-4249-149555B7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4550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Challenges Faced: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10690"/>
              </p:ext>
            </p:extLst>
          </p:nvPr>
        </p:nvGraphicFramePr>
        <p:xfrm>
          <a:off x="838200" y="1465384"/>
          <a:ext cx="10515600" cy="478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About Us - Innomatics Research Labs Hyderabad, India">
            <a:extLst>
              <a:ext uri="{FF2B5EF4-FFF2-40B4-BE49-F238E27FC236}">
                <a16:creationId xmlns:a16="http://schemas.microsoft.com/office/drawing/2014/main" id="{0174735D-86D1-D9E0-E030-ACCE37AE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271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224BA-D462-3841-A561-17C1A24675DC}"/>
              </a:ext>
            </a:extLst>
          </p:cNvPr>
          <p:cNvSpPr txBox="1"/>
          <p:nvPr/>
        </p:nvSpPr>
        <p:spPr>
          <a:xfrm>
            <a:off x="595532" y="800918"/>
            <a:ext cx="11000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Conclusion</a:t>
            </a:r>
            <a:r>
              <a:rPr lang="en-US" sz="40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9B2A6-51AE-9FCF-03F4-E34E7FDB357B}"/>
              </a:ext>
            </a:extLst>
          </p:cNvPr>
          <p:cNvSpPr txBox="1"/>
          <p:nvPr/>
        </p:nvSpPr>
        <p:spPr>
          <a:xfrm>
            <a:off x="595532" y="1981978"/>
            <a:ext cx="108180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Book Antiqua" panose="02040602050305030304" pitchFamily="18" charset="0"/>
                <a:cs typeface="Times New Roman" panose="02020603050405020304" pitchFamily="18" charset="0"/>
              </a:rPr>
              <a:t>By </a:t>
            </a:r>
            <a:r>
              <a:rPr lang="en-US" sz="25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Looking into </a:t>
            </a:r>
            <a:r>
              <a:rPr lang="en-US" sz="25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Book Antiqua" panose="02040602050305030304" pitchFamily="18" charset="0"/>
                <a:cs typeface="Times New Roman" panose="02020603050405020304" pitchFamily="18" charset="0"/>
              </a:rPr>
              <a:t>data we can know about </a:t>
            </a:r>
            <a:r>
              <a:rPr lang="en-US" sz="25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Animated </a:t>
            </a:r>
            <a:r>
              <a:rPr lang="en-US" sz="2500" dirty="0">
                <a:latin typeface="Book Antiqua" panose="02040602050305030304" pitchFamily="18" charset="0"/>
                <a:cs typeface="Times New Roman" panose="02020603050405020304" pitchFamily="18" charset="0"/>
              </a:rPr>
              <a:t>series and </a:t>
            </a:r>
            <a:r>
              <a:rPr lang="en-US" sz="25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it’s </a:t>
            </a:r>
            <a:r>
              <a:rPr lang="en-US" sz="2500" dirty="0">
                <a:latin typeface="Book Antiqua" panose="02040602050305030304" pitchFamily="18" charset="0"/>
                <a:cs typeface="Times New Roman" panose="02020603050405020304" pitchFamily="18" charset="0"/>
              </a:rPr>
              <a:t>types based on Genre, </a:t>
            </a:r>
            <a:r>
              <a:rPr lang="en-US" sz="25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Rating, Votes </a:t>
            </a:r>
            <a:r>
              <a:rPr lang="en-US" sz="2500" dirty="0">
                <a:latin typeface="Book Antiqua" panose="02040602050305030304" pitchFamily="18" charset="0"/>
                <a:cs typeface="Times New Roman" panose="02020603050405020304" pitchFamily="18" charset="0"/>
              </a:rPr>
              <a:t>etc.</a:t>
            </a:r>
          </a:p>
        </p:txBody>
      </p:sp>
      <p:pic>
        <p:nvPicPr>
          <p:cNvPr id="5" name="Picture 2" descr="About Us - Innomatics Research Labs Hyderabad, India">
            <a:extLst>
              <a:ext uri="{FF2B5EF4-FFF2-40B4-BE49-F238E27FC236}">
                <a16:creationId xmlns:a16="http://schemas.microsoft.com/office/drawing/2014/main" id="{80BAEEAE-4A2E-4E40-C3AA-5DAAB5672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23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4817" y="3821345"/>
            <a:ext cx="8322365" cy="646331"/>
          </a:xfrm>
          <a:prstGeom prst="rect">
            <a:avLst/>
          </a:prstGeom>
          <a:noFill/>
          <a:effectLst>
            <a:reflection stA="45000" endPos="66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Web Scraping of IMDB (Animated Series)</a:t>
            </a:r>
            <a:endParaRPr lang="en-IN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04142244"/>
              </p:ext>
            </p:extLst>
          </p:nvPr>
        </p:nvGraphicFramePr>
        <p:xfrm>
          <a:off x="0" y="4982817"/>
          <a:ext cx="3538331" cy="168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765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56741-EA96-DD4F-26F5-A53650016257}"/>
              </a:ext>
            </a:extLst>
          </p:cNvPr>
          <p:cNvSpPr txBox="1"/>
          <p:nvPr/>
        </p:nvSpPr>
        <p:spPr>
          <a:xfrm>
            <a:off x="974405" y="1774788"/>
            <a:ext cx="5530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smtClean="0">
                <a:latin typeface="Ink Free" panose="03080402000500000000" pitchFamily="66" charset="0"/>
                <a:cs typeface="Times New Roman" panose="02020603050405020304" pitchFamily="18" charset="0"/>
              </a:rPr>
              <a:t>THAN</a:t>
            </a:r>
            <a:r>
              <a:rPr lang="en-US" sz="6000" b="1" i="1" dirty="0">
                <a:latin typeface="Ink Free" panose="03080402000500000000" pitchFamily="66" charset="0"/>
                <a:cs typeface="Times New Roman" panose="02020603050405020304" pitchFamily="18" charset="0"/>
              </a:rPr>
              <a:t>K</a:t>
            </a:r>
            <a:r>
              <a:rPr lang="en-US" sz="6000" b="1" i="1" dirty="0" smtClean="0">
                <a:latin typeface="Ink Free" panose="03080402000500000000" pitchFamily="66" charset="0"/>
                <a:cs typeface="Times New Roman" panose="02020603050405020304" pitchFamily="18" charset="0"/>
              </a:rPr>
              <a:t> YOU!!! </a:t>
            </a:r>
          </a:p>
          <a:p>
            <a:endParaRPr lang="en-US" sz="6000" b="1" i="1" dirty="0">
              <a:latin typeface="Ink Free" panose="03080402000500000000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bout Us - Innomatics Research Labs Hyderabad, India">
            <a:extLst>
              <a:ext uri="{FF2B5EF4-FFF2-40B4-BE49-F238E27FC236}">
                <a16:creationId xmlns:a16="http://schemas.microsoft.com/office/drawing/2014/main" id="{7F4E936B-8315-4199-58E1-C3273A1C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175" y="6163843"/>
            <a:ext cx="1371870" cy="56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9660" y="3205948"/>
            <a:ext cx="7069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Ink Free" panose="03080402000500000000" pitchFamily="66" charset="0"/>
              </a:rPr>
              <a:t>HAVE A GREAT DAY</a:t>
            </a:r>
            <a:endParaRPr lang="en-IN" sz="60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37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820" y="0"/>
            <a:ext cx="4150360" cy="80580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CONTENTS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effectLst/>
                <a:latin typeface="Copperplate Gothic Bold" panose="020E0705020206020404" pitchFamily="34" charset="0"/>
              </a:rPr>
              <a:t> </a:t>
            </a:r>
            <a:endParaRPr lang="en-IN" sz="4000" dirty="0">
              <a:solidFill>
                <a:schemeClr val="bg1">
                  <a:lumMod val="85000"/>
                </a:schemeClr>
              </a:solidFill>
              <a:effectLst/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911620"/>
              </p:ext>
            </p:extLst>
          </p:nvPr>
        </p:nvGraphicFramePr>
        <p:xfrm>
          <a:off x="0" y="805800"/>
          <a:ext cx="12192000" cy="596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60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PROBLEM STATEMENTS :</a:t>
            </a:r>
            <a:endParaRPr lang="en-IN" sz="40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8675"/>
            <a:ext cx="10515600" cy="4351338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Rating category distribution.</a:t>
            </a:r>
          </a:p>
          <a:p>
            <a:r>
              <a:rPr lang="en-IN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Display the most popular Certificate.</a:t>
            </a:r>
          </a:p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Find the most popular series based on Genre.</a:t>
            </a:r>
          </a:p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Density of Rating.</a:t>
            </a:r>
          </a:p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Display the top 10 series with respect to votes.</a:t>
            </a:r>
          </a:p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Maximum duration.</a:t>
            </a:r>
          </a:p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Display max. number of votes with respect to ratings.</a:t>
            </a:r>
          </a:p>
          <a:p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Correlation</a:t>
            </a:r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691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</a:rPr>
              <a:t>WEB SCRAPING :</a:t>
            </a:r>
            <a:endParaRPr lang="en-IN" sz="40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smtClean="0">
                <a:latin typeface="Book Antiqua" panose="02040602050305030304" pitchFamily="18" charset="0"/>
              </a:rPr>
              <a:t>Process of Extracting Data from a Website.</a:t>
            </a:r>
          </a:p>
          <a:p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Approval (response).</a:t>
            </a:r>
          </a:p>
          <a:p>
            <a:r>
              <a:rPr lang="en-IN" dirty="0">
                <a:latin typeface="Book Antiqua" panose="02040602050305030304" pitchFamily="18" charset="0"/>
              </a:rPr>
              <a:t> </a:t>
            </a:r>
            <a:r>
              <a:rPr lang="en-IN" dirty="0" smtClean="0">
                <a:latin typeface="Book Antiqua" panose="02040602050305030304" pitchFamily="18" charset="0"/>
              </a:rPr>
              <a:t>Request to page.</a:t>
            </a:r>
          </a:p>
          <a:p>
            <a:r>
              <a:rPr lang="en-IN" dirty="0" smtClean="0">
                <a:latin typeface="Book Antiqua" panose="02040602050305030304" pitchFamily="18" charset="0"/>
              </a:rPr>
              <a:t> Python library can be used to pull data out of HTML and XML files. </a:t>
            </a: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80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0475"/>
          </a:xfrm>
        </p:spPr>
        <p:txBody>
          <a:bodyPr/>
          <a:lstStyle/>
          <a:p>
            <a:pPr algn="ctr"/>
            <a:r>
              <a:rPr lang="en-IN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Arial" panose="020B0604020202020204" pitchFamily="34" charset="0"/>
              </a:rPr>
              <a:t>LIBRARIES</a:t>
            </a:r>
            <a:r>
              <a:rPr lang="en-IN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Arial" panose="020B0604020202020204" pitchFamily="34" charset="0"/>
              </a:rPr>
              <a:t> </a:t>
            </a:r>
            <a:r>
              <a:rPr lang="en-IN" sz="40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pperplate Gothic Bold" panose="020E0705020206020404" pitchFamily="34" charset="0"/>
                <a:cs typeface="Arial" panose="020B0604020202020204" pitchFamily="34" charset="0"/>
              </a:rPr>
              <a:t>USED</a:t>
            </a:r>
            <a:endParaRPr lang="en-IN" sz="40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pperplate Gothic Bold" panose="020E07050202060204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028371"/>
              </p:ext>
            </p:extLst>
          </p:nvPr>
        </p:nvGraphicFramePr>
        <p:xfrm>
          <a:off x="106102" y="1877438"/>
          <a:ext cx="11994458" cy="489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49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5790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71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40721"/>
              </p:ext>
            </p:extLst>
          </p:nvPr>
        </p:nvGraphicFramePr>
        <p:xfrm>
          <a:off x="833120" y="1828799"/>
          <a:ext cx="1052068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2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8132</TotalTime>
  <Words>486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Book Antiqua</vt:lpstr>
      <vt:lpstr>Calibri</vt:lpstr>
      <vt:lpstr>Calibri Light</vt:lpstr>
      <vt:lpstr>Copperplate Gothic Bold</vt:lpstr>
      <vt:lpstr>Copperplate Gothic Light</vt:lpstr>
      <vt:lpstr>Ink Free</vt:lpstr>
      <vt:lpstr>Kristen ITC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CONTENTS </vt:lpstr>
      <vt:lpstr>PROBLEM STATEMENTS :</vt:lpstr>
      <vt:lpstr>WEB SCRAPING :</vt:lpstr>
      <vt:lpstr>LIBRARIES USED</vt:lpstr>
      <vt:lpstr>PowerPoint Presentation</vt:lpstr>
      <vt:lpstr>PowerPoint Presentation</vt:lpstr>
      <vt:lpstr>PowerPoint Presentation</vt:lpstr>
      <vt:lpstr>STEPS TO COLLECT DATA</vt:lpstr>
      <vt:lpstr>STEPS  TO CLEAN DATA</vt:lpstr>
      <vt:lpstr>RAW DATA FROM IMDB SITE:</vt:lpstr>
      <vt:lpstr>PowerPoint Presentation</vt:lpstr>
      <vt:lpstr>DATA VISUALIZATION</vt:lpstr>
      <vt:lpstr>PowerPoint Presentation</vt:lpstr>
      <vt:lpstr>PowerPoint Presentation</vt:lpstr>
      <vt:lpstr> Rating category Distribution(Univariate-cat)</vt:lpstr>
      <vt:lpstr>Types of CERTIFICATE (Univariate-cat)</vt:lpstr>
      <vt:lpstr>Density of Rating (Univariate-num)</vt:lpstr>
      <vt:lpstr>Longest Run series (Bivariate-Num vs Cat)</vt:lpstr>
      <vt:lpstr>Density of votes with respect to Rating (Bivariate num vs num)</vt:lpstr>
      <vt:lpstr>Correlation (Multivariate)</vt:lpstr>
      <vt:lpstr>Max. number of votes with Rating, Certificates (Multivariate-num vs num vs cat) </vt:lpstr>
      <vt:lpstr>Event 1</vt:lpstr>
      <vt:lpstr>Event 2</vt:lpstr>
      <vt:lpstr>event 3</vt:lpstr>
      <vt:lpstr>Challenges Faced: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Vamsi Trivikram</cp:lastModifiedBy>
  <cp:revision>163</cp:revision>
  <dcterms:created xsi:type="dcterms:W3CDTF">2022-12-25T05:04:49Z</dcterms:created>
  <dcterms:modified xsi:type="dcterms:W3CDTF">2023-06-27T06:03:44Z</dcterms:modified>
</cp:coreProperties>
</file>