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2171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36881-2543-84E3-2399-7319F0BCD3BB}" v="1" dt="2018-11-24T17:44:59.778"/>
    <p1510:client id="{BBCA6A03-3F7C-7983-391D-311A942E287D}" v="2" dt="2018-11-25T08:59:59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0F43B-DB13-4125-A4A8-C92CE70D5820}" type="datetimeFigureOut">
              <a:rPr lang="en-US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14260-EAE6-4919-BDD3-DD04EEFB68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2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La idea </a:t>
            </a:r>
            <a:r>
              <a:rPr lang="en-US" dirty="0" err="1">
                <a:cs typeface="Calibri"/>
              </a:rPr>
              <a:t>surgió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mejora</a:t>
            </a:r>
            <a:r>
              <a:rPr lang="en-US" dirty="0">
                <a:cs typeface="Calibri"/>
              </a:rPr>
              <a:t> para fail2ban, </a:t>
            </a:r>
            <a:r>
              <a:rPr lang="en-US" dirty="0" err="1">
                <a:cs typeface="Calibri"/>
              </a:rPr>
              <a:t>haciendo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nodo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bloquease</a:t>
            </a:r>
            <a:r>
              <a:rPr lang="en-US" dirty="0">
                <a:cs typeface="Calibri"/>
              </a:rPr>
              <a:t> una IP, se lo </a:t>
            </a:r>
            <a:r>
              <a:rPr lang="en-US" dirty="0" err="1">
                <a:cs typeface="Calibri"/>
              </a:rPr>
              <a:t>comunicase</a:t>
            </a:r>
            <a:r>
              <a:rPr lang="en-US" dirty="0">
                <a:cs typeface="Calibri"/>
              </a:rPr>
              <a:t> al resto.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Desarrollando</a:t>
            </a:r>
            <a:r>
              <a:rPr lang="en-US" dirty="0">
                <a:cs typeface="Calibri"/>
              </a:rPr>
              <a:t> la idea </a:t>
            </a:r>
            <a:r>
              <a:rPr lang="en-US" dirty="0" err="1">
                <a:cs typeface="Calibri"/>
              </a:rPr>
              <a:t>vimos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podía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alla</a:t>
            </a:r>
            <a:r>
              <a:rPr lang="en-US" dirty="0">
                <a:cs typeface="Calibri"/>
              </a:rPr>
              <a:t> y ser una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propia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mayores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funcionalidades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capacidad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detectar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ataques</a:t>
            </a:r>
            <a:r>
              <a:rPr lang="en-US" dirty="0">
                <a:cs typeface="Calibri"/>
              </a:rPr>
              <a:t> que fail2ban no </a:t>
            </a:r>
            <a:r>
              <a:rPr lang="en-US" dirty="0" err="1">
                <a:cs typeface="Calibri"/>
              </a:rPr>
              <a:t>podría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  - El </a:t>
            </a:r>
            <a:r>
              <a:rPr lang="en-US" dirty="0" err="1">
                <a:cs typeface="Calibri"/>
              </a:rPr>
              <a:t>ejemplo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siempre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ponemos</a:t>
            </a:r>
            <a:r>
              <a:rPr lang="en-US" dirty="0">
                <a:cs typeface="Calibri"/>
              </a:rPr>
              <a:t> es que, </a:t>
            </a:r>
            <a:r>
              <a:rPr lang="en-US" dirty="0" err="1">
                <a:cs typeface="Calibri"/>
              </a:rPr>
              <a:t>sabiendo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suele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contraseña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hago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intentos</a:t>
            </a:r>
            <a:r>
              <a:rPr lang="en-US" dirty="0">
                <a:cs typeface="Calibri"/>
              </a:rPr>
              <a:t> en el nodo1, </a:t>
            </a:r>
            <a:r>
              <a:rPr lang="en-US" dirty="0" err="1">
                <a:cs typeface="Calibri"/>
              </a:rPr>
              <a:t>otros</a:t>
            </a:r>
            <a:r>
              <a:rPr lang="en-US" dirty="0">
                <a:cs typeface="Calibri"/>
              </a:rPr>
              <a:t> 2 en el nodo2, y </a:t>
            </a:r>
            <a:r>
              <a:rPr lang="en-US" dirty="0" err="1">
                <a:cs typeface="Calibri"/>
              </a:rPr>
              <a:t>otros</a:t>
            </a:r>
            <a:r>
              <a:rPr lang="en-US" dirty="0">
                <a:cs typeface="Calibri"/>
              </a:rPr>
              <a:t> dos en el nodo3, fail2ban no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 "</a:t>
            </a:r>
            <a:r>
              <a:rPr lang="en-US" dirty="0" err="1">
                <a:cs typeface="Calibri"/>
              </a:rPr>
              <a:t>saltar</a:t>
            </a:r>
            <a:r>
              <a:rPr lang="en-US" dirty="0">
                <a:cs typeface="Calibri"/>
              </a:rPr>
              <a:t>" y </a:t>
            </a:r>
            <a:r>
              <a:rPr lang="en-US" dirty="0" err="1">
                <a:cs typeface="Calibri"/>
              </a:rPr>
              <a:t>esos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intentos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accesos</a:t>
            </a:r>
            <a:r>
              <a:rPr lang="en-US" dirty="0">
                <a:cs typeface="Calibri"/>
              </a:rPr>
              <a:t> van a pasar </a:t>
            </a:r>
            <a:r>
              <a:rPr lang="en-US" dirty="0" err="1">
                <a:cs typeface="Calibri"/>
              </a:rPr>
              <a:t>desapercibidos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 - En </a:t>
            </a:r>
            <a:r>
              <a:rPr lang="en-US" dirty="0" err="1">
                <a:cs typeface="Calibri"/>
              </a:rPr>
              <a:t>cambio</a:t>
            </a:r>
            <a:r>
              <a:rPr lang="en-US" dirty="0">
                <a:cs typeface="Calibri"/>
              </a:rPr>
              <a:t>, con Wall-do, </a:t>
            </a:r>
            <a:r>
              <a:rPr lang="en-US" dirty="0" err="1">
                <a:cs typeface="Calibri"/>
              </a:rPr>
              <a:t>iran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acumulando</a:t>
            </a:r>
            <a:r>
              <a:rPr lang="en-US" dirty="0">
                <a:cs typeface="Calibri"/>
              </a:rPr>
              <a:t> puntos, que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finalmente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llegan</a:t>
            </a:r>
            <a:r>
              <a:rPr lang="en-US" dirty="0">
                <a:cs typeface="Calibri"/>
              </a:rPr>
              <a:t> a X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hacer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saltar</a:t>
            </a:r>
            <a:r>
              <a:rPr lang="en-US" dirty="0">
                <a:cs typeface="Calibri"/>
              </a:rPr>
              <a:t> una 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, un </a:t>
            </a:r>
            <a:r>
              <a:rPr lang="en-US" dirty="0" err="1">
                <a:cs typeface="Calibri"/>
              </a:rPr>
              <a:t>baneo</a:t>
            </a:r>
            <a:r>
              <a:rPr lang="en-US" dirty="0">
                <a:cs typeface="Calibri"/>
              </a:rPr>
              <a:t> temporal o </a:t>
            </a:r>
            <a:r>
              <a:rPr lang="en-US" dirty="0" err="1">
                <a:cs typeface="Calibri"/>
              </a:rPr>
              <a:t>incluso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comprueba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esa</a:t>
            </a:r>
            <a:r>
              <a:rPr lang="en-US" dirty="0">
                <a:cs typeface="Calibri"/>
              </a:rPr>
              <a:t> IP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listada</a:t>
            </a:r>
            <a:r>
              <a:rPr lang="en-US" dirty="0">
                <a:cs typeface="Calibri"/>
              </a:rPr>
              <a:t> en </a:t>
            </a:r>
            <a:r>
              <a:rPr lang="en-US" dirty="0" err="1">
                <a:cs typeface="Calibri"/>
              </a:rPr>
              <a:t>alguna</a:t>
            </a:r>
            <a:r>
              <a:rPr lang="en-US" dirty="0">
                <a:cs typeface="Calibri"/>
              </a:rPr>
              <a:t> blacklist se </a:t>
            </a:r>
            <a:r>
              <a:rPr lang="en-US" dirty="0" err="1">
                <a:cs typeface="Calibri"/>
              </a:rPr>
              <a:t>bloquee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indefinidamente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Pretendemos</a:t>
            </a:r>
            <a:r>
              <a:rPr lang="en-US" dirty="0">
                <a:cs typeface="Calibri"/>
              </a:rPr>
              <a:t> que sea una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sencilla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desplegar</a:t>
            </a:r>
            <a:r>
              <a:rPr lang="en-US" dirty="0">
                <a:cs typeface="Calibri"/>
              </a:rPr>
              <a:t>, para que al </a:t>
            </a:r>
            <a:r>
              <a:rPr lang="en-US" dirty="0" err="1">
                <a:cs typeface="Calibri"/>
              </a:rPr>
              <a:t>igual</a:t>
            </a:r>
            <a:r>
              <a:rPr lang="en-US" dirty="0">
                <a:cs typeface="Calibri"/>
              </a:rPr>
              <a:t> que fail2ban, </a:t>
            </a:r>
            <a:r>
              <a:rPr lang="en-US" dirty="0" err="1">
                <a:cs typeface="Calibri"/>
              </a:rPr>
              <a:t>pueda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usarse</a:t>
            </a:r>
            <a:r>
              <a:rPr lang="en-US" dirty="0">
                <a:cs typeface="Calibri"/>
              </a:rPr>
              <a:t> por </a:t>
            </a:r>
            <a:r>
              <a:rPr lang="en-US" dirty="0" err="1">
                <a:cs typeface="Calibri"/>
              </a:rPr>
              <a:t>usuarios</a:t>
            </a:r>
            <a:r>
              <a:rPr lang="en-US" dirty="0">
                <a:cs typeface="Calibri"/>
              </a:rPr>
              <a:t> "no tan </a:t>
            </a:r>
            <a:r>
              <a:rPr lang="en-US" dirty="0" err="1">
                <a:cs typeface="Calibri"/>
              </a:rPr>
              <a:t>técnicos</a:t>
            </a:r>
            <a:r>
              <a:rPr lang="en-US" dirty="0">
                <a:cs typeface="Calibri"/>
              </a:rPr>
              <a:t>" y que </a:t>
            </a:r>
            <a:r>
              <a:rPr lang="en-US" dirty="0" err="1">
                <a:cs typeface="Calibri"/>
              </a:rPr>
              <a:t>aun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asi</a:t>
            </a:r>
            <a:r>
              <a:rPr lang="en-US" dirty="0">
                <a:cs typeface="Calibri"/>
              </a:rPr>
              <a:t> sea lo </a:t>
            </a:r>
            <a:r>
              <a:rPr lang="en-US" dirty="0" err="1">
                <a:cs typeface="Calibri"/>
              </a:rPr>
              <a:t>suficientemente</a:t>
            </a:r>
            <a:r>
              <a:rPr lang="en-US" dirty="0">
                <a:cs typeface="Calibri"/>
              </a:rPr>
              <a:t> "modular" y "configurable" para que </a:t>
            </a:r>
            <a:r>
              <a:rPr lang="en-US" dirty="0" err="1">
                <a:cs typeface="Calibri"/>
              </a:rPr>
              <a:t>perfiles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avanzados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sacarle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máximo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provecho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14260-EAE6-4919-BDD3-DD04EEFB68F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La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consta</a:t>
            </a:r>
            <a:r>
              <a:rPr lang="en-US" dirty="0">
                <a:cs typeface="Calibri"/>
              </a:rPr>
              <a:t> de 3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 - El stack de ELK, la </a:t>
            </a:r>
            <a:r>
              <a:rPr lang="en-US" dirty="0" err="1">
                <a:cs typeface="Calibri"/>
              </a:rPr>
              <a:t>bbdd</a:t>
            </a:r>
            <a:r>
              <a:rPr lang="en-US" dirty="0">
                <a:cs typeface="Calibri"/>
              </a:rPr>
              <a:t> (mongo) y el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python.</a:t>
            </a:r>
          </a:p>
          <a:p>
            <a:r>
              <a:rPr lang="en-US" dirty="0">
                <a:cs typeface="Calibri"/>
              </a:rPr>
              <a:t>  -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ellos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levantar</a:t>
            </a:r>
            <a:r>
              <a:rPr lang="en-US" dirty="0">
                <a:cs typeface="Calibri"/>
              </a:rPr>
              <a:t> en una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maquina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utilizando</a:t>
            </a:r>
            <a:r>
              <a:rPr lang="en-US" dirty="0">
                <a:cs typeface="Calibri"/>
              </a:rPr>
              <a:t> Docker junto con docker-compose.</a:t>
            </a:r>
          </a:p>
          <a:p>
            <a:r>
              <a:rPr lang="en-US" dirty="0">
                <a:cs typeface="Calibri"/>
              </a:rPr>
              <a:t>- El </a:t>
            </a:r>
            <a:r>
              <a:rPr lang="en-US" dirty="0" err="1">
                <a:cs typeface="Calibri"/>
              </a:rPr>
              <a:t>funcionamiento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sería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siguiente</a:t>
            </a:r>
            <a:r>
              <a:rPr lang="en-US" dirty="0">
                <a:cs typeface="Calibri"/>
              </a:rPr>
              <a:t>:</a:t>
            </a:r>
            <a:endParaRPr lang="en-US" dirty="0"/>
          </a:p>
          <a:p>
            <a:r>
              <a:rPr lang="en-US" dirty="0">
                <a:cs typeface="Calibri"/>
              </a:rPr>
              <a:t>  - Las 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envian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información</a:t>
            </a:r>
            <a:r>
              <a:rPr lang="en-US" dirty="0">
                <a:cs typeface="Calibri"/>
              </a:rPr>
              <a:t> a Elasticsearch </a:t>
            </a:r>
            <a:r>
              <a:rPr lang="en-US" dirty="0" err="1">
                <a:cs typeface="Calibri"/>
              </a:rPr>
              <a:t>mediantes</a:t>
            </a:r>
            <a:r>
              <a:rPr lang="en-US" dirty="0">
                <a:cs typeface="Calibri"/>
              </a:rPr>
              <a:t> los beats, </a:t>
            </a:r>
            <a:r>
              <a:rPr lang="en-US" dirty="0" err="1">
                <a:cs typeface="Calibri"/>
              </a:rPr>
              <a:t>nosotros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Filebeat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 - Wall-do </a:t>
            </a:r>
            <a:r>
              <a:rPr lang="en-US" dirty="0" err="1">
                <a:cs typeface="Calibri"/>
              </a:rPr>
              <a:t>consultaría</a:t>
            </a:r>
            <a:r>
              <a:rPr lang="en-US" dirty="0">
                <a:cs typeface="Calibri"/>
              </a:rPr>
              <a:t> ELK </a:t>
            </a:r>
            <a:r>
              <a:rPr lang="en-US" dirty="0" err="1">
                <a:cs typeface="Calibri"/>
              </a:rPr>
              <a:t>buscando</a:t>
            </a:r>
            <a:r>
              <a:rPr lang="en-US" dirty="0">
                <a:cs typeface="Calibri"/>
              </a:rPr>
              <a:t> los </a:t>
            </a:r>
            <a:r>
              <a:rPr lang="en-US" dirty="0" err="1">
                <a:cs typeface="Calibri"/>
              </a:rPr>
              <a:t>patrones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previamente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configurados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instertaria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información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seleccionada</a:t>
            </a:r>
            <a:r>
              <a:rPr lang="en-US" dirty="0">
                <a:cs typeface="Calibri"/>
              </a:rPr>
              <a:t> en la </a:t>
            </a:r>
            <a:r>
              <a:rPr lang="en-US" dirty="0" err="1">
                <a:cs typeface="Calibri"/>
              </a:rPr>
              <a:t>bbdd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 - A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</a:t>
            </a:r>
            <a:r>
              <a:rPr lang="en-US" dirty="0">
                <a:cs typeface="Calibri"/>
              </a:rPr>
              <a:t> Wall-do </a:t>
            </a:r>
            <a:r>
              <a:rPr lang="en-US" dirty="0" err="1">
                <a:cs typeface="Calibri"/>
              </a:rPr>
              <a:t>iria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consultando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información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guardada</a:t>
            </a:r>
            <a:r>
              <a:rPr lang="en-US" dirty="0">
                <a:cs typeface="Calibri"/>
              </a:rPr>
              <a:t> en mongo para </a:t>
            </a:r>
            <a:r>
              <a:rPr lang="en-US" dirty="0" err="1">
                <a:cs typeface="Calibri"/>
              </a:rPr>
              <a:t>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haciendo</a:t>
            </a:r>
            <a:r>
              <a:rPr lang="en-US" dirty="0">
                <a:cs typeface="Calibri"/>
              </a:rPr>
              <a:t> sus </a:t>
            </a:r>
            <a:r>
              <a:rPr lang="en-US" dirty="0" err="1">
                <a:cs typeface="Calibri"/>
              </a:rPr>
              <a:t>calculos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 - Y por </a:t>
            </a:r>
            <a:r>
              <a:rPr lang="en-US" dirty="0" err="1">
                <a:cs typeface="Calibri"/>
              </a:rPr>
              <a:t>último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tarea</a:t>
            </a:r>
            <a:r>
              <a:rPr lang="en-US" dirty="0">
                <a:cs typeface="Calibri"/>
              </a:rPr>
              <a:t> de Wall-do </a:t>
            </a:r>
            <a:r>
              <a:rPr lang="en-US" dirty="0" err="1">
                <a:cs typeface="Calibri"/>
              </a:rPr>
              <a:t>sería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comprobando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puntuación</a:t>
            </a:r>
            <a:r>
              <a:rPr lang="en-US" dirty="0">
                <a:cs typeface="Calibri"/>
              </a:rPr>
              <a:t> de las IPs e </a:t>
            </a:r>
            <a:r>
              <a:rPr lang="en-US" dirty="0" err="1">
                <a:cs typeface="Calibri"/>
              </a:rPr>
              <a:t>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realizando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acciones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asociadas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puntuación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Envio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baneo</a:t>
            </a:r>
            <a:r>
              <a:rPr lang="en-US" dirty="0">
                <a:cs typeface="Calibri"/>
              </a:rPr>
              <a:t> temporal, </a:t>
            </a:r>
            <a:r>
              <a:rPr lang="en-US" dirty="0" err="1">
                <a:cs typeface="Calibri"/>
              </a:rPr>
              <a:t>desbaneo</a:t>
            </a:r>
            <a:r>
              <a:rPr lang="en-US" dirty="0">
                <a:cs typeface="Calibri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14260-EAE6-4919-BDD3-DD04EEFB68F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0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Nuestro planteamiento es el siguiente, de "casa" traemos únicamente la infraestructura sobre la que vamos a trabajar y algunos ejemplos de interacción de Python con Elastic y mongo para agilizarnos el desarrollo ya que ninguno de los dos ha trabajado previamente con estas tecnologias. 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La idea es desarrollar el flujo completo de la aplicación para 2 tipos de logs, el log de fail2ban y el secure/auth que se este usando para registrar las conexiones SSH.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El flujo completo sería: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  - Extracción y tratamiento de la información recopilada en Elastic: Consulta a Elastic, inserción de los datos que nos interesen en la bbdd de walldo, etc.</a:t>
            </a:r>
          </a:p>
          <a:p>
            <a:r>
              <a:rPr lang="en-US">
                <a:cs typeface="Calibri"/>
              </a:rPr>
              <a:t>  - Desarrollar el modulo de consulta a blacklist, que lo haremos contra la API de abuseIPDB. Es un modulo importante ya que una IP verificada como maliciosa añadiria bastantes puntos lo que conllevaría un baneo permanente o más largo.</a:t>
            </a:r>
          </a:p>
          <a:p>
            <a:r>
              <a:rPr lang="en-US">
                <a:cs typeface="Calibri"/>
              </a:rPr>
              <a:t>  - Calculo final de la puntuación en base al modulo anterior (blacklist), la frecuencia de interaccion (sobretodo si son intentos fallidos), etc.</a:t>
            </a:r>
          </a:p>
          <a:p>
            <a:r>
              <a:rPr lang="en-US">
                <a:cs typeface="Calibri"/>
              </a:rPr>
              <a:t>  - Ejecución de medidas en base a la puntuación: Alertas via telegram, baneos y desbaneos.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14260-EAE6-4919-BDD3-DD04EEFB68F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850" y="1292021"/>
            <a:ext cx="4805996" cy="1401448"/>
          </a:xfrm>
        </p:spPr>
        <p:txBody>
          <a:bodyPr anchor="t">
            <a:noAutofit/>
          </a:bodyPr>
          <a:lstStyle/>
          <a:p>
            <a:pPr algn="l"/>
            <a:r>
              <a:rPr lang="en-US" sz="8800" dirty="0">
                <a:solidFill>
                  <a:srgbClr val="000000"/>
                </a:solidFill>
                <a:latin typeface="Dubai"/>
                <a:cs typeface="Dubai"/>
              </a:rPr>
              <a:t>Wall-do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yellow, brick&#10;&#10;Description generated with very high confidence">
            <a:extLst>
              <a:ext uri="{FF2B5EF4-FFF2-40B4-BE49-F238E27FC236}">
                <a16:creationId xmlns:a16="http://schemas.microsoft.com/office/drawing/2014/main" id="{F6EE3BB8-CE19-4DFA-ABD1-14C643F47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4126" r="11784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CA8744-E1F8-4B85-98A1-A4DA77A5BBE7}"/>
              </a:ext>
            </a:extLst>
          </p:cNvPr>
          <p:cNvSpPr txBox="1"/>
          <p:nvPr/>
        </p:nvSpPr>
        <p:spPr>
          <a:xfrm>
            <a:off x="9015663" y="585937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Dubai"/>
                <a:cs typeface="Dubai"/>
              </a:rPr>
              <a:t>Andoni Alonso Fernández</a:t>
            </a:r>
          </a:p>
          <a:p>
            <a:r>
              <a:rPr lang="en-US" dirty="0">
                <a:latin typeface="Dubai"/>
                <a:cs typeface="Dubai"/>
              </a:rPr>
              <a:t>Rafael Villaverde González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6AA1D-26D3-4C55-AAA3-52CDD241D10C}"/>
              </a:ext>
            </a:extLst>
          </p:cNvPr>
          <p:cNvSpPr txBox="1"/>
          <p:nvPr/>
        </p:nvSpPr>
        <p:spPr>
          <a:xfrm>
            <a:off x="7103466" y="5981442"/>
            <a:ext cx="1922583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nsolas"/>
                <a:cs typeface="Dubai"/>
              </a:rPr>
              <a:t>zionSpartans</a:t>
            </a:r>
            <a:endParaRPr lang="en-US" sz="2000">
              <a:latin typeface="Consolas"/>
              <a:cs typeface="Duba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6AE17F-F877-43A1-B6C0-B9207FE970FD}"/>
              </a:ext>
            </a:extLst>
          </p:cNvPr>
          <p:cNvCxnSpPr/>
          <p:nvPr/>
        </p:nvCxnSpPr>
        <p:spPr>
          <a:xfrm>
            <a:off x="8975557" y="5887452"/>
            <a:ext cx="0" cy="617622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F4E6B1-3B9A-424A-8BB7-D12E3822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305" y="826754"/>
            <a:ext cx="9200147" cy="55780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err="1">
                <a:latin typeface="Dubai"/>
                <a:cs typeface="Dubai"/>
              </a:rPr>
              <a:t>Herramienta</a:t>
            </a:r>
            <a:r>
              <a:rPr lang="en-US" dirty="0">
                <a:latin typeface="Dubai"/>
                <a:cs typeface="Dubai"/>
              </a:rPr>
              <a:t> para la </a:t>
            </a:r>
            <a:r>
              <a:rPr lang="en-US" err="1">
                <a:latin typeface="Dubai"/>
                <a:cs typeface="Dubai"/>
              </a:rPr>
              <a:t>detección</a:t>
            </a:r>
            <a:r>
              <a:rPr lang="en-US" dirty="0">
                <a:latin typeface="Dubai"/>
                <a:cs typeface="Dubai"/>
              </a:rPr>
              <a:t> y </a:t>
            </a:r>
            <a:r>
              <a:rPr lang="en-US" err="1">
                <a:latin typeface="Dubai"/>
                <a:cs typeface="Dubai"/>
              </a:rPr>
              <a:t>prevención</a:t>
            </a:r>
            <a:r>
              <a:rPr lang="en-US" dirty="0">
                <a:latin typeface="Dubai"/>
                <a:cs typeface="Dubai"/>
              </a:rPr>
              <a:t> de </a:t>
            </a:r>
            <a:r>
              <a:rPr lang="en-US" err="1">
                <a:latin typeface="Dubai"/>
                <a:cs typeface="Dubai"/>
              </a:rPr>
              <a:t>ataques</a:t>
            </a:r>
            <a:r>
              <a:rPr lang="en-US" dirty="0">
                <a:latin typeface="Dubai"/>
                <a:cs typeface="Dubai"/>
              </a:rPr>
              <a:t>.</a:t>
            </a:r>
          </a:p>
          <a:p>
            <a:pPr marL="342900" indent="-342900" algn="l">
              <a:buChar char="•"/>
            </a:pPr>
            <a:endParaRPr lang="en-US" dirty="0">
              <a:latin typeface="Dubai"/>
              <a:cs typeface="Dubai"/>
            </a:endParaRPr>
          </a:p>
          <a:p>
            <a:pPr marL="342900" indent="-342900" algn="l">
              <a:buChar char="•"/>
            </a:pPr>
            <a:r>
              <a:rPr lang="en-US" err="1">
                <a:latin typeface="Dubai"/>
                <a:cs typeface="Dubai"/>
              </a:rPr>
              <a:t>Inspirada</a:t>
            </a:r>
            <a:r>
              <a:rPr lang="en-US" dirty="0">
                <a:latin typeface="Dubai"/>
                <a:cs typeface="Dubai"/>
              </a:rPr>
              <a:t> en fail2ban, </a:t>
            </a:r>
            <a:r>
              <a:rPr lang="en-US" err="1">
                <a:latin typeface="Dubai"/>
                <a:cs typeface="Dubai"/>
              </a:rPr>
              <a:t>pero</a:t>
            </a:r>
            <a:r>
              <a:rPr lang="en-US" dirty="0">
                <a:latin typeface="Dubai"/>
                <a:cs typeface="Dubai"/>
              </a:rPr>
              <a:t> de forma </a:t>
            </a:r>
            <a:r>
              <a:rPr lang="en-US" err="1">
                <a:latin typeface="Dubai"/>
                <a:cs typeface="Dubai"/>
              </a:rPr>
              <a:t>distribuida</a:t>
            </a:r>
            <a:r>
              <a:rPr lang="en-US" dirty="0">
                <a:latin typeface="Dubai"/>
                <a:cs typeface="Dubai"/>
              </a:rPr>
              <a:t>.</a:t>
            </a:r>
            <a:br>
              <a:rPr lang="en-US" dirty="0">
                <a:latin typeface="Dubai"/>
                <a:cs typeface="Dubai"/>
              </a:rPr>
            </a:br>
            <a:endParaRPr lang="en-US" dirty="0">
              <a:latin typeface="Dubai"/>
              <a:cs typeface="Dubai"/>
            </a:endParaRPr>
          </a:p>
          <a:p>
            <a:pPr marL="342900" indent="-342900" algn="l">
              <a:buChar char="•"/>
            </a:pPr>
            <a:endParaRPr lang="en-US" dirty="0">
              <a:latin typeface="Dubai"/>
              <a:cs typeface="Dubai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Dubai"/>
                <a:cs typeface="Dubai"/>
              </a:rPr>
              <a:t>Analiza la </a:t>
            </a:r>
            <a:r>
              <a:rPr lang="es-ES_tradnl" dirty="0">
                <a:latin typeface="Dubai"/>
                <a:cs typeface="Dubai"/>
              </a:rPr>
              <a:t>interacción</a:t>
            </a:r>
            <a:r>
              <a:rPr lang="en-US" dirty="0">
                <a:latin typeface="Dubai"/>
                <a:cs typeface="Dubai"/>
              </a:rPr>
              <a:t> de las </a:t>
            </a:r>
            <a:r>
              <a:rPr lang="en-US" err="1">
                <a:latin typeface="Dubai"/>
                <a:cs typeface="Dubai"/>
              </a:rPr>
              <a:t>diferentes</a:t>
            </a:r>
            <a:r>
              <a:rPr lang="en-US" dirty="0">
                <a:latin typeface="Dubai"/>
                <a:cs typeface="Dubai"/>
              </a:rPr>
              <a:t> IPs en los logs a </a:t>
            </a:r>
            <a:r>
              <a:rPr lang="en-US" err="1">
                <a:latin typeface="Dubai"/>
                <a:cs typeface="Dubai"/>
              </a:rPr>
              <a:t>traves</a:t>
            </a:r>
            <a:r>
              <a:rPr lang="en-US" dirty="0">
                <a:latin typeface="Dubai"/>
                <a:cs typeface="Dubai"/>
              </a:rPr>
              <a:t> de ELK.</a:t>
            </a:r>
          </a:p>
          <a:p>
            <a:pPr marL="342900" indent="-342900" algn="l">
              <a:buChar char="•"/>
            </a:pPr>
            <a:endParaRPr lang="en-US" dirty="0">
              <a:latin typeface="Dubai"/>
              <a:cs typeface="Dubai"/>
            </a:endParaRPr>
          </a:p>
          <a:p>
            <a:pPr marL="342900" indent="-342900" algn="l">
              <a:buChar char="•"/>
            </a:pPr>
            <a:r>
              <a:rPr lang="en-US">
                <a:latin typeface="Dubai"/>
                <a:cs typeface="Dubai"/>
              </a:rPr>
              <a:t>Se basa</a:t>
            </a:r>
            <a:r>
              <a:rPr lang="en-US" dirty="0">
                <a:latin typeface="Dubai"/>
                <a:cs typeface="Dubai"/>
              </a:rPr>
              <a:t> en la </a:t>
            </a:r>
            <a:r>
              <a:rPr lang="en-US" err="1">
                <a:latin typeface="Dubai"/>
                <a:cs typeface="Dubai"/>
              </a:rPr>
              <a:t>frecuencia</a:t>
            </a:r>
            <a:r>
              <a:rPr lang="en-US" dirty="0">
                <a:latin typeface="Dubai"/>
                <a:cs typeface="Dubai"/>
              </a:rPr>
              <a:t> de </a:t>
            </a:r>
            <a:r>
              <a:rPr lang="en-US" err="1">
                <a:latin typeface="Dubai"/>
                <a:cs typeface="Dubai"/>
              </a:rPr>
              <a:t>interacción</a:t>
            </a:r>
            <a:r>
              <a:rPr lang="en-US" dirty="0">
                <a:latin typeface="Dubai"/>
                <a:cs typeface="Dubai"/>
              </a:rPr>
              <a:t>, </a:t>
            </a:r>
            <a:r>
              <a:rPr lang="en-US" err="1">
                <a:latin typeface="Dubai"/>
                <a:cs typeface="Dubai"/>
              </a:rPr>
              <a:t>comportamiento</a:t>
            </a:r>
            <a:r>
              <a:rPr lang="en-US" dirty="0">
                <a:latin typeface="Dubai"/>
                <a:cs typeface="Dubai"/>
              </a:rPr>
              <a:t> y el </a:t>
            </a:r>
            <a:r>
              <a:rPr lang="en-US" err="1">
                <a:latin typeface="Dubai"/>
                <a:cs typeface="Dubai"/>
              </a:rPr>
              <a:t>contraste</a:t>
            </a:r>
            <a:r>
              <a:rPr lang="en-US" dirty="0">
                <a:latin typeface="Dubai"/>
                <a:cs typeface="Dubai"/>
              </a:rPr>
              <a:t> </a:t>
            </a:r>
            <a:r>
              <a:rPr lang="en-US">
                <a:latin typeface="Dubai"/>
                <a:cs typeface="Dubai"/>
              </a:rPr>
              <a:t>con blacklist.</a:t>
            </a:r>
          </a:p>
          <a:p>
            <a:pPr marL="457200" indent="-457200" algn="l">
              <a:buChar char="•"/>
            </a:pPr>
            <a:endParaRPr lang="en-US" dirty="0">
              <a:latin typeface="Dubai"/>
              <a:cs typeface="Dubai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Dubai"/>
                <a:cs typeface="Dubai"/>
              </a:rPr>
              <a:t> En base a </a:t>
            </a:r>
            <a:r>
              <a:rPr lang="en-US" err="1">
                <a:latin typeface="Dubai"/>
                <a:cs typeface="Dubai"/>
              </a:rPr>
              <a:t>esta</a:t>
            </a:r>
            <a:r>
              <a:rPr lang="en-US" dirty="0">
                <a:latin typeface="Dubai"/>
                <a:cs typeface="Dubai"/>
              </a:rPr>
              <a:t> </a:t>
            </a:r>
            <a:r>
              <a:rPr lang="en-US" err="1">
                <a:latin typeface="Dubai"/>
                <a:cs typeface="Dubai"/>
              </a:rPr>
              <a:t>puntuación</a:t>
            </a:r>
            <a:r>
              <a:rPr lang="en-US" dirty="0">
                <a:latin typeface="Dubai"/>
                <a:cs typeface="Dubai"/>
              </a:rPr>
              <a:t> se </a:t>
            </a:r>
            <a:r>
              <a:rPr lang="en-US" err="1">
                <a:latin typeface="Dubai"/>
                <a:cs typeface="Dubai"/>
              </a:rPr>
              <a:t>determinan</a:t>
            </a:r>
            <a:r>
              <a:rPr lang="en-US" dirty="0">
                <a:latin typeface="Dubai"/>
                <a:cs typeface="Dubai"/>
              </a:rPr>
              <a:t> las </a:t>
            </a:r>
            <a:r>
              <a:rPr lang="en-US" err="1">
                <a:latin typeface="Dubai"/>
                <a:cs typeface="Dubai"/>
              </a:rPr>
              <a:t>acciones</a:t>
            </a:r>
            <a:r>
              <a:rPr lang="en-US" dirty="0">
                <a:latin typeface="Dubai"/>
                <a:cs typeface="Dubai"/>
              </a:rPr>
              <a:t> a </a:t>
            </a:r>
            <a:r>
              <a:rPr lang="en-US" err="1">
                <a:latin typeface="Dubai"/>
                <a:cs typeface="Dubai"/>
              </a:rPr>
              <a:t>realizar</a:t>
            </a:r>
            <a:r>
              <a:rPr lang="en-US" dirty="0">
                <a:latin typeface="Dubai"/>
                <a:cs typeface="Dubai"/>
              </a:rPr>
              <a:t>.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C66880E-C147-457C-A446-B23215834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9" t="18182" r="26182" b="33818"/>
          <a:stretch/>
        </p:blipFill>
        <p:spPr>
          <a:xfrm>
            <a:off x="10032375" y="509381"/>
            <a:ext cx="1567402" cy="1482139"/>
          </a:xfrm>
          <a:prstGeom prst="rect">
            <a:avLst/>
          </a:prstGeom>
        </p:spPr>
      </p:pic>
      <p:pic>
        <p:nvPicPr>
          <p:cNvPr id="6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D765DF6-95D9-4A74-9E1C-5A7ABEA7B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2961554"/>
            <a:ext cx="1111624" cy="3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6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E3EB044-2036-4889-94A7-2DF46DC5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50" y="321082"/>
            <a:ext cx="6834561" cy="59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1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B93A-AD4B-4981-BECD-D54BFD7D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dubai"/>
                <a:cs typeface="dubai"/>
              </a:rPr>
              <a:t>Planteamiento general para la competición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7181-0739-4195-A54E-8C7D78C13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261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Desarrollo de dos ejemplos de uso:</a:t>
            </a:r>
          </a:p>
          <a:p>
            <a:pPr lvl="1"/>
            <a:r>
              <a:rPr lang="en-US">
                <a:cs typeface="Calibri"/>
              </a:rPr>
              <a:t>Conexiones SSH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Fail2ban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Fases: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Extracción y tratamiento de la información de Elasticsearch</a:t>
            </a:r>
          </a:p>
          <a:p>
            <a:pPr lvl="1"/>
            <a:r>
              <a:rPr lang="en-US">
                <a:cs typeface="Calibri"/>
              </a:rPr>
              <a:t>Consulta blacklist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Calculo de puntuaciónes de las IPs</a:t>
            </a:r>
          </a:p>
          <a:p>
            <a:pPr lvl="1"/>
            <a:r>
              <a:rPr lang="en-US">
                <a:cs typeface="Calibri"/>
              </a:rPr>
              <a:t>Ejecución de medidas: Alerta via telegram y baneos temporales.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6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Wall-do</vt:lpstr>
      <vt:lpstr>PowerPoint Presentation</vt:lpstr>
      <vt:lpstr>PowerPoint Presentation</vt:lpstr>
      <vt:lpstr>Planteamiento general para la competición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543</cp:revision>
  <dcterms:created xsi:type="dcterms:W3CDTF">2013-07-15T20:26:40Z</dcterms:created>
  <dcterms:modified xsi:type="dcterms:W3CDTF">2018-11-26T08:22:13Z</dcterms:modified>
</cp:coreProperties>
</file>