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  <p:sldId id="260" r:id="rId9"/>
    <p:sldId id="266" r:id="rId10"/>
    <p:sldId id="259" r:id="rId11"/>
    <p:sldId id="267" r:id="rId12"/>
    <p:sldId id="268" r:id="rId13"/>
    <p:sldId id="265" r:id="rId14"/>
    <p:sldId id="269" r:id="rId15"/>
    <p:sldId id="271" r:id="rId16"/>
    <p:sldId id="272" r:id="rId17"/>
    <p:sldId id="27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66" autoAdjust="0"/>
  </p:normalViewPr>
  <p:slideViewPr>
    <p:cSldViewPr>
      <p:cViewPr varScale="1">
        <p:scale>
          <a:sx n="51" d="100"/>
          <a:sy n="51" d="100"/>
        </p:scale>
        <p:origin x="-18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62489-5C4B-40BA-9823-225B8E24DDE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82C7E-EEDF-400F-A793-94A835F8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4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Rounded MT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629AA-46F4-49E5-A2D8-80607058DD3A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5434C-3962-4977-AD67-618F32E63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00940-179C-45CC-BD94-327CE9B43AD3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B961B-A551-4D83-9FB9-9CB57E48D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1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B2474-F9A9-45D4-AF43-BDABFDF28499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CE9B3-398F-4A6C-BF7E-6769316C6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314A6-441E-49B8-9DE2-A3AFEB848184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820F-3451-4771-9A44-F2CFB42629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0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60A95-69DB-4B9E-9E6A-0CD0F38D1812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D5032-B627-490E-BF7C-94F31B84D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2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5B057-4625-48AE-90CB-7CCB06BB73F3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D5D9F-7532-48FB-8019-C50A566F2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7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8022C-6932-468A-A622-E88FC1BCA439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C8589-7758-43CC-9115-60C373FE70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77DDE-8026-4B5B-9733-6ED349B5EE68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FA7A2-93D8-4AB3-B333-CB00342F1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7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D3184-1A24-4612-B12C-27DFECECF1AF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77BAA-9C58-4FE1-A096-EEE5338D3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0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1800C-2C2E-410B-AC98-AA3A098A3F6B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FAB3A-2907-4F59-9B0C-345D71B33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0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A9B4F-3718-46CF-8F16-E063F8E6643F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B6342-8674-4B14-98C4-D793B1CF8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08BEC7-705E-4A27-AC01-2C0CEBE2E15C}" type="datetimeFigureOut">
              <a:rPr lang="en-US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27B4E2-8564-4DE5-BCF4-DA89DFE6A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 descr="asimo-4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829300"/>
            <a:ext cx="1371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 descr="chip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829300"/>
            <a:ext cx="1371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8" descr="gears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7075"/>
            <a:ext cx="10668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9" descr="tank_challenger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772150"/>
            <a:ext cx="14478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0" descr="nascar_cars.jp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789613"/>
            <a:ext cx="15240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1" descr="front end loader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3" b="26624"/>
          <a:stretch>
            <a:fillRect/>
          </a:stretch>
        </p:blipFill>
        <p:spPr bwMode="auto">
          <a:xfrm>
            <a:off x="2519363" y="5770563"/>
            <a:ext cx="22812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Rounded MT Bold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Rounded MT Bold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Rounded MT Bold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Rounded MT Bold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Rounded MT Bold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Rounded MT Bold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Rounded MT Bol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Timers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Dr. Ricky T. Castles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EENG 3040- Microprocessors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PIC16F887 </a:t>
            </a:r>
            <a:r>
              <a:rPr lang="en-US" dirty="0"/>
              <a:t>Timers/Counters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Timer 1</a:t>
            </a:r>
          </a:p>
          <a:p>
            <a:pPr lvl="1"/>
            <a:r>
              <a:rPr lang="en-US" dirty="0" smtClean="0"/>
              <a:t>16-bit (TMR1H, TMR1L)</a:t>
            </a:r>
          </a:p>
          <a:p>
            <a:pPr lvl="1"/>
            <a:r>
              <a:rPr lang="en-US" dirty="0" smtClean="0"/>
              <a:t>Timer mode or Counter mode</a:t>
            </a:r>
          </a:p>
          <a:p>
            <a:pPr lvl="2"/>
            <a:r>
              <a:rPr lang="en-US" dirty="0" smtClean="0"/>
              <a:t>Uses instruction cycle or external clock (T1CKI)</a:t>
            </a:r>
          </a:p>
          <a:p>
            <a:pPr lvl="1"/>
            <a:r>
              <a:rPr lang="en-US" dirty="0" smtClean="0"/>
              <a:t>2-bit </a:t>
            </a:r>
            <a:r>
              <a:rPr lang="en-US" dirty="0" err="1" smtClean="0"/>
              <a:t>prescalar</a:t>
            </a:r>
            <a:r>
              <a:rPr lang="en-US" dirty="0" smtClean="0"/>
              <a:t> (T1CON bits 4&amp;5)</a:t>
            </a:r>
          </a:p>
          <a:p>
            <a:pPr lvl="1"/>
            <a:r>
              <a:rPr lang="en-US" dirty="0" smtClean="0"/>
              <a:t>Can set interrupt for FFFF to 0000 overflow (INTCON, PIR1, PIE1)</a:t>
            </a:r>
          </a:p>
          <a:p>
            <a:pPr lvl="1"/>
            <a:r>
              <a:rPr lang="en-US" dirty="0" smtClean="0"/>
              <a:t>Datasheet section 6 (p. 57)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1 Registers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52600"/>
            <a:ext cx="8899856" cy="3115469"/>
          </a:xfrm>
        </p:spPr>
      </p:pic>
    </p:spTree>
    <p:extLst>
      <p:ext uri="{BB962C8B-B14F-4D97-AF65-F5344CB8AC3E}">
        <p14:creationId xmlns:p14="http://schemas.microsoft.com/office/powerpoint/2010/main" val="195483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1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800" dirty="0" smtClean="0"/>
              <a:t>TMR1H and TMR1L are registers holding current count</a:t>
            </a:r>
          </a:p>
          <a:p>
            <a:r>
              <a:rPr lang="en-US" sz="2800" dirty="0" smtClean="0"/>
              <a:t>Interrupts are peripheral (INTCON-PEIE, PIE1, PIR1)</a:t>
            </a:r>
          </a:p>
          <a:p>
            <a:r>
              <a:rPr lang="en-US" sz="2800" dirty="0" smtClean="0"/>
              <a:t>T1CKPS1 and T1CKPS0 </a:t>
            </a:r>
            <a:r>
              <a:rPr lang="en-US" sz="2800" dirty="0" err="1" smtClean="0"/>
              <a:t>prescalers</a:t>
            </a:r>
            <a:endParaRPr lang="en-US" sz="2800" dirty="0" smtClean="0"/>
          </a:p>
          <a:p>
            <a:r>
              <a:rPr lang="en-US" sz="2800" dirty="0" smtClean="0"/>
              <a:t>T1OSCEN enables oscillator</a:t>
            </a:r>
          </a:p>
          <a:p>
            <a:r>
              <a:rPr lang="en-US" sz="2800" dirty="0" smtClean="0"/>
              <a:t>TMR1CS selects clock source</a:t>
            </a:r>
          </a:p>
          <a:p>
            <a:pPr lvl="1"/>
            <a:r>
              <a:rPr lang="en-US" sz="2400" dirty="0" smtClean="0"/>
              <a:t>1 = external clock (T1CKI), 0 internal</a:t>
            </a:r>
          </a:p>
          <a:p>
            <a:r>
              <a:rPr lang="en-US" dirty="0" smtClean="0"/>
              <a:t>TMR1ON enables timer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1 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06" y="1143000"/>
            <a:ext cx="5952694" cy="4648200"/>
          </a:xfrm>
        </p:spPr>
      </p:pic>
    </p:spTree>
    <p:extLst>
      <p:ext uri="{BB962C8B-B14F-4D97-AF65-F5344CB8AC3E}">
        <p14:creationId xmlns:p14="http://schemas.microsoft.com/office/powerpoint/2010/main" val="18247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2 Registers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451281" cy="2731726"/>
          </a:xfrm>
        </p:spPr>
      </p:pic>
    </p:spTree>
    <p:extLst>
      <p:ext uri="{BB962C8B-B14F-4D97-AF65-F5344CB8AC3E}">
        <p14:creationId xmlns:p14="http://schemas.microsoft.com/office/powerpoint/2010/main" val="21157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watchdog timer allows you to check to see if the code is running properly.</a:t>
            </a:r>
          </a:p>
          <a:p>
            <a:r>
              <a:rPr lang="en-US" dirty="0" smtClean="0"/>
              <a:t>Small counter that must be reset regularly.</a:t>
            </a:r>
          </a:p>
          <a:p>
            <a:pPr lvl="1"/>
            <a:r>
              <a:rPr lang="en-US" dirty="0" smtClean="0"/>
              <a:t>If not reset, assumes error and code is stuck somewhere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18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Watchdog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02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Usage of 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time needed to run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prescalar</a:t>
            </a:r>
            <a:r>
              <a:rPr lang="en-US" dirty="0" smtClean="0"/>
              <a:t> accordingly</a:t>
            </a:r>
          </a:p>
          <a:p>
            <a:r>
              <a:rPr lang="en-US" dirty="0" smtClean="0"/>
              <a:t>Initialize TMR0 (or others) to value that will lead to overflow at desired time</a:t>
            </a:r>
          </a:p>
          <a:p>
            <a:r>
              <a:rPr lang="en-US" dirty="0" smtClean="0"/>
              <a:t>Enable interrupts for TMR0</a:t>
            </a:r>
          </a:p>
          <a:p>
            <a:r>
              <a:rPr lang="en-US" dirty="0" smtClean="0"/>
              <a:t>In ISR, check which flag is set</a:t>
            </a:r>
          </a:p>
          <a:p>
            <a:pPr lvl="1"/>
            <a:r>
              <a:rPr lang="en-US" dirty="0" smtClean="0"/>
              <a:t>Handle timing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 and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to this point, we have written our own timer routine and counter routines</a:t>
            </a:r>
          </a:p>
          <a:p>
            <a:r>
              <a:rPr lang="en-US" dirty="0" smtClean="0"/>
              <a:t>The PIC microcontroller has built in functions to do this also</a:t>
            </a:r>
          </a:p>
          <a:p>
            <a:r>
              <a:rPr lang="en-US" dirty="0" smtClean="0"/>
              <a:t>Can be used to count number of transitions from external input or clock time from oscillator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9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Counts the number of either rising or falling edge events on a particular input pin on PIC</a:t>
            </a:r>
          </a:p>
          <a:p>
            <a:r>
              <a:rPr lang="en-US" dirty="0" smtClean="0"/>
              <a:t>Keeps count in timer register</a:t>
            </a:r>
          </a:p>
          <a:p>
            <a:r>
              <a:rPr lang="en-US" dirty="0" smtClean="0"/>
              <a:t>Can set interrupt when an overflow occurs</a:t>
            </a:r>
          </a:p>
        </p:txBody>
      </p:sp>
    </p:spTree>
    <p:extLst>
      <p:ext uri="{BB962C8B-B14F-4D97-AF65-F5344CB8AC3E}">
        <p14:creationId xmlns:p14="http://schemas.microsoft.com/office/powerpoint/2010/main" val="186962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same registers as in counter mode</a:t>
            </a:r>
          </a:p>
          <a:p>
            <a:r>
              <a:rPr lang="en-US" dirty="0" smtClean="0"/>
              <a:t>Counts based on number of clock cycles</a:t>
            </a:r>
          </a:p>
          <a:p>
            <a:r>
              <a:rPr lang="en-US" dirty="0" smtClean="0"/>
              <a:t>Can be scaled to count each clock cycle, every other one, up to one every 256</a:t>
            </a:r>
          </a:p>
          <a:p>
            <a:r>
              <a:rPr lang="en-US" dirty="0" smtClean="0"/>
              <a:t>Can be set to cause overflow interrupt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2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PIC16F887 Timers/Counters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Timer 0</a:t>
            </a:r>
          </a:p>
          <a:p>
            <a:pPr lvl="1"/>
            <a:r>
              <a:rPr lang="en-US" dirty="0" smtClean="0"/>
              <a:t>8-bit (TMR0)</a:t>
            </a:r>
          </a:p>
          <a:p>
            <a:pPr lvl="1"/>
            <a:r>
              <a:rPr lang="en-US" dirty="0" smtClean="0"/>
              <a:t>Clock source selectable</a:t>
            </a:r>
          </a:p>
          <a:p>
            <a:pPr lvl="2"/>
            <a:r>
              <a:rPr lang="en-US" dirty="0" smtClean="0"/>
              <a:t>Oscillator or T0CKI (RA4)</a:t>
            </a:r>
          </a:p>
          <a:p>
            <a:pPr lvl="1"/>
            <a:r>
              <a:rPr lang="en-US" dirty="0" smtClean="0"/>
              <a:t>3-bit </a:t>
            </a:r>
            <a:r>
              <a:rPr lang="en-US" dirty="0" err="1" smtClean="0"/>
              <a:t>prescaler</a:t>
            </a:r>
            <a:endParaRPr lang="en-US" dirty="0"/>
          </a:p>
          <a:p>
            <a:pPr lvl="1"/>
            <a:r>
              <a:rPr lang="en-US" dirty="0" smtClean="0"/>
              <a:t>Can set interrupt for FF to 00 transition (INTCON)</a:t>
            </a:r>
          </a:p>
          <a:p>
            <a:pPr lvl="1"/>
            <a:r>
              <a:rPr lang="en-US" dirty="0" smtClean="0"/>
              <a:t>Datasheet section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0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Timer counter in TMR0</a:t>
            </a:r>
          </a:p>
          <a:p>
            <a:r>
              <a:rPr lang="en-US" dirty="0" smtClean="0"/>
              <a:t>INTCON used to enable interrupt and flag</a:t>
            </a:r>
          </a:p>
          <a:p>
            <a:r>
              <a:rPr lang="en-US" dirty="0" smtClean="0"/>
              <a:t>OPTION_REG</a:t>
            </a:r>
          </a:p>
          <a:p>
            <a:pPr lvl="1"/>
            <a:r>
              <a:rPr lang="en-US" dirty="0" smtClean="0"/>
              <a:t>T0CS-selects T0CKI or instruction clock</a:t>
            </a:r>
          </a:p>
          <a:p>
            <a:pPr lvl="1"/>
            <a:r>
              <a:rPr lang="en-US" dirty="0" smtClean="0"/>
              <a:t>T0SE-1 = falling edge, 0 = rising edge</a:t>
            </a:r>
          </a:p>
          <a:p>
            <a:pPr lvl="1"/>
            <a:r>
              <a:rPr lang="en-US" dirty="0" smtClean="0"/>
              <a:t>PSA- 1 = </a:t>
            </a:r>
            <a:r>
              <a:rPr lang="en-US" dirty="0" err="1" smtClean="0"/>
              <a:t>prescaler</a:t>
            </a:r>
            <a:r>
              <a:rPr lang="en-US" dirty="0" smtClean="0"/>
              <a:t> to WDT, 0 to TMR0</a:t>
            </a:r>
          </a:p>
          <a:p>
            <a:pPr lvl="1"/>
            <a:r>
              <a:rPr lang="en-US" dirty="0" smtClean="0"/>
              <a:t>PS0-PS2 = </a:t>
            </a:r>
            <a:r>
              <a:rPr lang="en-US" dirty="0" err="1" smtClean="0"/>
              <a:t>prescaler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8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TMR0 </a:t>
            </a:r>
            <a:r>
              <a:rPr lang="en-US" dirty="0" err="1" smtClean="0"/>
              <a:t>Prescalers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28800"/>
            <a:ext cx="3907565" cy="2758281"/>
          </a:xfrm>
        </p:spPr>
      </p:pic>
    </p:spTree>
    <p:extLst>
      <p:ext uri="{BB962C8B-B14F-4D97-AF65-F5344CB8AC3E}">
        <p14:creationId xmlns:p14="http://schemas.microsoft.com/office/powerpoint/2010/main" val="21019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0 registers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72" y="2590800"/>
            <a:ext cx="7841330" cy="2076450"/>
          </a:xfrm>
        </p:spPr>
      </p:pic>
    </p:spTree>
    <p:extLst>
      <p:ext uri="{BB962C8B-B14F-4D97-AF65-F5344CB8AC3E}">
        <p14:creationId xmlns:p14="http://schemas.microsoft.com/office/powerpoint/2010/main" val="34998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0 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39" y="1143000"/>
            <a:ext cx="6836061" cy="4648200"/>
          </a:xfrm>
        </p:spPr>
      </p:pic>
    </p:spTree>
    <p:extLst>
      <p:ext uri="{BB962C8B-B14F-4D97-AF65-F5344CB8AC3E}">
        <p14:creationId xmlns:p14="http://schemas.microsoft.com/office/powerpoint/2010/main" val="29430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controller Architecture and Special Function Registe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Microcontroller Architecture and Special Function Registers</Template>
  <TotalTime>785</TotalTime>
  <Words>403</Words>
  <Application>Microsoft Office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Microcontroller Architecture and Special Function Registers</vt:lpstr>
      <vt:lpstr>Using Timers</vt:lpstr>
      <vt:lpstr>Timers and Counters</vt:lpstr>
      <vt:lpstr>Counters</vt:lpstr>
      <vt:lpstr>Timers</vt:lpstr>
      <vt:lpstr>PIC16F887 Timers/Counters</vt:lpstr>
      <vt:lpstr>Timer 0 Registers</vt:lpstr>
      <vt:lpstr>TMR0 Prescalers</vt:lpstr>
      <vt:lpstr>Timer 0 registers</vt:lpstr>
      <vt:lpstr>Timer 0 Block Diagram</vt:lpstr>
      <vt:lpstr>PIC16F887 Timers/Counters</vt:lpstr>
      <vt:lpstr>Timer 1 Registers</vt:lpstr>
      <vt:lpstr>Timer 1 Registers</vt:lpstr>
      <vt:lpstr>Timer 1 Block Diagram</vt:lpstr>
      <vt:lpstr>Timer 2 Registers</vt:lpstr>
      <vt:lpstr>Watchdog Timer</vt:lpstr>
      <vt:lpstr>Working With the Watchdog Timer</vt:lpstr>
      <vt:lpstr>General Usage of Timers</vt:lpstr>
    </vt:vector>
  </TitlesOfParts>
  <Company>East Carolina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Pushbuttons and 7-Segment Displays</dc:title>
  <dc:creator>itcs</dc:creator>
  <cp:lastModifiedBy>itcs</cp:lastModifiedBy>
  <cp:revision>49</cp:revision>
  <dcterms:created xsi:type="dcterms:W3CDTF">2013-09-03T03:13:34Z</dcterms:created>
  <dcterms:modified xsi:type="dcterms:W3CDTF">2015-09-15T04:22:11Z</dcterms:modified>
</cp:coreProperties>
</file>