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CA8A0-97A8-4A15-8ED5-433D72B40EB9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1A898-B1F0-47EE-8CB5-414D0FDD6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80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7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2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4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57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89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25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2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43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4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23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2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87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4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9CC8-A4EB-4F93-AD04-EE357851E938}" type="datetimeFigureOut">
              <a:rPr lang="es-ES" smtClean="0"/>
              <a:t>15/04/2019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1B9A-E5EA-411F-ACAD-BE1E66FC56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2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44E89F-A3D6-4116-9D1F-C9AFC5BC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368259"/>
            <a:ext cx="5327374" cy="5327374"/>
          </a:xfrm>
          <a:prstGeom prst="rect">
            <a:avLst/>
          </a:prstGeom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D00742-4985-4A42-B338-105426DF1C7D}"/>
              </a:ext>
            </a:extLst>
          </p:cNvPr>
          <p:cNvSpPr txBox="1"/>
          <p:nvPr/>
        </p:nvSpPr>
        <p:spPr>
          <a:xfrm>
            <a:off x="10747833" y="552251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Mario S.</a:t>
            </a:r>
          </a:p>
        </p:txBody>
      </p:sp>
    </p:spTree>
    <p:extLst>
      <p:ext uri="{BB962C8B-B14F-4D97-AF65-F5344CB8AC3E}">
        <p14:creationId xmlns:p14="http://schemas.microsoft.com/office/powerpoint/2010/main" val="189749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674AA-1D59-453F-B7EA-51740D86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0" y="3075167"/>
            <a:ext cx="3276600" cy="707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Nasalization Rg" panose="020B0604020202020204" pitchFamily="34" charset="0"/>
              </a:rPr>
              <a:t>Orquestación</a:t>
            </a:r>
          </a:p>
        </p:txBody>
      </p:sp>
    </p:spTree>
    <p:extLst>
      <p:ext uri="{BB962C8B-B14F-4D97-AF65-F5344CB8AC3E}">
        <p14:creationId xmlns:p14="http://schemas.microsoft.com/office/powerpoint/2010/main" val="39963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5A56B-1E43-4EA5-96EB-DFE974BD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364" y="2893612"/>
            <a:ext cx="4522306" cy="535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Nasalization Rg" panose="020B0604020202020204" pitchFamily="34" charset="0"/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59699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49CC6-069B-4783-B3A6-8708FDDF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965" y="3002943"/>
            <a:ext cx="1948070" cy="119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Nasalization Rg" panose="020B0604020202020204" pitchFamily="34" charset="0"/>
              </a:rPr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74513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9" y="0"/>
            <a:ext cx="1248833" cy="12488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B9D7B-4A07-48F7-A952-BDBC5D25E8FC}"/>
              </a:ext>
            </a:extLst>
          </p:cNvPr>
          <p:cNvSpPr txBox="1"/>
          <p:nvPr/>
        </p:nvSpPr>
        <p:spPr>
          <a:xfrm>
            <a:off x="4691269" y="2567226"/>
            <a:ext cx="51418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Nasalization Rg" panose="020B0604020202020204" pitchFamily="34" charset="0"/>
              </a:rPr>
              <a:t>Ecosistemas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34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C6E7D-8651-4230-B388-6EFA29F4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43" y="3128175"/>
            <a:ext cx="2746513" cy="60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Nasalization Rg" panose="020B0604020202020204" pitchFamily="34" charset="0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5589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" y="0"/>
            <a:ext cx="1248833" cy="12488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73033C-8759-4BAD-83F2-01559F28CFBB}"/>
              </a:ext>
            </a:extLst>
          </p:cNvPr>
          <p:cNvSpPr txBox="1"/>
          <p:nvPr/>
        </p:nvSpPr>
        <p:spPr>
          <a:xfrm>
            <a:off x="4770783" y="2346042"/>
            <a:ext cx="6771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PROMETHEUS" panose="02000000000000000000" pitchFamily="2" charset="0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70995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07B6D7-DC40-45A9-AF05-6A302609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" y="0"/>
            <a:ext cx="1248833" cy="12488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3D312C-B7F5-4DDD-BC9C-4AA2F8B54280}"/>
              </a:ext>
            </a:extLst>
          </p:cNvPr>
          <p:cNvSpPr txBox="1"/>
          <p:nvPr/>
        </p:nvSpPr>
        <p:spPr>
          <a:xfrm>
            <a:off x="3498574" y="2557669"/>
            <a:ext cx="498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Nasalization Rg" panose="020B0604020202020204" pitchFamily="34" charset="0"/>
              </a:rPr>
              <a:t>Conceptos de Ansible</a:t>
            </a:r>
          </a:p>
        </p:txBody>
      </p:sp>
    </p:spTree>
    <p:extLst>
      <p:ext uri="{BB962C8B-B14F-4D97-AF65-F5344CB8AC3E}">
        <p14:creationId xmlns:p14="http://schemas.microsoft.com/office/powerpoint/2010/main" val="36409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5D0194-8D61-4899-9D57-22C77C4A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" y="0"/>
            <a:ext cx="1248833" cy="12488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3292804-C0AB-44A4-AF1F-233E32D3D65E}"/>
              </a:ext>
            </a:extLst>
          </p:cNvPr>
          <p:cNvSpPr txBox="1"/>
          <p:nvPr/>
        </p:nvSpPr>
        <p:spPr>
          <a:xfrm>
            <a:off x="3525078" y="2490281"/>
            <a:ext cx="51418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>
                <a:latin typeface="Nasalization Rg" panose="020B0604020202020204" pitchFamily="34" charset="0"/>
              </a:rPr>
              <a:t>Playbooks</a:t>
            </a:r>
            <a:endParaRPr lang="es-ES" sz="3200" dirty="0">
              <a:latin typeface="Nasalization Rg" panose="020B0604020202020204" pitchFamily="34" charset="0"/>
            </a:endParaRPr>
          </a:p>
          <a:p>
            <a:endParaRPr lang="es-ES" dirty="0"/>
          </a:p>
          <a:p>
            <a:pPr algn="ctr"/>
            <a:r>
              <a:rPr lang="es-ES" sz="2400" dirty="0">
                <a:latin typeface="Nasalization Rg" panose="020B0604020202020204" pitchFamily="34" charset="0"/>
              </a:rPr>
              <a:t>Etiquetas </a:t>
            </a:r>
          </a:p>
          <a:p>
            <a:pPr algn="ctr"/>
            <a:r>
              <a:rPr lang="es-ES" sz="2400" dirty="0" err="1">
                <a:latin typeface="Nasalization Rg" panose="020B0604020202020204" pitchFamily="34" charset="0"/>
              </a:rPr>
              <a:t>Handlers</a:t>
            </a:r>
            <a:endParaRPr lang="es-ES" sz="2400" dirty="0">
              <a:latin typeface="Nasalization Rg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89B75D-BC3A-42CE-B080-CFC016C4A4CD}"/>
              </a:ext>
            </a:extLst>
          </p:cNvPr>
          <p:cNvSpPr txBox="1"/>
          <p:nvPr/>
        </p:nvSpPr>
        <p:spPr>
          <a:xfrm>
            <a:off x="4465983" y="2968487"/>
            <a:ext cx="489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Nasalization Rg" panose="020B0604020202020204" pitchFamily="34" charset="0"/>
              </a:rPr>
              <a:t>Inventarios</a:t>
            </a:r>
          </a:p>
        </p:txBody>
      </p:sp>
    </p:spTree>
    <p:extLst>
      <p:ext uri="{BB962C8B-B14F-4D97-AF65-F5344CB8AC3E}">
        <p14:creationId xmlns:p14="http://schemas.microsoft.com/office/powerpoint/2010/main" val="317601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10F36-E858-4079-A9C3-76DA7748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678" y="2989691"/>
            <a:ext cx="3713922" cy="127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Nasalization Rg" panose="020B0604020202020204" pitchFamily="34" charset="0"/>
              </a:rPr>
              <a:t>Estrategias</a:t>
            </a:r>
          </a:p>
        </p:txBody>
      </p:sp>
    </p:spTree>
    <p:extLst>
      <p:ext uri="{BB962C8B-B14F-4D97-AF65-F5344CB8AC3E}">
        <p14:creationId xmlns:p14="http://schemas.microsoft.com/office/powerpoint/2010/main" val="230090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BCE35-AF13-47E6-937D-E2FE9542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256" y="3228231"/>
            <a:ext cx="2587487" cy="720918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>
                <a:latin typeface="Nasalization Rg" panose="020B0604020202020204" pitchFamily="34" charset="0"/>
              </a:rPr>
              <a:t>Módulos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4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8E586-D93E-4AEE-92B9-4B240663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395" y="3061915"/>
            <a:ext cx="2415209" cy="73417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 err="1">
                <a:latin typeface="Nasalization Rg" panose="020B0604020202020204" pitchFamily="34" charset="0"/>
              </a:rPr>
              <a:t>Callbacks</a:t>
            </a:r>
            <a:endParaRPr lang="es-ES" sz="3200" dirty="0">
              <a:latin typeface="Nasalization Rg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13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5037D-7281-4AE5-AC03-F37DD42F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78" y="3055288"/>
            <a:ext cx="1712843" cy="747423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 err="1">
                <a:latin typeface="Nasalization Rg" panose="020B0604020202020204" pitchFamily="34" charset="0"/>
              </a:rPr>
              <a:t>Facts</a:t>
            </a:r>
            <a:endParaRPr lang="es-ES" dirty="0">
              <a:latin typeface="Nasalization R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5759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336</TotalTime>
  <Words>20</Words>
  <Application>Microsoft Office PowerPoint</Application>
  <PresentationFormat>Panorámica</PresentationFormat>
  <Paragraphs>17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Aparajita</vt:lpstr>
      <vt:lpstr>Arial</vt:lpstr>
      <vt:lpstr>Calibri</vt:lpstr>
      <vt:lpstr>Century Gothic</vt:lpstr>
      <vt:lpstr>Nasalization Rg</vt:lpstr>
      <vt:lpstr>PROMETHEUS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Sealtiel Marco Perez</dc:creator>
  <cp:lastModifiedBy>Itziar Álvarez Jimenez</cp:lastModifiedBy>
  <cp:revision>8</cp:revision>
  <dcterms:created xsi:type="dcterms:W3CDTF">2019-04-15T09:37:40Z</dcterms:created>
  <dcterms:modified xsi:type="dcterms:W3CDTF">2019-04-15T16:48:13Z</dcterms:modified>
</cp:coreProperties>
</file>