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47129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575"/>
  </p:normalViewPr>
  <p:slideViewPr>
    <p:cSldViewPr snapToGrid="0" snapToObjects="1">
      <p:cViewPr>
        <p:scale>
          <a:sx n="80" d="100"/>
          <a:sy n="80" d="100"/>
        </p:scale>
        <p:origin x="14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119" y="1122363"/>
            <a:ext cx="110347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9119" y="3602038"/>
            <a:ext cx="110347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8955" y="365125"/>
            <a:ext cx="31724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515" y="365125"/>
            <a:ext cx="93335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53" y="1709739"/>
            <a:ext cx="1268991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853" y="4589464"/>
            <a:ext cx="126899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515" y="1825625"/>
            <a:ext cx="6253004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431" y="1825625"/>
            <a:ext cx="6253004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365126"/>
            <a:ext cx="12689919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432" y="1681163"/>
            <a:ext cx="622426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432" y="2505075"/>
            <a:ext cx="622426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8431" y="1681163"/>
            <a:ext cx="62549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8431" y="2505075"/>
            <a:ext cx="625492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920" y="987426"/>
            <a:ext cx="744843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920" y="987426"/>
            <a:ext cx="744843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516" y="365126"/>
            <a:ext cx="126899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516" y="1825625"/>
            <a:ext cx="126899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515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7316A-1CA2-5742-BB9D-0DBB8DBDEEB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665" y="6356351"/>
            <a:ext cx="4965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1021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45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3576256" y="2249825"/>
            <a:ext cx="1618937" cy="1648918"/>
          </a:xfrm>
          <a:prstGeom prst="cube">
            <a:avLst>
              <a:gd name="adj" fmla="val 7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矩形 4"/>
          <p:cNvSpPr/>
          <p:nvPr/>
        </p:nvSpPr>
        <p:spPr>
          <a:xfrm>
            <a:off x="6466353" y="1013140"/>
            <a:ext cx="344773" cy="41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椭圆 5"/>
          <p:cNvSpPr/>
          <p:nvPr/>
        </p:nvSpPr>
        <p:spPr>
          <a:xfrm>
            <a:off x="9828988" y="1607322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椭圆 6"/>
          <p:cNvSpPr/>
          <p:nvPr/>
        </p:nvSpPr>
        <p:spPr>
          <a:xfrm>
            <a:off x="9828988" y="2116988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椭圆 7"/>
          <p:cNvSpPr/>
          <p:nvPr/>
        </p:nvSpPr>
        <p:spPr>
          <a:xfrm>
            <a:off x="9828987" y="2604166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椭圆 8"/>
          <p:cNvSpPr/>
          <p:nvPr/>
        </p:nvSpPr>
        <p:spPr>
          <a:xfrm>
            <a:off x="9828986" y="3612250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椭圆 10"/>
          <p:cNvSpPr/>
          <p:nvPr/>
        </p:nvSpPr>
        <p:spPr>
          <a:xfrm>
            <a:off x="9828986" y="3113832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椭圆 11"/>
          <p:cNvSpPr/>
          <p:nvPr/>
        </p:nvSpPr>
        <p:spPr>
          <a:xfrm>
            <a:off x="9828986" y="4110668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椭圆 12"/>
          <p:cNvSpPr/>
          <p:nvPr/>
        </p:nvSpPr>
        <p:spPr>
          <a:xfrm>
            <a:off x="12332347" y="2319352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椭圆 13"/>
          <p:cNvSpPr/>
          <p:nvPr/>
        </p:nvSpPr>
        <p:spPr>
          <a:xfrm>
            <a:off x="12332351" y="2915209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5" name="椭圆 14"/>
          <p:cNvSpPr/>
          <p:nvPr/>
        </p:nvSpPr>
        <p:spPr>
          <a:xfrm>
            <a:off x="12332347" y="3537950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9" name="梯形 28"/>
          <p:cNvSpPr/>
          <p:nvPr/>
        </p:nvSpPr>
        <p:spPr>
          <a:xfrm rot="5400000">
            <a:off x="9907689" y="2300610"/>
            <a:ext cx="2735695" cy="1723871"/>
          </a:xfrm>
          <a:prstGeom prst="trapezoid">
            <a:avLst>
              <a:gd name="adj" fmla="val 3717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6" y="2498278"/>
            <a:ext cx="1429322" cy="1429322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859124" y="416106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</a:t>
            </a:r>
          </a:p>
        </p:txBody>
      </p:sp>
      <p:cxnSp>
        <p:nvCxnSpPr>
          <p:cNvPr id="34" name="直线箭头连接符 33"/>
          <p:cNvCxnSpPr/>
          <p:nvPr/>
        </p:nvCxnSpPr>
        <p:spPr>
          <a:xfrm>
            <a:off x="2189803" y="3212938"/>
            <a:ext cx="108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075743" y="3401031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several convolutions </a:t>
            </a:r>
          </a:p>
          <a:p>
            <a:r>
              <a:rPr lang="en-GB" sz="1000" dirty="0"/>
              <a:t>and pooling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324130" y="3477977"/>
            <a:ext cx="30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2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630479" y="3915625"/>
            <a:ext cx="30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652168" y="3212939"/>
            <a:ext cx="831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256</a:t>
            </a: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5195192" y="3236886"/>
            <a:ext cx="108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395483" y="330962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stretch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825734" y="3127867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1024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344902" y="3162546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128</a:t>
            </a:r>
          </a:p>
        </p:txBody>
      </p:sp>
      <p:sp>
        <p:nvSpPr>
          <p:cNvPr id="49" name="左箭头 48"/>
          <p:cNvSpPr/>
          <p:nvPr/>
        </p:nvSpPr>
        <p:spPr>
          <a:xfrm>
            <a:off x="6466352" y="5845630"/>
            <a:ext cx="1518494" cy="375557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0" name="左箭头 49"/>
          <p:cNvSpPr/>
          <p:nvPr/>
        </p:nvSpPr>
        <p:spPr>
          <a:xfrm rot="10800000">
            <a:off x="9486877" y="5853794"/>
            <a:ext cx="1518494" cy="375557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文本框 50"/>
          <p:cNvSpPr txBox="1"/>
          <p:nvPr/>
        </p:nvSpPr>
        <p:spPr>
          <a:xfrm>
            <a:off x="7984846" y="5913917"/>
            <a:ext cx="160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fully </a:t>
            </a:r>
            <a:r>
              <a:rPr lang="en-US" altLang="zh-CN" sz="1200"/>
              <a:t>connected layers</a:t>
            </a:r>
            <a:endParaRPr lang="en-GB" sz="1200" dirty="0"/>
          </a:p>
        </p:txBody>
      </p:sp>
      <p:sp>
        <p:nvSpPr>
          <p:cNvPr id="28" name="梯形 27"/>
          <p:cNvSpPr/>
          <p:nvPr/>
        </p:nvSpPr>
        <p:spPr>
          <a:xfrm rot="5400000">
            <a:off x="6357605" y="2213068"/>
            <a:ext cx="4122289" cy="1722434"/>
          </a:xfrm>
          <a:prstGeom prst="trapezoid">
            <a:avLst>
              <a:gd name="adj" fmla="val 3717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文本框 29"/>
          <p:cNvSpPr txBox="1"/>
          <p:nvPr/>
        </p:nvSpPr>
        <p:spPr>
          <a:xfrm>
            <a:off x="7944760" y="313842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smtClean="0"/>
              <a:t>fully connected</a:t>
            </a:r>
            <a:endParaRPr lang="en-GB" sz="1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0760659" y="3063399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smtClean="0"/>
              <a:t>fully connected</a:t>
            </a:r>
            <a:endParaRPr lang="en-GB" sz="1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2929115" y="3030130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3-class classification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6556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4300451" y="2525450"/>
            <a:ext cx="1618937" cy="1648918"/>
          </a:xfrm>
          <a:prstGeom prst="cube">
            <a:avLst>
              <a:gd name="adj" fmla="val 7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08" y="2755181"/>
            <a:ext cx="1429322" cy="14293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17676" y="441796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</a:t>
            </a:r>
          </a:p>
        </p:txBody>
      </p:sp>
      <p:cxnSp>
        <p:nvCxnSpPr>
          <p:cNvPr id="7" name="直线箭头连接符 6"/>
          <p:cNvCxnSpPr/>
          <p:nvPr/>
        </p:nvCxnSpPr>
        <p:spPr>
          <a:xfrm>
            <a:off x="3048355" y="3469841"/>
            <a:ext cx="108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934295" y="365793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several convolutions </a:t>
            </a:r>
          </a:p>
          <a:p>
            <a:r>
              <a:rPr lang="en-GB" sz="1000" dirty="0"/>
              <a:t>and pooling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03210" y="3744473"/>
            <a:ext cx="30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2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05308" y="4172977"/>
            <a:ext cx="30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</a:t>
            </a:r>
          </a:p>
        </p:txBody>
      </p:sp>
      <p:sp>
        <p:nvSpPr>
          <p:cNvPr id="11" name="文本框 10"/>
          <p:cNvSpPr txBox="1"/>
          <p:nvPr/>
        </p:nvSpPr>
        <p:spPr>
          <a:xfrm rot="18752887">
            <a:off x="5238647" y="3498488"/>
            <a:ext cx="41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256</a:t>
            </a:r>
          </a:p>
        </p:txBody>
      </p:sp>
      <p:grpSp>
        <p:nvGrpSpPr>
          <p:cNvPr id="41" name="组 40"/>
          <p:cNvGrpSpPr/>
          <p:nvPr/>
        </p:nvGrpSpPr>
        <p:grpSpPr>
          <a:xfrm>
            <a:off x="5677920" y="2616749"/>
            <a:ext cx="924195" cy="992231"/>
            <a:chOff x="5264849" y="2175308"/>
            <a:chExt cx="924195" cy="992231"/>
          </a:xfrm>
        </p:grpSpPr>
        <p:sp>
          <p:nvSpPr>
            <p:cNvPr id="12" name="立方体 11"/>
            <p:cNvSpPr/>
            <p:nvPr/>
          </p:nvSpPr>
          <p:spPr>
            <a:xfrm>
              <a:off x="5458755" y="2175308"/>
              <a:ext cx="730289" cy="768085"/>
            </a:xfrm>
            <a:prstGeom prst="cube">
              <a:avLst>
                <a:gd name="adj" fmla="val 7352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264849" y="2710043"/>
              <a:ext cx="302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2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15898" y="2921318"/>
              <a:ext cx="2130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2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 rot="18805002">
              <a:off x="5855840" y="2558322"/>
              <a:ext cx="4159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256</a:t>
              </a:r>
            </a:p>
          </p:txBody>
        </p:sp>
      </p:grpSp>
      <p:sp>
        <p:nvSpPr>
          <p:cNvPr id="30" name="椭圆 29"/>
          <p:cNvSpPr/>
          <p:nvPr/>
        </p:nvSpPr>
        <p:spPr>
          <a:xfrm flipV="1">
            <a:off x="7509023" y="3048648"/>
            <a:ext cx="103805" cy="1038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1" name="椭圆 30"/>
          <p:cNvSpPr/>
          <p:nvPr/>
        </p:nvSpPr>
        <p:spPr>
          <a:xfrm flipV="1">
            <a:off x="7711554" y="3047679"/>
            <a:ext cx="103805" cy="1038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2" name="椭圆 31"/>
          <p:cNvSpPr/>
          <p:nvPr/>
        </p:nvSpPr>
        <p:spPr>
          <a:xfrm flipV="1">
            <a:off x="7960486" y="3047092"/>
            <a:ext cx="103805" cy="1038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33" name="直线箭头连接符 32"/>
          <p:cNvCxnSpPr/>
          <p:nvPr/>
        </p:nvCxnSpPr>
        <p:spPr>
          <a:xfrm flipV="1">
            <a:off x="5677919" y="3590613"/>
            <a:ext cx="3040270" cy="3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655323" y="3652785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convolution</a:t>
            </a:r>
          </a:p>
        </p:txBody>
      </p:sp>
      <p:grpSp>
        <p:nvGrpSpPr>
          <p:cNvPr id="42" name="组 41"/>
          <p:cNvGrpSpPr/>
          <p:nvPr/>
        </p:nvGrpSpPr>
        <p:grpSpPr>
          <a:xfrm>
            <a:off x="6494727" y="2626757"/>
            <a:ext cx="924195" cy="992231"/>
            <a:chOff x="5264849" y="2175308"/>
            <a:chExt cx="924195" cy="992231"/>
          </a:xfrm>
        </p:grpSpPr>
        <p:sp>
          <p:nvSpPr>
            <p:cNvPr id="43" name="立方体 42"/>
            <p:cNvSpPr/>
            <p:nvPr/>
          </p:nvSpPr>
          <p:spPr>
            <a:xfrm>
              <a:off x="5458755" y="2175308"/>
              <a:ext cx="730289" cy="768085"/>
            </a:xfrm>
            <a:prstGeom prst="cube">
              <a:avLst>
                <a:gd name="adj" fmla="val 7352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264849" y="2710043"/>
              <a:ext cx="302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2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415898" y="2921318"/>
              <a:ext cx="2130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2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 rot="18805002">
              <a:off x="5855840" y="2558322"/>
              <a:ext cx="4159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256</a:t>
              </a: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7960486" y="2636765"/>
            <a:ext cx="924195" cy="992231"/>
            <a:chOff x="5264849" y="2175308"/>
            <a:chExt cx="924195" cy="992231"/>
          </a:xfrm>
        </p:grpSpPr>
        <p:sp>
          <p:nvSpPr>
            <p:cNvPr id="48" name="立方体 47"/>
            <p:cNvSpPr/>
            <p:nvPr/>
          </p:nvSpPr>
          <p:spPr>
            <a:xfrm>
              <a:off x="5458755" y="2175308"/>
              <a:ext cx="730289" cy="768085"/>
            </a:xfrm>
            <a:prstGeom prst="cube">
              <a:avLst>
                <a:gd name="adj" fmla="val 7352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264849" y="2710043"/>
              <a:ext cx="302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2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415898" y="2921318"/>
              <a:ext cx="2130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2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 rot="18805002">
              <a:off x="5855840" y="2558322"/>
              <a:ext cx="4159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256</a:t>
              </a: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6433306" y="3893275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filter size = 2x2x256</a:t>
            </a:r>
            <a:endParaRPr lang="en-GB" sz="1000" dirty="0"/>
          </a:p>
        </p:txBody>
      </p:sp>
      <p:sp>
        <p:nvSpPr>
          <p:cNvPr id="55" name="立方体 54"/>
          <p:cNvSpPr/>
          <p:nvPr/>
        </p:nvSpPr>
        <p:spPr>
          <a:xfrm>
            <a:off x="8792576" y="2470150"/>
            <a:ext cx="1618937" cy="1648918"/>
          </a:xfrm>
          <a:prstGeom prst="cube">
            <a:avLst>
              <a:gd name="adj" fmla="val 7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6" name="文本框 55"/>
          <p:cNvSpPr txBox="1"/>
          <p:nvPr/>
        </p:nvSpPr>
        <p:spPr>
          <a:xfrm>
            <a:off x="7232011" y="2064061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128</a:t>
            </a:r>
          </a:p>
          <a:p>
            <a:endParaRPr lang="en-GB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8519535" y="3794196"/>
            <a:ext cx="30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1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8874438" y="4184504"/>
            <a:ext cx="30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1</a:t>
            </a:r>
          </a:p>
        </p:txBody>
      </p:sp>
      <p:sp>
        <p:nvSpPr>
          <p:cNvPr id="59" name="文本框 58"/>
          <p:cNvSpPr txBox="1"/>
          <p:nvPr/>
        </p:nvSpPr>
        <p:spPr>
          <a:xfrm rot="18752887">
            <a:off x="9690487" y="3449377"/>
            <a:ext cx="41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128</a:t>
            </a:r>
          </a:p>
        </p:txBody>
      </p:sp>
      <p:cxnSp>
        <p:nvCxnSpPr>
          <p:cNvPr id="60" name="直线箭头连接符 59"/>
          <p:cNvCxnSpPr/>
          <p:nvPr/>
        </p:nvCxnSpPr>
        <p:spPr>
          <a:xfrm flipV="1">
            <a:off x="10080794" y="3601969"/>
            <a:ext cx="2305531" cy="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 67"/>
          <p:cNvGrpSpPr/>
          <p:nvPr/>
        </p:nvGrpSpPr>
        <p:grpSpPr>
          <a:xfrm>
            <a:off x="10322550" y="2594247"/>
            <a:ext cx="924195" cy="992231"/>
            <a:chOff x="9214474" y="2533286"/>
            <a:chExt cx="924195" cy="992231"/>
          </a:xfrm>
        </p:grpSpPr>
        <p:sp>
          <p:nvSpPr>
            <p:cNvPr id="64" name="立方体 63"/>
            <p:cNvSpPr/>
            <p:nvPr/>
          </p:nvSpPr>
          <p:spPr>
            <a:xfrm>
              <a:off x="9408380" y="2533286"/>
              <a:ext cx="730289" cy="768085"/>
            </a:xfrm>
            <a:prstGeom prst="cube">
              <a:avLst>
                <a:gd name="adj" fmla="val 7352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214474" y="3068021"/>
              <a:ext cx="302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9365523" y="3279296"/>
              <a:ext cx="2130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 rot="18805002">
              <a:off x="9805465" y="2916300"/>
              <a:ext cx="4159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128</a:t>
              </a:r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10965822" y="2620585"/>
            <a:ext cx="924195" cy="992231"/>
            <a:chOff x="9214474" y="2533286"/>
            <a:chExt cx="924195" cy="992231"/>
          </a:xfrm>
        </p:grpSpPr>
        <p:sp>
          <p:nvSpPr>
            <p:cNvPr id="80" name="立方体 79"/>
            <p:cNvSpPr/>
            <p:nvPr/>
          </p:nvSpPr>
          <p:spPr>
            <a:xfrm>
              <a:off x="9408380" y="2533286"/>
              <a:ext cx="730289" cy="768085"/>
            </a:xfrm>
            <a:prstGeom prst="cube">
              <a:avLst>
                <a:gd name="adj" fmla="val 7352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14474" y="3068021"/>
              <a:ext cx="302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9365523" y="3279296"/>
              <a:ext cx="2130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 rot="18805002">
              <a:off x="9805465" y="2916300"/>
              <a:ext cx="4159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128</a:t>
              </a:r>
            </a:p>
          </p:txBody>
        </p:sp>
      </p:grpSp>
      <p:grpSp>
        <p:nvGrpSpPr>
          <p:cNvPr id="84" name="组 83"/>
          <p:cNvGrpSpPr/>
          <p:nvPr/>
        </p:nvGrpSpPr>
        <p:grpSpPr>
          <a:xfrm>
            <a:off x="11656711" y="2613875"/>
            <a:ext cx="924195" cy="992231"/>
            <a:chOff x="9214474" y="2533286"/>
            <a:chExt cx="924195" cy="992231"/>
          </a:xfrm>
        </p:grpSpPr>
        <p:sp>
          <p:nvSpPr>
            <p:cNvPr id="85" name="立方体 84"/>
            <p:cNvSpPr/>
            <p:nvPr/>
          </p:nvSpPr>
          <p:spPr>
            <a:xfrm>
              <a:off x="9408380" y="2533286"/>
              <a:ext cx="730289" cy="768085"/>
            </a:xfrm>
            <a:prstGeom prst="cube">
              <a:avLst>
                <a:gd name="adj" fmla="val 7352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9214474" y="3068021"/>
              <a:ext cx="302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9365523" y="3279296"/>
              <a:ext cx="2130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88" name="文本框 87"/>
            <p:cNvSpPr txBox="1"/>
            <p:nvPr/>
          </p:nvSpPr>
          <p:spPr>
            <a:xfrm rot="18805002">
              <a:off x="9805465" y="2916300"/>
              <a:ext cx="4159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128</a:t>
              </a:r>
            </a:p>
          </p:txBody>
        </p:sp>
      </p:grpSp>
      <p:sp>
        <p:nvSpPr>
          <p:cNvPr id="90" name="立方体 89"/>
          <p:cNvSpPr/>
          <p:nvPr/>
        </p:nvSpPr>
        <p:spPr>
          <a:xfrm>
            <a:off x="12990196" y="3155320"/>
            <a:ext cx="863853" cy="824929"/>
          </a:xfrm>
          <a:prstGeom prst="cube">
            <a:avLst>
              <a:gd name="adj" fmla="val 46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1" name="文本框 90"/>
          <p:cNvSpPr txBox="1"/>
          <p:nvPr/>
        </p:nvSpPr>
        <p:spPr>
          <a:xfrm>
            <a:off x="12688098" y="3647054"/>
            <a:ext cx="30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1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3120024" y="3995957"/>
            <a:ext cx="30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1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13657520" y="3685827"/>
            <a:ext cx="30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11463973" y="20170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903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2826</TotalTime>
  <Words>59</Words>
  <Application>Microsoft Macintosh PowerPoint</Application>
  <PresentationFormat>自定义</PresentationFormat>
  <Paragraphs>47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等线</vt:lpstr>
      <vt:lpstr>等线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Yinan Zhou</dc:creator>
  <cp:lastModifiedBy>Yinan Zhou</cp:lastModifiedBy>
  <cp:revision>10</cp:revision>
  <dcterms:created xsi:type="dcterms:W3CDTF">2018-09-29T08:26:29Z</dcterms:created>
  <dcterms:modified xsi:type="dcterms:W3CDTF">2018-10-16T15:23:33Z</dcterms:modified>
</cp:coreProperties>
</file>