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8"/>
    <p:restoredTop sz="94692"/>
  </p:normalViewPr>
  <p:slideViewPr>
    <p:cSldViewPr snapToGrid="0" snapToObjects="1">
      <p:cViewPr>
        <p:scale>
          <a:sx n="95" d="100"/>
          <a:sy n="95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0E2-FC09-7A41-8A89-6B378B51E0D9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A748-B7D1-664D-AEA7-BEE176AD6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80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0E2-FC09-7A41-8A89-6B378B51E0D9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A748-B7D1-664D-AEA7-BEE176AD6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64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0E2-FC09-7A41-8A89-6B378B51E0D9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A748-B7D1-664D-AEA7-BEE176AD6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73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0E2-FC09-7A41-8A89-6B378B51E0D9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A748-B7D1-664D-AEA7-BEE176AD6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60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0E2-FC09-7A41-8A89-6B378B51E0D9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A748-B7D1-664D-AEA7-BEE176AD6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77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0E2-FC09-7A41-8A89-6B378B51E0D9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A748-B7D1-664D-AEA7-BEE176AD6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26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0E2-FC09-7A41-8A89-6B378B51E0D9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A748-B7D1-664D-AEA7-BEE176AD6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02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0E2-FC09-7A41-8A89-6B378B51E0D9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A748-B7D1-664D-AEA7-BEE176AD6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3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0E2-FC09-7A41-8A89-6B378B51E0D9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A748-B7D1-664D-AEA7-BEE176AD6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21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0E2-FC09-7A41-8A89-6B378B51E0D9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A748-B7D1-664D-AEA7-BEE176AD6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75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10E2-FC09-7A41-8A89-6B378B51E0D9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A748-B7D1-664D-AEA7-BEE176AD6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79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410E2-FC09-7A41-8A89-6B378B51E0D9}" type="datetimeFigureOut">
              <a:rPr lang="en-GB" smtClean="0"/>
              <a:t>19/10/2018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FA748-B7D1-664D-AEA7-BEE176AD6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28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201706" y="1474920"/>
            <a:ext cx="1640541" cy="4155141"/>
          </a:xfrm>
          <a:prstGeom prst="cube">
            <a:avLst>
              <a:gd name="adj" fmla="val 77381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文本框 4"/>
          <p:cNvSpPr txBox="1"/>
          <p:nvPr/>
        </p:nvSpPr>
        <p:spPr>
          <a:xfrm rot="16200000">
            <a:off x="12197" y="3958089"/>
            <a:ext cx="77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48x48</a:t>
            </a:r>
            <a:endParaRPr lang="en-GB" dirty="0"/>
          </a:p>
        </p:txBody>
      </p:sp>
      <p:sp>
        <p:nvSpPr>
          <p:cNvPr id="6" name="立方体 5"/>
          <p:cNvSpPr/>
          <p:nvPr/>
        </p:nvSpPr>
        <p:spPr>
          <a:xfrm>
            <a:off x="939716" y="2719044"/>
            <a:ext cx="753037" cy="1848969"/>
          </a:xfrm>
          <a:prstGeom prst="cube">
            <a:avLst>
              <a:gd name="adj" fmla="val 5089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立方体 6"/>
          <p:cNvSpPr/>
          <p:nvPr/>
        </p:nvSpPr>
        <p:spPr>
          <a:xfrm>
            <a:off x="1418666" y="1815909"/>
            <a:ext cx="1149727" cy="3243984"/>
          </a:xfrm>
          <a:prstGeom prst="cube">
            <a:avLst>
              <a:gd name="adj" fmla="val 7175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立方体 8"/>
          <p:cNvSpPr/>
          <p:nvPr/>
        </p:nvSpPr>
        <p:spPr>
          <a:xfrm>
            <a:off x="1974481" y="3413295"/>
            <a:ext cx="753037" cy="1437715"/>
          </a:xfrm>
          <a:prstGeom prst="cube">
            <a:avLst>
              <a:gd name="adj" fmla="val 5089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立方体 7"/>
          <p:cNvSpPr/>
          <p:nvPr/>
        </p:nvSpPr>
        <p:spPr>
          <a:xfrm>
            <a:off x="1991577" y="2192445"/>
            <a:ext cx="753037" cy="1437715"/>
          </a:xfrm>
          <a:prstGeom prst="cube">
            <a:avLst>
              <a:gd name="adj" fmla="val 5089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立方体 9"/>
          <p:cNvSpPr/>
          <p:nvPr/>
        </p:nvSpPr>
        <p:spPr>
          <a:xfrm>
            <a:off x="2581833" y="1842247"/>
            <a:ext cx="1149727" cy="3243984"/>
          </a:xfrm>
          <a:prstGeom prst="cube">
            <a:avLst>
              <a:gd name="adj" fmla="val 7175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立方体 10"/>
          <p:cNvSpPr/>
          <p:nvPr/>
        </p:nvSpPr>
        <p:spPr>
          <a:xfrm>
            <a:off x="3157271" y="3468398"/>
            <a:ext cx="753037" cy="1437715"/>
          </a:xfrm>
          <a:prstGeom prst="cube">
            <a:avLst>
              <a:gd name="adj" fmla="val 5089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立方体 11"/>
          <p:cNvSpPr/>
          <p:nvPr/>
        </p:nvSpPr>
        <p:spPr>
          <a:xfrm>
            <a:off x="3187518" y="2192444"/>
            <a:ext cx="753037" cy="1437715"/>
          </a:xfrm>
          <a:prstGeom prst="cube">
            <a:avLst>
              <a:gd name="adj" fmla="val 5089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立方体 12"/>
          <p:cNvSpPr/>
          <p:nvPr/>
        </p:nvSpPr>
        <p:spPr>
          <a:xfrm>
            <a:off x="3768543" y="1842247"/>
            <a:ext cx="1149727" cy="3243984"/>
          </a:xfrm>
          <a:prstGeom prst="cube">
            <a:avLst>
              <a:gd name="adj" fmla="val 7175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立方体 13"/>
          <p:cNvSpPr/>
          <p:nvPr/>
        </p:nvSpPr>
        <p:spPr>
          <a:xfrm>
            <a:off x="4440510" y="2534209"/>
            <a:ext cx="690284" cy="1914465"/>
          </a:xfrm>
          <a:prstGeom prst="cube">
            <a:avLst>
              <a:gd name="adj" fmla="val 5089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立方体 14"/>
          <p:cNvSpPr/>
          <p:nvPr/>
        </p:nvSpPr>
        <p:spPr>
          <a:xfrm>
            <a:off x="5021351" y="2507006"/>
            <a:ext cx="690284" cy="1914465"/>
          </a:xfrm>
          <a:prstGeom prst="cube">
            <a:avLst>
              <a:gd name="adj" fmla="val 5089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立方体 15"/>
          <p:cNvSpPr/>
          <p:nvPr/>
        </p:nvSpPr>
        <p:spPr>
          <a:xfrm>
            <a:off x="5553524" y="3192989"/>
            <a:ext cx="753037" cy="1437715"/>
          </a:xfrm>
          <a:prstGeom prst="cube">
            <a:avLst>
              <a:gd name="adj" fmla="val 5089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立方体 16"/>
          <p:cNvSpPr/>
          <p:nvPr/>
        </p:nvSpPr>
        <p:spPr>
          <a:xfrm>
            <a:off x="5562528" y="2037600"/>
            <a:ext cx="753037" cy="1437715"/>
          </a:xfrm>
          <a:prstGeom prst="cube">
            <a:avLst>
              <a:gd name="adj" fmla="val 5089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立方体 17"/>
          <p:cNvSpPr/>
          <p:nvPr/>
        </p:nvSpPr>
        <p:spPr>
          <a:xfrm>
            <a:off x="6171081" y="2529106"/>
            <a:ext cx="690284" cy="1914465"/>
          </a:xfrm>
          <a:prstGeom prst="cube">
            <a:avLst>
              <a:gd name="adj" fmla="val 5089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立方体 18"/>
          <p:cNvSpPr/>
          <p:nvPr/>
        </p:nvSpPr>
        <p:spPr>
          <a:xfrm>
            <a:off x="6674268" y="3211855"/>
            <a:ext cx="753037" cy="1437715"/>
          </a:xfrm>
          <a:prstGeom prst="cube">
            <a:avLst>
              <a:gd name="adj" fmla="val 5089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立方体 19"/>
          <p:cNvSpPr/>
          <p:nvPr/>
        </p:nvSpPr>
        <p:spPr>
          <a:xfrm>
            <a:off x="6686507" y="2015153"/>
            <a:ext cx="753037" cy="1437715"/>
          </a:xfrm>
          <a:prstGeom prst="cube">
            <a:avLst>
              <a:gd name="adj" fmla="val 5089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立方体 20"/>
          <p:cNvSpPr/>
          <p:nvPr/>
        </p:nvSpPr>
        <p:spPr>
          <a:xfrm>
            <a:off x="7242023" y="2529106"/>
            <a:ext cx="690284" cy="1914465"/>
          </a:xfrm>
          <a:prstGeom prst="cube">
            <a:avLst>
              <a:gd name="adj" fmla="val 5089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立方体 21"/>
          <p:cNvSpPr/>
          <p:nvPr/>
        </p:nvSpPr>
        <p:spPr>
          <a:xfrm>
            <a:off x="7760389" y="3247963"/>
            <a:ext cx="753037" cy="1437715"/>
          </a:xfrm>
          <a:prstGeom prst="cube">
            <a:avLst>
              <a:gd name="adj" fmla="val 5089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立方体 22"/>
          <p:cNvSpPr/>
          <p:nvPr/>
        </p:nvSpPr>
        <p:spPr>
          <a:xfrm>
            <a:off x="7754230" y="2000186"/>
            <a:ext cx="753037" cy="1437715"/>
          </a:xfrm>
          <a:prstGeom prst="cube">
            <a:avLst>
              <a:gd name="adj" fmla="val 5089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立方体 24"/>
          <p:cNvSpPr/>
          <p:nvPr/>
        </p:nvSpPr>
        <p:spPr>
          <a:xfrm>
            <a:off x="8296804" y="2529106"/>
            <a:ext cx="690284" cy="1914465"/>
          </a:xfrm>
          <a:prstGeom prst="cube">
            <a:avLst>
              <a:gd name="adj" fmla="val 5089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立方体 25"/>
          <p:cNvSpPr/>
          <p:nvPr/>
        </p:nvSpPr>
        <p:spPr>
          <a:xfrm>
            <a:off x="8805866" y="2484226"/>
            <a:ext cx="753040" cy="1914465"/>
          </a:xfrm>
          <a:prstGeom prst="cube">
            <a:avLst>
              <a:gd name="adj" fmla="val 5089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立方体 23"/>
          <p:cNvSpPr/>
          <p:nvPr/>
        </p:nvSpPr>
        <p:spPr>
          <a:xfrm>
            <a:off x="9367072" y="2914353"/>
            <a:ext cx="535592" cy="981838"/>
          </a:xfrm>
          <a:prstGeom prst="cube">
            <a:avLst>
              <a:gd name="adj" fmla="val 5089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立方体 26"/>
          <p:cNvSpPr/>
          <p:nvPr/>
        </p:nvSpPr>
        <p:spPr>
          <a:xfrm>
            <a:off x="9744719" y="2928358"/>
            <a:ext cx="535592" cy="981838"/>
          </a:xfrm>
          <a:prstGeom prst="cube">
            <a:avLst>
              <a:gd name="adj" fmla="val 5089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立方体 27"/>
          <p:cNvSpPr/>
          <p:nvPr/>
        </p:nvSpPr>
        <p:spPr>
          <a:xfrm>
            <a:off x="10101106" y="2914353"/>
            <a:ext cx="535592" cy="981838"/>
          </a:xfrm>
          <a:prstGeom prst="cube">
            <a:avLst>
              <a:gd name="adj" fmla="val 5089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立方体 34"/>
          <p:cNvSpPr/>
          <p:nvPr/>
        </p:nvSpPr>
        <p:spPr>
          <a:xfrm>
            <a:off x="10537350" y="2928358"/>
            <a:ext cx="535592" cy="981838"/>
          </a:xfrm>
          <a:prstGeom prst="cube">
            <a:avLst>
              <a:gd name="adj" fmla="val 5089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立方体 38"/>
          <p:cNvSpPr/>
          <p:nvPr/>
        </p:nvSpPr>
        <p:spPr>
          <a:xfrm>
            <a:off x="10935073" y="2922376"/>
            <a:ext cx="535592" cy="981838"/>
          </a:xfrm>
          <a:prstGeom prst="cube">
            <a:avLst>
              <a:gd name="adj" fmla="val 5089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文本框 41"/>
          <p:cNvSpPr txBox="1"/>
          <p:nvPr/>
        </p:nvSpPr>
        <p:spPr>
          <a:xfrm rot="16200000">
            <a:off x="327379" y="3528773"/>
            <a:ext cx="160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(19x19)x64</a:t>
            </a:r>
            <a:endParaRPr lang="en-GB" dirty="0"/>
          </a:p>
        </p:txBody>
      </p:sp>
      <p:sp>
        <p:nvSpPr>
          <p:cNvPr id="43" name="文本框 42"/>
          <p:cNvSpPr txBox="1"/>
          <p:nvPr/>
        </p:nvSpPr>
        <p:spPr>
          <a:xfrm rot="16200000">
            <a:off x="921380" y="3612967"/>
            <a:ext cx="130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30x30x64</a:t>
            </a:r>
            <a:endParaRPr lang="en-GB" dirty="0"/>
          </a:p>
        </p:txBody>
      </p:sp>
      <p:sp>
        <p:nvSpPr>
          <p:cNvPr id="44" name="文本框 43"/>
          <p:cNvSpPr txBox="1"/>
          <p:nvPr/>
        </p:nvSpPr>
        <p:spPr>
          <a:xfrm rot="16200000">
            <a:off x="1513921" y="4025906"/>
            <a:ext cx="130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(1x1)x16</a:t>
            </a:r>
            <a:endParaRPr lang="en-GB" dirty="0"/>
          </a:p>
        </p:txBody>
      </p:sp>
      <p:sp>
        <p:nvSpPr>
          <p:cNvPr id="45" name="文本框 44"/>
          <p:cNvSpPr txBox="1"/>
          <p:nvPr/>
        </p:nvSpPr>
        <p:spPr>
          <a:xfrm rot="16200000">
            <a:off x="1513921" y="2804696"/>
            <a:ext cx="130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(3x3)x16</a:t>
            </a:r>
          </a:p>
        </p:txBody>
      </p:sp>
      <p:sp>
        <p:nvSpPr>
          <p:cNvPr id="46" name="文本框 45"/>
          <p:cNvSpPr txBox="1"/>
          <p:nvPr/>
        </p:nvSpPr>
        <p:spPr>
          <a:xfrm rot="16200000">
            <a:off x="2107734" y="3549935"/>
            <a:ext cx="130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30x30x64</a:t>
            </a:r>
            <a:endParaRPr lang="en-GB" dirty="0"/>
          </a:p>
        </p:txBody>
      </p:sp>
      <p:sp>
        <p:nvSpPr>
          <p:cNvPr id="47" name="文本框 46"/>
          <p:cNvSpPr txBox="1"/>
          <p:nvPr/>
        </p:nvSpPr>
        <p:spPr>
          <a:xfrm rot="16200000">
            <a:off x="2714986" y="4083470"/>
            <a:ext cx="130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(1x1)x16</a:t>
            </a:r>
            <a:endParaRPr lang="en-GB" dirty="0"/>
          </a:p>
        </p:txBody>
      </p:sp>
      <p:sp>
        <p:nvSpPr>
          <p:cNvPr id="48" name="文本框 47"/>
          <p:cNvSpPr txBox="1"/>
          <p:nvPr/>
        </p:nvSpPr>
        <p:spPr>
          <a:xfrm rot="16200000">
            <a:off x="2741335" y="2748311"/>
            <a:ext cx="130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(3x3)x32</a:t>
            </a:r>
          </a:p>
        </p:txBody>
      </p:sp>
      <p:sp>
        <p:nvSpPr>
          <p:cNvPr id="49" name="文本框 48"/>
          <p:cNvSpPr txBox="1"/>
          <p:nvPr/>
        </p:nvSpPr>
        <p:spPr>
          <a:xfrm rot="16200000">
            <a:off x="3266782" y="3606016"/>
            <a:ext cx="130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30x30x48</a:t>
            </a:r>
            <a:endParaRPr lang="en-GB" dirty="0"/>
          </a:p>
        </p:txBody>
      </p:sp>
      <p:sp>
        <p:nvSpPr>
          <p:cNvPr id="50" name="文本框 49"/>
          <p:cNvSpPr txBox="1"/>
          <p:nvPr/>
        </p:nvSpPr>
        <p:spPr>
          <a:xfrm rot="16200000">
            <a:off x="3962810" y="3455736"/>
            <a:ext cx="130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(14x14)x16</a:t>
            </a:r>
            <a:endParaRPr lang="en-GB" dirty="0"/>
          </a:p>
        </p:txBody>
      </p:sp>
      <p:sp>
        <p:nvSpPr>
          <p:cNvPr id="51" name="文本框 50"/>
          <p:cNvSpPr txBox="1"/>
          <p:nvPr/>
        </p:nvSpPr>
        <p:spPr>
          <a:xfrm rot="16200000">
            <a:off x="4565713" y="3377674"/>
            <a:ext cx="130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17x17x16</a:t>
            </a:r>
            <a:endParaRPr lang="en-GB" dirty="0"/>
          </a:p>
        </p:txBody>
      </p:sp>
      <p:sp>
        <p:nvSpPr>
          <p:cNvPr id="52" name="文本框 51"/>
          <p:cNvSpPr txBox="1"/>
          <p:nvPr/>
        </p:nvSpPr>
        <p:spPr>
          <a:xfrm rot="16200000">
            <a:off x="5082258" y="3802307"/>
            <a:ext cx="130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(1x1)x112</a:t>
            </a:r>
            <a:endParaRPr lang="en-GB" dirty="0"/>
          </a:p>
        </p:txBody>
      </p:sp>
      <p:sp>
        <p:nvSpPr>
          <p:cNvPr id="53" name="文本框 52"/>
          <p:cNvSpPr txBox="1"/>
          <p:nvPr/>
        </p:nvSpPr>
        <p:spPr>
          <a:xfrm rot="16200000">
            <a:off x="5099584" y="2640731"/>
            <a:ext cx="130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(3x3)x48</a:t>
            </a:r>
            <a:endParaRPr lang="en-GB" dirty="0"/>
          </a:p>
        </p:txBody>
      </p:sp>
      <p:sp>
        <p:nvSpPr>
          <p:cNvPr id="54" name="文本框 53"/>
          <p:cNvSpPr txBox="1"/>
          <p:nvPr/>
        </p:nvSpPr>
        <p:spPr>
          <a:xfrm rot="16200000">
            <a:off x="5581549" y="3381205"/>
            <a:ext cx="155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17x17x160</a:t>
            </a:r>
            <a:endParaRPr lang="en-GB" dirty="0"/>
          </a:p>
        </p:txBody>
      </p:sp>
      <p:sp>
        <p:nvSpPr>
          <p:cNvPr id="55" name="文本框 54"/>
          <p:cNvSpPr txBox="1"/>
          <p:nvPr/>
        </p:nvSpPr>
        <p:spPr>
          <a:xfrm rot="16200000">
            <a:off x="6231989" y="3820858"/>
            <a:ext cx="130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(1x1)x40</a:t>
            </a:r>
            <a:endParaRPr lang="en-GB" dirty="0"/>
          </a:p>
        </p:txBody>
      </p:sp>
      <p:sp>
        <p:nvSpPr>
          <p:cNvPr id="56" name="文本框 55"/>
          <p:cNvSpPr txBox="1"/>
          <p:nvPr/>
        </p:nvSpPr>
        <p:spPr>
          <a:xfrm rot="16200000">
            <a:off x="6250183" y="2640730"/>
            <a:ext cx="130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(3x3)x40</a:t>
            </a:r>
            <a:endParaRPr lang="en-GB" dirty="0"/>
          </a:p>
        </p:txBody>
      </p:sp>
      <p:sp>
        <p:nvSpPr>
          <p:cNvPr id="57" name="文本框 56"/>
          <p:cNvSpPr txBox="1"/>
          <p:nvPr/>
        </p:nvSpPr>
        <p:spPr>
          <a:xfrm rot="16200000">
            <a:off x="6637397" y="3239829"/>
            <a:ext cx="155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17x17x80</a:t>
            </a:r>
            <a:endParaRPr lang="en-GB" dirty="0"/>
          </a:p>
        </p:txBody>
      </p:sp>
      <p:sp>
        <p:nvSpPr>
          <p:cNvPr id="58" name="文本框 57"/>
          <p:cNvSpPr txBox="1"/>
          <p:nvPr/>
        </p:nvSpPr>
        <p:spPr>
          <a:xfrm rot="16200000">
            <a:off x="7275631" y="3849972"/>
            <a:ext cx="130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(1x1)x32</a:t>
            </a:r>
            <a:endParaRPr lang="en-GB" dirty="0"/>
          </a:p>
        </p:txBody>
      </p:sp>
      <p:sp>
        <p:nvSpPr>
          <p:cNvPr id="59" name="文本框 58"/>
          <p:cNvSpPr txBox="1"/>
          <p:nvPr/>
        </p:nvSpPr>
        <p:spPr>
          <a:xfrm rot="16200000">
            <a:off x="7302931" y="2566138"/>
            <a:ext cx="130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(3x3)x96</a:t>
            </a:r>
            <a:endParaRPr lang="en-GB" dirty="0"/>
          </a:p>
        </p:txBody>
      </p:sp>
      <p:sp>
        <p:nvSpPr>
          <p:cNvPr id="60" name="文本框 59"/>
          <p:cNvSpPr txBox="1"/>
          <p:nvPr/>
        </p:nvSpPr>
        <p:spPr>
          <a:xfrm rot="16200000">
            <a:off x="7711864" y="3399351"/>
            <a:ext cx="155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17x17x128</a:t>
            </a:r>
            <a:endParaRPr lang="en-GB" dirty="0"/>
          </a:p>
        </p:txBody>
      </p:sp>
      <p:sp>
        <p:nvSpPr>
          <p:cNvPr id="61" name="文本框 60"/>
          <p:cNvSpPr txBox="1"/>
          <p:nvPr/>
        </p:nvSpPr>
        <p:spPr>
          <a:xfrm rot="16200000">
            <a:off x="8216097" y="3326465"/>
            <a:ext cx="155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(17x17)x16</a:t>
            </a:r>
            <a:endParaRPr lang="en-GB" dirty="0"/>
          </a:p>
        </p:txBody>
      </p:sp>
      <p:sp>
        <p:nvSpPr>
          <p:cNvPr id="62" name="文本框 61"/>
          <p:cNvSpPr txBox="1"/>
          <p:nvPr/>
        </p:nvSpPr>
        <p:spPr>
          <a:xfrm rot="16200000">
            <a:off x="9092972" y="3353475"/>
            <a:ext cx="82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1x1x64</a:t>
            </a:r>
            <a:endParaRPr lang="en-GB" sz="1400" dirty="0"/>
          </a:p>
        </p:txBody>
      </p:sp>
      <p:sp>
        <p:nvSpPr>
          <p:cNvPr id="63" name="文本框 62"/>
          <p:cNvSpPr txBox="1"/>
          <p:nvPr/>
        </p:nvSpPr>
        <p:spPr>
          <a:xfrm rot="16200000">
            <a:off x="9473251" y="3414542"/>
            <a:ext cx="82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(1x1)x64</a:t>
            </a:r>
            <a:endParaRPr lang="en-GB" sz="1400" dirty="0"/>
          </a:p>
        </p:txBody>
      </p:sp>
      <p:sp>
        <p:nvSpPr>
          <p:cNvPr id="64" name="文本框 63"/>
          <p:cNvSpPr txBox="1"/>
          <p:nvPr/>
        </p:nvSpPr>
        <p:spPr>
          <a:xfrm rot="16200000">
            <a:off x="9856321" y="3321426"/>
            <a:ext cx="82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1x1x64</a:t>
            </a:r>
            <a:endParaRPr lang="en-GB" sz="1400" dirty="0"/>
          </a:p>
        </p:txBody>
      </p:sp>
      <p:sp>
        <p:nvSpPr>
          <p:cNvPr id="67" name="文本框 66"/>
          <p:cNvSpPr txBox="1"/>
          <p:nvPr/>
        </p:nvSpPr>
        <p:spPr>
          <a:xfrm rot="16200000">
            <a:off x="10279972" y="3398601"/>
            <a:ext cx="82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(1x1)x5</a:t>
            </a:r>
            <a:endParaRPr lang="en-GB" sz="1400" dirty="0"/>
          </a:p>
        </p:txBody>
      </p:sp>
      <p:sp>
        <p:nvSpPr>
          <p:cNvPr id="71" name="文本框 70"/>
          <p:cNvSpPr txBox="1"/>
          <p:nvPr/>
        </p:nvSpPr>
        <p:spPr>
          <a:xfrm rot="16200000">
            <a:off x="10677695" y="3310349"/>
            <a:ext cx="82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1x1x5</a:t>
            </a:r>
            <a:endParaRPr lang="en-GB" sz="1400" dirty="0"/>
          </a:p>
        </p:txBody>
      </p:sp>
      <p:sp>
        <p:nvSpPr>
          <p:cNvPr id="72" name="立方体 71"/>
          <p:cNvSpPr/>
          <p:nvPr/>
        </p:nvSpPr>
        <p:spPr>
          <a:xfrm>
            <a:off x="8016574" y="335610"/>
            <a:ext cx="625372" cy="658906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立方体 72"/>
          <p:cNvSpPr/>
          <p:nvPr/>
        </p:nvSpPr>
        <p:spPr>
          <a:xfrm>
            <a:off x="8016574" y="1076948"/>
            <a:ext cx="625372" cy="658906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文本框 73"/>
          <p:cNvSpPr txBox="1"/>
          <p:nvPr/>
        </p:nvSpPr>
        <p:spPr>
          <a:xfrm>
            <a:off x="8787904" y="511174"/>
            <a:ext cx="2501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Convolutional Filter with ReLU</a:t>
            </a:r>
            <a:endParaRPr lang="en-GB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8817957" y="1166625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Layer output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2527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47</Words>
  <Application>Microsoft Macintosh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Yinan Zhou</dc:creator>
  <cp:lastModifiedBy>Yinan Zhou</cp:lastModifiedBy>
  <cp:revision>4</cp:revision>
  <dcterms:created xsi:type="dcterms:W3CDTF">2018-10-19T14:14:12Z</dcterms:created>
  <dcterms:modified xsi:type="dcterms:W3CDTF">2018-10-19T14:52:12Z</dcterms:modified>
</cp:coreProperties>
</file>