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6"/>
  </p:normalViewPr>
  <p:slideViewPr>
    <p:cSldViewPr snapToGrid="0" snapToObjects="1">
      <p:cViewPr>
        <p:scale>
          <a:sx n="90" d="100"/>
          <a:sy n="90" d="100"/>
        </p:scale>
        <p:origin x="89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C306-8B3F-D04E-A297-550BAB3CAB28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6146-79D8-304D-BFD3-45B57CCD47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73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C306-8B3F-D04E-A297-550BAB3CAB28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6146-79D8-304D-BFD3-45B57CCD47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15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C306-8B3F-D04E-A297-550BAB3CAB28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6146-79D8-304D-BFD3-45B57CCD47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29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C306-8B3F-D04E-A297-550BAB3CAB28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6146-79D8-304D-BFD3-45B57CCD47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83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C306-8B3F-D04E-A297-550BAB3CAB28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6146-79D8-304D-BFD3-45B57CCD47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GB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C306-8B3F-D04E-A297-550BAB3CAB28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6146-79D8-304D-BFD3-45B57CCD47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13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GB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GB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C306-8B3F-D04E-A297-550BAB3CAB28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6146-79D8-304D-BFD3-45B57CCD47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46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C306-8B3F-D04E-A297-550BAB3CAB28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6146-79D8-304D-BFD3-45B57CCD47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8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C306-8B3F-D04E-A297-550BAB3CAB28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6146-79D8-304D-BFD3-45B57CCD47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24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C306-8B3F-D04E-A297-550BAB3CAB28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6146-79D8-304D-BFD3-45B57CCD47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60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C306-8B3F-D04E-A297-550BAB3CAB28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6146-79D8-304D-BFD3-45B57CCD47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90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8C306-8B3F-D04E-A297-550BAB3CAB28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76146-79D8-304D-BFD3-45B57CCD47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19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226" y="1100665"/>
            <a:ext cx="4457966" cy="30141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3" y="1100666"/>
            <a:ext cx="4350295" cy="301413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48733" y="1100666"/>
            <a:ext cx="522817" cy="49953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矩形 6"/>
          <p:cNvSpPr/>
          <p:nvPr/>
        </p:nvSpPr>
        <p:spPr>
          <a:xfrm>
            <a:off x="6807201" y="1100666"/>
            <a:ext cx="243012" cy="21378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80398" y="206103"/>
            <a:ext cx="3138845" cy="114433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H="1" flipV="1">
            <a:off x="5404151" y="359991"/>
            <a:ext cx="1499571" cy="84756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951509" y="52214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B0F0"/>
                </a:solidFill>
              </a:rPr>
              <a:t>first training pair</a:t>
            </a:r>
            <a:endParaRPr lang="en-GB" sz="1400" dirty="0">
              <a:solidFill>
                <a:srgbClr val="00B0F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9850" y="1100666"/>
            <a:ext cx="522817" cy="499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矩形 17"/>
          <p:cNvSpPr/>
          <p:nvPr/>
        </p:nvSpPr>
        <p:spPr>
          <a:xfrm>
            <a:off x="7072188" y="1100666"/>
            <a:ext cx="243012" cy="2137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文本框 18"/>
          <p:cNvSpPr txBox="1"/>
          <p:nvPr/>
        </p:nvSpPr>
        <p:spPr>
          <a:xfrm>
            <a:off x="1768048" y="422551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smtClean="0">
                <a:solidFill>
                  <a:srgbClr val="00B0F0"/>
                </a:solidFill>
              </a:rPr>
              <a:t>patch</a:t>
            </a:r>
            <a:endParaRPr lang="en-GB" sz="1400" dirty="0">
              <a:solidFill>
                <a:srgbClr val="00B0F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053157" y="422550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B0F0"/>
                </a:solidFill>
              </a:rPr>
              <a:t>target</a:t>
            </a:r>
          </a:p>
        </p:txBody>
      </p:sp>
      <p:cxnSp>
        <p:nvCxnSpPr>
          <p:cNvPr id="21" name="直线箭头连接符 20"/>
          <p:cNvCxnSpPr/>
          <p:nvPr/>
        </p:nvCxnSpPr>
        <p:spPr>
          <a:xfrm>
            <a:off x="861258" y="1352713"/>
            <a:ext cx="2957985" cy="36566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 flipH="1">
            <a:off x="5544502" y="1207558"/>
            <a:ext cx="1705956" cy="38018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824159" y="5107520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second training pair</a:t>
            </a:r>
            <a:endParaRPr lang="en-GB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862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Macintosh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Yinan Zhou</dc:creator>
  <cp:lastModifiedBy>Yinan Zhou</cp:lastModifiedBy>
  <cp:revision>1</cp:revision>
  <dcterms:created xsi:type="dcterms:W3CDTF">2018-10-20T18:14:38Z</dcterms:created>
  <dcterms:modified xsi:type="dcterms:W3CDTF">2018-10-20T18:23:32Z</dcterms:modified>
</cp:coreProperties>
</file>