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1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1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0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F4DA-C68D-8341-9BE1-8E16D154B82B}" type="datetimeFigureOut">
              <a:rPr lang="en-GB" smtClean="0"/>
              <a:t>20/10/2018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3404-C2C7-9244-8A20-7DD9BF6D5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75958"/>
              </p:ext>
            </p:extLst>
          </p:nvPr>
        </p:nvGraphicFramePr>
        <p:xfrm>
          <a:off x="978796" y="1287887"/>
          <a:ext cx="3837904" cy="38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38"/>
                <a:gridCol w="479738"/>
                <a:gridCol w="479738"/>
                <a:gridCol w="492615"/>
                <a:gridCol w="466861"/>
                <a:gridCol w="479738"/>
                <a:gridCol w="479738"/>
                <a:gridCol w="479738"/>
              </a:tblGrid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211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4961"/>
              </p:ext>
            </p:extLst>
          </p:nvPr>
        </p:nvGraphicFramePr>
        <p:xfrm>
          <a:off x="6143223" y="1287889"/>
          <a:ext cx="4093336" cy="387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67"/>
                <a:gridCol w="511667"/>
                <a:gridCol w="511667"/>
                <a:gridCol w="511667"/>
                <a:gridCol w="511667"/>
                <a:gridCol w="511667"/>
                <a:gridCol w="511667"/>
                <a:gridCol w="511667"/>
              </a:tblGrid>
              <a:tr h="483987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3987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22738" y="546064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weight </a:t>
            </a:r>
            <a:r>
              <a:rPr lang="en-GB" smtClean="0"/>
              <a:t>balance layer</a:t>
            </a:r>
            <a:endParaRPr lang="en-GB"/>
          </a:p>
        </p:txBody>
      </p:sp>
      <p:sp>
        <p:nvSpPr>
          <p:cNvPr id="7" name="文本框 6"/>
          <p:cNvSpPr txBox="1"/>
          <p:nvPr/>
        </p:nvSpPr>
        <p:spPr>
          <a:xfrm>
            <a:off x="7548529" y="546064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target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0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Macintosh PowerPoint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2</cp:revision>
  <dcterms:created xsi:type="dcterms:W3CDTF">2018-10-20T18:49:19Z</dcterms:created>
  <dcterms:modified xsi:type="dcterms:W3CDTF">2018-10-20T18:56:10Z</dcterms:modified>
</cp:coreProperties>
</file>