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65"/>
  </p:normalViewPr>
  <p:slideViewPr>
    <p:cSldViewPr snapToGrid="0" snapToObjects="1">
      <p:cViewPr>
        <p:scale>
          <a:sx n="75" d="100"/>
          <a:sy n="75" d="100"/>
        </p:scale>
        <p:origin x="8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8E3E-492E-D443-8D34-D8722A860F1F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454D-8491-084E-BD6E-ECB8BB4DD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10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8E3E-492E-D443-8D34-D8722A860F1F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454D-8491-084E-BD6E-ECB8BB4DD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8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8E3E-492E-D443-8D34-D8722A860F1F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454D-8491-084E-BD6E-ECB8BB4DD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8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8E3E-492E-D443-8D34-D8722A860F1F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454D-8491-084E-BD6E-ECB8BB4DD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8E3E-492E-D443-8D34-D8722A860F1F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454D-8491-084E-BD6E-ECB8BB4DD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0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8E3E-492E-D443-8D34-D8722A860F1F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454D-8491-084E-BD6E-ECB8BB4DD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8E3E-492E-D443-8D34-D8722A860F1F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454D-8491-084E-BD6E-ECB8BB4DD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8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8E3E-492E-D443-8D34-D8722A860F1F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454D-8491-084E-BD6E-ECB8BB4DD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3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8E3E-492E-D443-8D34-D8722A860F1F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454D-8491-084E-BD6E-ECB8BB4DD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1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8E3E-492E-D443-8D34-D8722A860F1F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454D-8491-084E-BD6E-ECB8BB4DD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83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8E3E-492E-D443-8D34-D8722A860F1F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454D-8491-084E-BD6E-ECB8BB4DD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8E3E-492E-D443-8D34-D8722A860F1F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454D-8491-084E-BD6E-ECB8BB4DD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3" y="1573500"/>
            <a:ext cx="1183988" cy="11839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3" y="4198506"/>
            <a:ext cx="1183988" cy="11839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23730" y="1573500"/>
            <a:ext cx="2808143" cy="1013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Count-</a:t>
            </a:r>
            <a:r>
              <a:rPr lang="en-GB" dirty="0" err="1" smtClean="0">
                <a:solidFill>
                  <a:sysClr val="windowText" lastClr="000000"/>
                </a:solidFill>
              </a:rPr>
              <a:t>ception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23730" y="4454747"/>
            <a:ext cx="2808143" cy="9277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Target construction network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66" y="1147381"/>
            <a:ext cx="2049318" cy="20362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66" y="4198506"/>
            <a:ext cx="2049318" cy="2049318"/>
          </a:xfrm>
          <a:prstGeom prst="rect">
            <a:avLst/>
          </a:prstGeom>
        </p:spPr>
      </p:pic>
      <p:cxnSp>
        <p:nvCxnSpPr>
          <p:cNvPr id="12" name="直线箭头连接符 11"/>
          <p:cNvCxnSpPr/>
          <p:nvPr/>
        </p:nvCxnSpPr>
        <p:spPr>
          <a:xfrm>
            <a:off x="1661151" y="2080236"/>
            <a:ext cx="1024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1611496" y="4840784"/>
            <a:ext cx="1024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5908774" y="2080235"/>
            <a:ext cx="1024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5873005" y="4918620"/>
            <a:ext cx="1024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括号 22"/>
          <p:cNvSpPr/>
          <p:nvPr/>
        </p:nvSpPr>
        <p:spPr>
          <a:xfrm>
            <a:off x="9631680" y="2019847"/>
            <a:ext cx="560832" cy="3217002"/>
          </a:xfrm>
          <a:prstGeom prst="rightBrace">
            <a:avLst>
              <a:gd name="adj1" fmla="val 8333"/>
              <a:gd name="adj2" fmla="val 4924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文本框 23"/>
          <p:cNvSpPr txBox="1"/>
          <p:nvPr/>
        </p:nvSpPr>
        <p:spPr>
          <a:xfrm>
            <a:off x="7316379" y="778049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prediction map</a:t>
            </a:r>
            <a:endParaRPr lang="en-GB"/>
          </a:p>
        </p:txBody>
      </p:sp>
      <p:sp>
        <p:nvSpPr>
          <p:cNvPr id="25" name="文本框 24"/>
          <p:cNvSpPr txBox="1"/>
          <p:nvPr/>
        </p:nvSpPr>
        <p:spPr>
          <a:xfrm>
            <a:off x="7485548" y="382917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target </a:t>
            </a:r>
            <a:r>
              <a:rPr lang="en-GB" dirty="0" smtClean="0"/>
              <a:t>map</a:t>
            </a:r>
            <a:endParaRPr lang="en-GB" dirty="0"/>
          </a:p>
        </p:txBody>
      </p:sp>
      <p:sp>
        <p:nvSpPr>
          <p:cNvPr id="26" name="文本框 25"/>
          <p:cNvSpPr txBox="1"/>
          <p:nvPr/>
        </p:nvSpPr>
        <p:spPr>
          <a:xfrm>
            <a:off x="10289129" y="344368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L1 loss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4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Yinan Zhou</dc:creator>
  <cp:lastModifiedBy>Yinan Zhou</cp:lastModifiedBy>
  <cp:revision>2</cp:revision>
  <dcterms:created xsi:type="dcterms:W3CDTF">2018-10-10T06:11:00Z</dcterms:created>
  <dcterms:modified xsi:type="dcterms:W3CDTF">2018-10-10T06:23:36Z</dcterms:modified>
</cp:coreProperties>
</file>