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47129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65"/>
  </p:normalViewPr>
  <p:slideViewPr>
    <p:cSldViewPr snapToGrid="0" snapToObjects="1">
      <p:cViewPr>
        <p:scale>
          <a:sx n="71" d="100"/>
          <a:sy n="71" d="100"/>
        </p:scale>
        <p:origin x="1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316A-1CA2-5742-BB9D-0DBB8DBDEEB3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391265" y="2249825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矩形 4"/>
          <p:cNvSpPr/>
          <p:nvPr/>
        </p:nvSpPr>
        <p:spPr>
          <a:xfrm>
            <a:off x="7281362" y="1013140"/>
            <a:ext cx="344773" cy="41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椭圆 5"/>
          <p:cNvSpPr/>
          <p:nvPr/>
        </p:nvSpPr>
        <p:spPr>
          <a:xfrm>
            <a:off x="8897297" y="1572643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椭圆 6"/>
          <p:cNvSpPr/>
          <p:nvPr/>
        </p:nvSpPr>
        <p:spPr>
          <a:xfrm>
            <a:off x="8897297" y="2082309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椭圆 7"/>
          <p:cNvSpPr/>
          <p:nvPr/>
        </p:nvSpPr>
        <p:spPr>
          <a:xfrm>
            <a:off x="8897296" y="2569487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椭圆 8"/>
          <p:cNvSpPr/>
          <p:nvPr/>
        </p:nvSpPr>
        <p:spPr>
          <a:xfrm>
            <a:off x="8897295" y="3577571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椭圆 10"/>
          <p:cNvSpPr/>
          <p:nvPr/>
        </p:nvSpPr>
        <p:spPr>
          <a:xfrm>
            <a:off x="8897295" y="3079153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椭圆 11"/>
          <p:cNvSpPr/>
          <p:nvPr/>
        </p:nvSpPr>
        <p:spPr>
          <a:xfrm>
            <a:off x="8897295" y="4075989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椭圆 12"/>
          <p:cNvSpPr/>
          <p:nvPr/>
        </p:nvSpPr>
        <p:spPr>
          <a:xfrm>
            <a:off x="11400656" y="2284673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椭圆 13"/>
          <p:cNvSpPr/>
          <p:nvPr/>
        </p:nvSpPr>
        <p:spPr>
          <a:xfrm>
            <a:off x="11400660" y="2880530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椭圆 14"/>
          <p:cNvSpPr/>
          <p:nvPr/>
        </p:nvSpPr>
        <p:spPr>
          <a:xfrm>
            <a:off x="11400659" y="3367708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梯形 28"/>
          <p:cNvSpPr/>
          <p:nvPr/>
        </p:nvSpPr>
        <p:spPr>
          <a:xfrm rot="5400000">
            <a:off x="8975998" y="2265931"/>
            <a:ext cx="2735695" cy="1723871"/>
          </a:xfrm>
          <a:prstGeom prst="trapezoid">
            <a:avLst>
              <a:gd name="adj" fmla="val 371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65" y="2498278"/>
            <a:ext cx="1429322" cy="142932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674133" y="416106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004812" y="3212938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890752" y="3401031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several convolutions </a:t>
            </a:r>
          </a:p>
          <a:p>
            <a:r>
              <a:rPr lang="en-GB" sz="1000" dirty="0"/>
              <a:t>and pooling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39139" y="347797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445488" y="3915625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467177" y="3212939"/>
            <a:ext cx="831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256</a:t>
            </a: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6010201" y="3236886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210492" y="330962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stretch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40743" y="312786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1024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413211" y="312786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128</a:t>
            </a:r>
          </a:p>
        </p:txBody>
      </p:sp>
      <p:sp>
        <p:nvSpPr>
          <p:cNvPr id="49" name="左箭头 48"/>
          <p:cNvSpPr/>
          <p:nvPr/>
        </p:nvSpPr>
        <p:spPr>
          <a:xfrm>
            <a:off x="7281361" y="5845630"/>
            <a:ext cx="1518494" cy="375557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左箭头 49"/>
          <p:cNvSpPr/>
          <p:nvPr/>
        </p:nvSpPr>
        <p:spPr>
          <a:xfrm rot="10800000">
            <a:off x="10301886" y="5853794"/>
            <a:ext cx="1518494" cy="375557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文本框 50"/>
          <p:cNvSpPr txBox="1"/>
          <p:nvPr/>
        </p:nvSpPr>
        <p:spPr>
          <a:xfrm>
            <a:off x="8799855" y="5913917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fully </a:t>
            </a:r>
            <a:r>
              <a:rPr lang="en-US" altLang="zh-CN" sz="1200"/>
              <a:t>connected layers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55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300451" y="2525450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8" y="2755181"/>
            <a:ext cx="1429322" cy="14293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7676" y="441796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3048355" y="3469841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34295" y="365793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several convolutions </a:t>
            </a:r>
          </a:p>
          <a:p>
            <a:r>
              <a:rPr lang="en-GB" sz="1000" dirty="0"/>
              <a:t>and pooling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03210" y="3744473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05308" y="417297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11" name="文本框 10"/>
          <p:cNvSpPr txBox="1"/>
          <p:nvPr/>
        </p:nvSpPr>
        <p:spPr>
          <a:xfrm rot="18752887">
            <a:off x="5238647" y="3498488"/>
            <a:ext cx="4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256</a:t>
            </a:r>
          </a:p>
        </p:txBody>
      </p:sp>
      <p:grpSp>
        <p:nvGrpSpPr>
          <p:cNvPr id="41" name="组 40"/>
          <p:cNvGrpSpPr/>
          <p:nvPr/>
        </p:nvGrpSpPr>
        <p:grpSpPr>
          <a:xfrm>
            <a:off x="5677920" y="2616749"/>
            <a:ext cx="924195" cy="992231"/>
            <a:chOff x="5264849" y="2175308"/>
            <a:chExt cx="924195" cy="992231"/>
          </a:xfrm>
        </p:grpSpPr>
        <p:sp>
          <p:nvSpPr>
            <p:cNvPr id="12" name="立方体 11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64849" y="2710043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15898" y="2921318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 rot="18805002">
              <a:off x="5855840" y="2558322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256</a:t>
              </a:r>
            </a:p>
          </p:txBody>
        </p:sp>
      </p:grpSp>
      <p:sp>
        <p:nvSpPr>
          <p:cNvPr id="30" name="椭圆 29"/>
          <p:cNvSpPr/>
          <p:nvPr/>
        </p:nvSpPr>
        <p:spPr>
          <a:xfrm flipV="1">
            <a:off x="7509023" y="3048648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椭圆 30"/>
          <p:cNvSpPr/>
          <p:nvPr/>
        </p:nvSpPr>
        <p:spPr>
          <a:xfrm flipV="1">
            <a:off x="7711554" y="3047679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椭圆 31"/>
          <p:cNvSpPr/>
          <p:nvPr/>
        </p:nvSpPr>
        <p:spPr>
          <a:xfrm flipV="1">
            <a:off x="7960486" y="3047092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677919" y="3590613"/>
            <a:ext cx="3040270" cy="3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655323" y="3652785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convolution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6494727" y="2626757"/>
            <a:ext cx="924195" cy="992231"/>
            <a:chOff x="5264849" y="2175308"/>
            <a:chExt cx="924195" cy="992231"/>
          </a:xfrm>
        </p:grpSpPr>
        <p:sp>
          <p:nvSpPr>
            <p:cNvPr id="43" name="立方体 42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64849" y="2710043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15898" y="2921318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 rot="18805002">
              <a:off x="5855840" y="2558322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256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7960486" y="2636765"/>
            <a:ext cx="924195" cy="992231"/>
            <a:chOff x="5264849" y="2175308"/>
            <a:chExt cx="924195" cy="992231"/>
          </a:xfrm>
        </p:grpSpPr>
        <p:sp>
          <p:nvSpPr>
            <p:cNvPr id="48" name="立方体 47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64849" y="2710043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15898" y="2921318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 rot="18805002">
              <a:off x="5855840" y="2558322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256</a:t>
              </a: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433306" y="3893275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filter size = 2x2x256</a:t>
            </a:r>
            <a:endParaRPr lang="en-GB" sz="1000" dirty="0"/>
          </a:p>
        </p:txBody>
      </p:sp>
      <p:sp>
        <p:nvSpPr>
          <p:cNvPr id="55" name="立方体 54"/>
          <p:cNvSpPr/>
          <p:nvPr/>
        </p:nvSpPr>
        <p:spPr>
          <a:xfrm>
            <a:off x="8792576" y="2470150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文本框 55"/>
          <p:cNvSpPr txBox="1"/>
          <p:nvPr/>
        </p:nvSpPr>
        <p:spPr>
          <a:xfrm>
            <a:off x="7232011" y="2064061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128</a:t>
            </a:r>
          </a:p>
          <a:p>
            <a:endParaRPr lang="en-GB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519535" y="3794196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874438" y="4184504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59" name="文本框 58"/>
          <p:cNvSpPr txBox="1"/>
          <p:nvPr/>
        </p:nvSpPr>
        <p:spPr>
          <a:xfrm rot="18752887">
            <a:off x="9690487" y="3449377"/>
            <a:ext cx="4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128</a:t>
            </a:r>
          </a:p>
        </p:txBody>
      </p:sp>
      <p:cxnSp>
        <p:nvCxnSpPr>
          <p:cNvPr id="60" name="直线箭头连接符 59"/>
          <p:cNvCxnSpPr/>
          <p:nvPr/>
        </p:nvCxnSpPr>
        <p:spPr>
          <a:xfrm flipV="1">
            <a:off x="10080794" y="3601969"/>
            <a:ext cx="2305531" cy="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10322550" y="2594247"/>
            <a:ext cx="924195" cy="992231"/>
            <a:chOff x="9214474" y="2533286"/>
            <a:chExt cx="924195" cy="992231"/>
          </a:xfrm>
        </p:grpSpPr>
        <p:sp>
          <p:nvSpPr>
            <p:cNvPr id="64" name="立方体 63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214474" y="3068021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365523" y="3279296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 rot="18805002">
              <a:off x="9805465" y="2916300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128</a:t>
              </a:r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10965822" y="2620585"/>
            <a:ext cx="924195" cy="992231"/>
            <a:chOff x="9214474" y="2533286"/>
            <a:chExt cx="924195" cy="992231"/>
          </a:xfrm>
        </p:grpSpPr>
        <p:sp>
          <p:nvSpPr>
            <p:cNvPr id="80" name="立方体 79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14474" y="3068021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365523" y="3279296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 rot="18805002">
              <a:off x="9805465" y="2916300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128</a:t>
              </a: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11656711" y="2613875"/>
            <a:ext cx="924195" cy="992231"/>
            <a:chOff x="9214474" y="2533286"/>
            <a:chExt cx="924195" cy="992231"/>
          </a:xfrm>
        </p:grpSpPr>
        <p:sp>
          <p:nvSpPr>
            <p:cNvPr id="85" name="立方体 84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214474" y="3068021"/>
              <a:ext cx="302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365523" y="3279296"/>
              <a:ext cx="213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 rot="18805002">
              <a:off x="9805465" y="2916300"/>
              <a:ext cx="4159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128</a:t>
              </a:r>
            </a:p>
          </p:txBody>
        </p:sp>
      </p:grpSp>
      <p:sp>
        <p:nvSpPr>
          <p:cNvPr id="90" name="立方体 89"/>
          <p:cNvSpPr/>
          <p:nvPr/>
        </p:nvSpPr>
        <p:spPr>
          <a:xfrm>
            <a:off x="12990196" y="3155320"/>
            <a:ext cx="863853" cy="824929"/>
          </a:xfrm>
          <a:prstGeom prst="cube">
            <a:avLst>
              <a:gd name="adj" fmla="val 4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文本框 90"/>
          <p:cNvSpPr txBox="1"/>
          <p:nvPr/>
        </p:nvSpPr>
        <p:spPr>
          <a:xfrm>
            <a:off x="12688098" y="3647054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3120024" y="399595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1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3657520" y="368582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1463973" y="20170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90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53</Words>
  <Application>Microsoft Macintosh PowerPoint</Application>
  <PresentationFormat>自定义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8</cp:revision>
  <dcterms:created xsi:type="dcterms:W3CDTF">2018-09-29T08:26:29Z</dcterms:created>
  <dcterms:modified xsi:type="dcterms:W3CDTF">2018-09-30T00:09:33Z</dcterms:modified>
</cp:coreProperties>
</file>