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3"/>
    <p:restoredTop sz="94665"/>
  </p:normalViewPr>
  <p:slideViewPr>
    <p:cSldViewPr snapToGrid="0" snapToObjects="1">
      <p:cViewPr>
        <p:scale>
          <a:sx n="278" d="100"/>
          <a:sy n="278" d="100"/>
        </p:scale>
        <p:origin x="-6456" y="-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8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70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1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6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6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44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1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1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8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3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2D1F-D092-DF46-AF7F-1158084004C9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F1F9-0640-3347-A0D6-A5A62058C3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1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12236" y="1978702"/>
            <a:ext cx="1944000" cy="1918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5177" y="2386692"/>
            <a:ext cx="1179197" cy="11865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直线连接符 22"/>
          <p:cNvCxnSpPr/>
          <p:nvPr/>
        </p:nvCxnSpPr>
        <p:spPr>
          <a:xfrm>
            <a:off x="5123326" y="2387402"/>
            <a:ext cx="6912" cy="118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263588" y="2386692"/>
            <a:ext cx="0" cy="118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4615177" y="2900577"/>
            <a:ext cx="1179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4615177" y="3021227"/>
            <a:ext cx="1179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130238" y="2900577"/>
            <a:ext cx="133350" cy="1206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直线箭头连接符 35"/>
          <p:cNvCxnSpPr/>
          <p:nvPr/>
        </p:nvCxnSpPr>
        <p:spPr>
          <a:xfrm>
            <a:off x="4615177" y="2261755"/>
            <a:ext cx="647228" cy="1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4615177" y="2026227"/>
            <a:ext cx="0" cy="360465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5262405" y="2038375"/>
            <a:ext cx="0" cy="360465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 flipV="1">
            <a:off x="5123326" y="2026227"/>
            <a:ext cx="0" cy="360465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 flipV="1">
            <a:off x="5802915" y="2043668"/>
            <a:ext cx="0" cy="360465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V="1">
            <a:off x="5123326" y="2137064"/>
            <a:ext cx="67958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796371" y="2229563"/>
            <a:ext cx="21512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" smtClean="0"/>
              <a:t>F</a:t>
            </a:r>
            <a:endParaRPr lang="en-GB" sz="5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390683" y="2103637"/>
            <a:ext cx="21512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" smtClean="0"/>
              <a:t>F</a:t>
            </a:r>
            <a:endParaRPr lang="en-GB" sz="5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097213" y="226344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" dirty="0" smtClean="0"/>
              <a:t>1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8391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4</cp:revision>
  <dcterms:created xsi:type="dcterms:W3CDTF">2018-10-01T11:18:54Z</dcterms:created>
  <dcterms:modified xsi:type="dcterms:W3CDTF">2018-10-01T12:18:39Z</dcterms:modified>
</cp:coreProperties>
</file>