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47129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8"/>
    <p:restoredTop sz="94575"/>
  </p:normalViewPr>
  <p:slideViewPr>
    <p:cSldViewPr snapToGrid="0" snapToObjects="1">
      <p:cViewPr>
        <p:scale>
          <a:sx n="64" d="100"/>
          <a:sy n="64" d="100"/>
        </p:scale>
        <p:origin x="70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316A-1CA2-5742-BB9D-0DBB8DBDEEB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E25C-BFA0-C44A-B8A8-D5273EEE2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3576256" y="2249825"/>
            <a:ext cx="1618937" cy="1648918"/>
          </a:xfrm>
          <a:prstGeom prst="cube">
            <a:avLst>
              <a:gd name="adj" fmla="val 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矩形 4"/>
          <p:cNvSpPr/>
          <p:nvPr/>
        </p:nvSpPr>
        <p:spPr>
          <a:xfrm>
            <a:off x="6466353" y="1013140"/>
            <a:ext cx="344773" cy="41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椭圆 5"/>
          <p:cNvSpPr/>
          <p:nvPr/>
        </p:nvSpPr>
        <p:spPr>
          <a:xfrm>
            <a:off x="9828988" y="1607322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椭圆 6"/>
          <p:cNvSpPr/>
          <p:nvPr/>
        </p:nvSpPr>
        <p:spPr>
          <a:xfrm>
            <a:off x="9828988" y="2116988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椭圆 7"/>
          <p:cNvSpPr/>
          <p:nvPr/>
        </p:nvSpPr>
        <p:spPr>
          <a:xfrm>
            <a:off x="9828987" y="2604166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椭圆 8"/>
          <p:cNvSpPr/>
          <p:nvPr/>
        </p:nvSpPr>
        <p:spPr>
          <a:xfrm>
            <a:off x="9828986" y="3612250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椭圆 10"/>
          <p:cNvSpPr/>
          <p:nvPr/>
        </p:nvSpPr>
        <p:spPr>
          <a:xfrm>
            <a:off x="9828986" y="3113832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椭圆 11"/>
          <p:cNvSpPr/>
          <p:nvPr/>
        </p:nvSpPr>
        <p:spPr>
          <a:xfrm>
            <a:off x="9828986" y="4110668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椭圆 12"/>
          <p:cNvSpPr/>
          <p:nvPr/>
        </p:nvSpPr>
        <p:spPr>
          <a:xfrm>
            <a:off x="12332347" y="2319352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椭圆 13"/>
          <p:cNvSpPr/>
          <p:nvPr/>
        </p:nvSpPr>
        <p:spPr>
          <a:xfrm>
            <a:off x="12332351" y="2915209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椭圆 14"/>
          <p:cNvSpPr/>
          <p:nvPr/>
        </p:nvSpPr>
        <p:spPr>
          <a:xfrm>
            <a:off x="12332347" y="3537950"/>
            <a:ext cx="419725" cy="41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梯形 28"/>
          <p:cNvSpPr/>
          <p:nvPr/>
        </p:nvSpPr>
        <p:spPr>
          <a:xfrm rot="5400000">
            <a:off x="9907689" y="2300610"/>
            <a:ext cx="2735695" cy="1723871"/>
          </a:xfrm>
          <a:prstGeom prst="trapezoid">
            <a:avLst>
              <a:gd name="adj" fmla="val 371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6" y="2498278"/>
            <a:ext cx="1429322" cy="1429322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039396" y="4009498"/>
            <a:ext cx="25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image</a:t>
            </a: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2189803" y="3212938"/>
            <a:ext cx="108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188309" y="3323694"/>
            <a:ext cx="1295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several </a:t>
            </a:r>
            <a:endParaRPr lang="en-GB" sz="1600" dirty="0" smtClean="0"/>
          </a:p>
          <a:p>
            <a:r>
              <a:rPr lang="en-GB" sz="1600" dirty="0" smtClean="0"/>
              <a:t>convolutions </a:t>
            </a:r>
            <a:endParaRPr lang="en-GB" sz="1600" dirty="0"/>
          </a:p>
          <a:p>
            <a:r>
              <a:rPr lang="en-GB" sz="1600" dirty="0"/>
              <a:t>and pooling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324130" y="3477977"/>
            <a:ext cx="30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630479" y="3915625"/>
            <a:ext cx="30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652168" y="3212939"/>
            <a:ext cx="83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256</a:t>
            </a: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5195192" y="3236886"/>
            <a:ext cx="108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315005" y="3340335"/>
            <a:ext cx="762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stretch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825734" y="312786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1024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344902" y="316254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128</a:t>
            </a:r>
          </a:p>
        </p:txBody>
      </p:sp>
      <p:sp>
        <p:nvSpPr>
          <p:cNvPr id="49" name="左箭头 48"/>
          <p:cNvSpPr/>
          <p:nvPr/>
        </p:nvSpPr>
        <p:spPr>
          <a:xfrm>
            <a:off x="6484455" y="5841458"/>
            <a:ext cx="1412358" cy="465454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左箭头 49"/>
          <p:cNvSpPr/>
          <p:nvPr/>
        </p:nvSpPr>
        <p:spPr>
          <a:xfrm rot="10800000">
            <a:off x="10792990" y="5841460"/>
            <a:ext cx="1421337" cy="427329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文本框 50"/>
          <p:cNvSpPr txBox="1"/>
          <p:nvPr/>
        </p:nvSpPr>
        <p:spPr>
          <a:xfrm>
            <a:off x="7896813" y="5841460"/>
            <a:ext cx="289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fully connected layers</a:t>
            </a:r>
            <a:endParaRPr lang="en-GB" sz="2400" dirty="0"/>
          </a:p>
        </p:txBody>
      </p:sp>
      <p:sp>
        <p:nvSpPr>
          <p:cNvPr id="28" name="梯形 27"/>
          <p:cNvSpPr/>
          <p:nvPr/>
        </p:nvSpPr>
        <p:spPr>
          <a:xfrm rot="5400000">
            <a:off x="6357605" y="2213068"/>
            <a:ext cx="4122289" cy="1722434"/>
          </a:xfrm>
          <a:prstGeom prst="trapezoid">
            <a:avLst>
              <a:gd name="adj" fmla="val 371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文本框 29"/>
          <p:cNvSpPr txBox="1"/>
          <p:nvPr/>
        </p:nvSpPr>
        <p:spPr>
          <a:xfrm>
            <a:off x="7622060" y="3154417"/>
            <a:ext cx="14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fully connected</a:t>
            </a:r>
            <a:endParaRPr lang="en-GB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489240" y="3105765"/>
            <a:ext cx="14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fully connected</a:t>
            </a:r>
            <a:endParaRPr lang="en-GB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752072" y="3001244"/>
            <a:ext cx="184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3-class classification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655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4253668" y="2376299"/>
            <a:ext cx="1618937" cy="1648918"/>
          </a:xfrm>
          <a:prstGeom prst="cube">
            <a:avLst>
              <a:gd name="adj" fmla="val 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4" y="2743248"/>
            <a:ext cx="1429322" cy="14293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7255" y="4279269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cxnSp>
        <p:nvCxnSpPr>
          <p:cNvPr id="7" name="直线箭头连接符 6"/>
          <p:cNvCxnSpPr/>
          <p:nvPr/>
        </p:nvCxnSpPr>
        <p:spPr>
          <a:xfrm>
            <a:off x="2518966" y="3457909"/>
            <a:ext cx="1489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1995" y="3605973"/>
            <a:ext cx="143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several </a:t>
            </a:r>
            <a:endParaRPr lang="en-GB" dirty="0" smtClean="0"/>
          </a:p>
          <a:p>
            <a:r>
              <a:rPr lang="en-GB" dirty="0" smtClean="0"/>
              <a:t>convolutions </a:t>
            </a:r>
            <a:endParaRPr lang="en-GB" dirty="0"/>
          </a:p>
          <a:p>
            <a:r>
              <a:rPr lang="en-GB" dirty="0"/>
              <a:t>and pooling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75947" y="3623996"/>
            <a:ext cx="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59065" y="4025217"/>
            <a:ext cx="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1" name="文本框 10"/>
          <p:cNvSpPr txBox="1"/>
          <p:nvPr/>
        </p:nvSpPr>
        <p:spPr>
          <a:xfrm rot="18752887">
            <a:off x="5120541" y="3197292"/>
            <a:ext cx="8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256</a:t>
            </a:r>
          </a:p>
        </p:txBody>
      </p:sp>
      <p:grpSp>
        <p:nvGrpSpPr>
          <p:cNvPr id="41" name="组 40"/>
          <p:cNvGrpSpPr/>
          <p:nvPr/>
        </p:nvGrpSpPr>
        <p:grpSpPr>
          <a:xfrm>
            <a:off x="5648944" y="2616749"/>
            <a:ext cx="1118403" cy="1061030"/>
            <a:chOff x="5235873" y="2175308"/>
            <a:chExt cx="1118403" cy="1061030"/>
          </a:xfrm>
        </p:grpSpPr>
        <p:sp>
          <p:nvSpPr>
            <p:cNvPr id="12" name="立方体 11"/>
            <p:cNvSpPr/>
            <p:nvPr/>
          </p:nvSpPr>
          <p:spPr>
            <a:xfrm>
              <a:off x="5458755" y="2175308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35873" y="2648980"/>
              <a:ext cx="302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10362" y="2867006"/>
              <a:ext cx="21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 rot="18805002">
              <a:off x="5807696" y="2384934"/>
              <a:ext cx="72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256</a:t>
              </a:r>
            </a:p>
          </p:txBody>
        </p:sp>
      </p:grpSp>
      <p:sp>
        <p:nvSpPr>
          <p:cNvPr id="30" name="椭圆 29"/>
          <p:cNvSpPr/>
          <p:nvPr/>
        </p:nvSpPr>
        <p:spPr>
          <a:xfrm flipV="1">
            <a:off x="7509023" y="3048648"/>
            <a:ext cx="103805" cy="1038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椭圆 30"/>
          <p:cNvSpPr/>
          <p:nvPr/>
        </p:nvSpPr>
        <p:spPr>
          <a:xfrm flipV="1">
            <a:off x="7711554" y="3047679"/>
            <a:ext cx="103805" cy="1038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椭圆 31"/>
          <p:cNvSpPr/>
          <p:nvPr/>
        </p:nvSpPr>
        <p:spPr>
          <a:xfrm flipV="1">
            <a:off x="7960486" y="3047092"/>
            <a:ext cx="103805" cy="1038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677919" y="3590613"/>
            <a:ext cx="3040270" cy="3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624398" y="3749736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convolution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6452680" y="2626757"/>
            <a:ext cx="1118081" cy="1056223"/>
            <a:chOff x="5222802" y="2175308"/>
            <a:chExt cx="1118081" cy="1056223"/>
          </a:xfrm>
        </p:grpSpPr>
        <p:sp>
          <p:nvSpPr>
            <p:cNvPr id="43" name="立方体 42"/>
            <p:cNvSpPr/>
            <p:nvPr/>
          </p:nvSpPr>
          <p:spPr>
            <a:xfrm>
              <a:off x="5458755" y="2175308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22802" y="2649703"/>
              <a:ext cx="302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412046" y="2862199"/>
              <a:ext cx="21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 rot="18805002">
              <a:off x="5813789" y="2399088"/>
              <a:ext cx="68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256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7922705" y="2636765"/>
            <a:ext cx="1071391" cy="1038358"/>
            <a:chOff x="5227068" y="2175308"/>
            <a:chExt cx="1071391" cy="1038358"/>
          </a:xfrm>
        </p:grpSpPr>
        <p:sp>
          <p:nvSpPr>
            <p:cNvPr id="48" name="立方体 47"/>
            <p:cNvSpPr/>
            <p:nvPr/>
          </p:nvSpPr>
          <p:spPr>
            <a:xfrm>
              <a:off x="5458755" y="2175308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27068" y="2648486"/>
              <a:ext cx="302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400015" y="2844334"/>
              <a:ext cx="21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 rot="18805002">
              <a:off x="5833092" y="2443925"/>
              <a:ext cx="56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256</a:t>
              </a: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6271265" y="4020009"/>
            <a:ext cx="203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 size = 2x2x256</a:t>
            </a:r>
          </a:p>
        </p:txBody>
      </p:sp>
      <p:sp>
        <p:nvSpPr>
          <p:cNvPr id="55" name="立方体 54"/>
          <p:cNvSpPr/>
          <p:nvPr/>
        </p:nvSpPr>
        <p:spPr>
          <a:xfrm>
            <a:off x="8792576" y="2470150"/>
            <a:ext cx="1618937" cy="1648918"/>
          </a:xfrm>
          <a:prstGeom prst="cube">
            <a:avLst>
              <a:gd name="adj" fmla="val 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文本框 55"/>
          <p:cNvSpPr txBox="1"/>
          <p:nvPr/>
        </p:nvSpPr>
        <p:spPr>
          <a:xfrm>
            <a:off x="7232011" y="2064061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128</a:t>
            </a:r>
          </a:p>
          <a:p>
            <a:endParaRPr lang="en-GB" dirty="0"/>
          </a:p>
        </p:txBody>
      </p:sp>
      <p:sp>
        <p:nvSpPr>
          <p:cNvPr id="57" name="文本框 56"/>
          <p:cNvSpPr txBox="1"/>
          <p:nvPr/>
        </p:nvSpPr>
        <p:spPr>
          <a:xfrm>
            <a:off x="8505375" y="3711599"/>
            <a:ext cx="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8862764" y="4091586"/>
            <a:ext cx="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9" name="文本框 58"/>
          <p:cNvSpPr txBox="1"/>
          <p:nvPr/>
        </p:nvSpPr>
        <p:spPr>
          <a:xfrm rot="18752887">
            <a:off x="9637108" y="3266370"/>
            <a:ext cx="74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128</a:t>
            </a:r>
          </a:p>
        </p:txBody>
      </p:sp>
      <p:cxnSp>
        <p:nvCxnSpPr>
          <p:cNvPr id="60" name="直线箭头连接符 59"/>
          <p:cNvCxnSpPr/>
          <p:nvPr/>
        </p:nvCxnSpPr>
        <p:spPr>
          <a:xfrm flipV="1">
            <a:off x="10080794" y="3601969"/>
            <a:ext cx="2305531" cy="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10264321" y="2594247"/>
            <a:ext cx="1120798" cy="1061045"/>
            <a:chOff x="9156245" y="2533286"/>
            <a:chExt cx="1120798" cy="1061045"/>
          </a:xfrm>
        </p:grpSpPr>
        <p:sp>
          <p:nvSpPr>
            <p:cNvPr id="64" name="立方体 63"/>
            <p:cNvSpPr/>
            <p:nvPr/>
          </p:nvSpPr>
          <p:spPr>
            <a:xfrm>
              <a:off x="9408380" y="2533286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56245" y="3021428"/>
              <a:ext cx="24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360158" y="3224999"/>
              <a:ext cx="21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 rot="18805002">
              <a:off x="9769541" y="2771297"/>
              <a:ext cx="645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128</a:t>
              </a:r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11062807" y="2611458"/>
            <a:ext cx="1133308" cy="1083439"/>
            <a:chOff x="9163013" y="2533286"/>
            <a:chExt cx="1133308" cy="1083439"/>
          </a:xfrm>
        </p:grpSpPr>
        <p:sp>
          <p:nvSpPr>
            <p:cNvPr id="80" name="立方体 79"/>
            <p:cNvSpPr/>
            <p:nvPr/>
          </p:nvSpPr>
          <p:spPr>
            <a:xfrm>
              <a:off x="9408380" y="2533286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163013" y="3007360"/>
              <a:ext cx="302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358604" y="3247393"/>
              <a:ext cx="21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 rot="18805002">
              <a:off x="9760770" y="2750923"/>
              <a:ext cx="701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128</a:t>
              </a:r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11816517" y="2567298"/>
            <a:ext cx="1144117" cy="1144301"/>
            <a:chOff x="9199386" y="2466190"/>
            <a:chExt cx="1144117" cy="1144301"/>
          </a:xfrm>
        </p:grpSpPr>
        <p:sp>
          <p:nvSpPr>
            <p:cNvPr id="85" name="立方体 84"/>
            <p:cNvSpPr/>
            <p:nvPr/>
          </p:nvSpPr>
          <p:spPr>
            <a:xfrm>
              <a:off x="9408380" y="2533286"/>
              <a:ext cx="730289" cy="768085"/>
            </a:xfrm>
            <a:prstGeom prst="cube">
              <a:avLst>
                <a:gd name="adj" fmla="val 735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199386" y="3039791"/>
              <a:ext cx="302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358239" y="3241159"/>
              <a:ext cx="21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 rot="18805002">
              <a:off x="9739303" y="2701058"/>
              <a:ext cx="83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128</a:t>
              </a:r>
            </a:p>
          </p:txBody>
        </p:sp>
      </p:grpSp>
      <p:sp>
        <p:nvSpPr>
          <p:cNvPr id="90" name="立方体 89"/>
          <p:cNvSpPr/>
          <p:nvPr/>
        </p:nvSpPr>
        <p:spPr>
          <a:xfrm>
            <a:off x="12834312" y="3077992"/>
            <a:ext cx="863853" cy="824929"/>
          </a:xfrm>
          <a:prstGeom prst="cube">
            <a:avLst>
              <a:gd name="adj" fmla="val 46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文本框 90"/>
          <p:cNvSpPr txBox="1"/>
          <p:nvPr/>
        </p:nvSpPr>
        <p:spPr>
          <a:xfrm>
            <a:off x="12485322" y="3526933"/>
            <a:ext cx="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2917248" y="3875836"/>
            <a:ext cx="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3507258" y="3670117"/>
            <a:ext cx="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11463973" y="201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3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2889</TotalTime>
  <Words>59</Words>
  <Application>Microsoft Macintosh PowerPoint</Application>
  <PresentationFormat>自定义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等线</vt:lpstr>
      <vt:lpstr>等线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12</cp:revision>
  <dcterms:created xsi:type="dcterms:W3CDTF">2018-09-29T08:26:29Z</dcterms:created>
  <dcterms:modified xsi:type="dcterms:W3CDTF">2018-11-11T09:31:52Z</dcterms:modified>
</cp:coreProperties>
</file>